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e06adef7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e06adef7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e06adef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e06adef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027559495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02755949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e06adef7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e06adef7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e06adef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e06adef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027559495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027559495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e06adef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e06adef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e06adef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e06adef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Recommendation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Gingras, Henry Green, Rowan Akers, Benny Bergle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&amp; Filter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929050"/>
            <a:ext cx="54156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search </a:t>
            </a:r>
            <a:r>
              <a:rPr lang="en"/>
              <a:t>screen will be the first page a user sees.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imple layout with a logo &amp; search bar.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React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 MongoDB database with user input using</a:t>
            </a:r>
            <a:br>
              <a:rPr lang="en"/>
            </a:br>
            <a:r>
              <a:rPr lang="en"/>
              <a:t>NodeJS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Displays saved pages for logged-in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filter screen will be the second page a user sees.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requested results and 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 will allow the removal of media containing </a:t>
            </a:r>
            <a:br>
              <a:rPr lang="en"/>
            </a:br>
            <a:r>
              <a:rPr lang="en"/>
              <a:t>certain tropes from results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756875" y="1514975"/>
            <a:ext cx="2906100" cy="13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351014" y="1954351"/>
            <a:ext cx="1717800" cy="116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Search…</a:t>
            </a:r>
            <a:endParaRPr sz="9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756875" y="3273800"/>
            <a:ext cx="2906100" cy="129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51013" y="3366871"/>
            <a:ext cx="1717800" cy="108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Search…</a:t>
            </a:r>
            <a:endParaRPr sz="8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7921888" y="3385556"/>
            <a:ext cx="106200" cy="6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351013" y="3525691"/>
            <a:ext cx="365700" cy="94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4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Filters…</a:t>
            </a:r>
            <a:endParaRPr sz="5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758322" y="3525691"/>
            <a:ext cx="13107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4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Results…</a:t>
            </a:r>
            <a:endParaRPr sz="9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758322" y="3769069"/>
            <a:ext cx="13107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4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758322" y="4012447"/>
            <a:ext cx="13107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4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758322" y="4255825"/>
            <a:ext cx="1310700" cy="21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4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483850" y="2321853"/>
            <a:ext cx="329400" cy="49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902950" y="2321853"/>
            <a:ext cx="329400" cy="49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7322050" y="2321853"/>
            <a:ext cx="329400" cy="49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483850" y="2176925"/>
            <a:ext cx="1403100" cy="7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Source Code Pro"/>
                <a:ea typeface="Source Code Pro"/>
                <a:cs typeface="Source Code Pro"/>
                <a:sym typeface="Source Code Pro"/>
              </a:rPr>
              <a:t>Watch Later</a:t>
            </a:r>
            <a:endParaRPr sz="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&amp; External APIs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453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recommendation page will be where you can find related media based on your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 of multiple APIs will help get correct images, titles and </a:t>
            </a:r>
            <a:r>
              <a:rPr lang="en"/>
              <a:t>descriptions</a:t>
            </a:r>
            <a:r>
              <a:rPr lang="en"/>
              <a:t> for TV shows, Movies and video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show the media you searched for with </a:t>
            </a:r>
            <a:r>
              <a:rPr lang="en"/>
              <a:t>related</a:t>
            </a:r>
            <a:r>
              <a:rPr lang="en"/>
              <a:t> media underneath like amazon’s “People who buy this also buy”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Logged-in users can “Like” a </a:t>
            </a:r>
            <a:r>
              <a:rPr lang="en"/>
              <a:t>recommendation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848300" y="1672525"/>
            <a:ext cx="3984000" cy="2376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997900" y="1854701"/>
            <a:ext cx="5874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Image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646161" y="1854701"/>
            <a:ext cx="30000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Details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997900" y="2999183"/>
            <a:ext cx="5874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646161" y="2999183"/>
            <a:ext cx="5874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6294421" y="2999183"/>
            <a:ext cx="5874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6942682" y="2999183"/>
            <a:ext cx="5874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590943" y="2999183"/>
            <a:ext cx="587400" cy="8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997900" y="2795576"/>
            <a:ext cx="3648300" cy="15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Related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8364403" y="3266284"/>
            <a:ext cx="336900" cy="357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2D3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8462994" y="3351550"/>
            <a:ext cx="183300" cy="186600"/>
          </a:xfrm>
          <a:prstGeom prst="rightArrow">
            <a:avLst>
              <a:gd fmla="val 50000" name="adj1"/>
              <a:gd fmla="val 64191" name="adj2"/>
            </a:avLst>
          </a:prstGeom>
          <a:solidFill>
            <a:srgbClr val="FFFFFF"/>
          </a:solidFill>
          <a:ln cap="flat" cmpd="sng" w="9525">
            <a:solidFill>
              <a:srgbClr val="2428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5045175" y="3041850"/>
            <a:ext cx="123000" cy="116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669800" y="3041850"/>
            <a:ext cx="123000" cy="116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6318063" y="3041850"/>
            <a:ext cx="123000" cy="116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966325" y="3041850"/>
            <a:ext cx="123000" cy="116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7614600" y="3041850"/>
            <a:ext cx="123000" cy="116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and Save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152475"/>
            <a:ext cx="836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login via a simple login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user (username, password, confirm password)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 (username, password)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logged in user 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a media page, like a watch later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“Like” a </a:t>
            </a:r>
            <a:r>
              <a:rPr lang="en"/>
              <a:t>recommendation</a:t>
            </a:r>
            <a:r>
              <a:rPr lang="en"/>
              <a:t>, which ranks it higher for other users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&amp; Normalization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MongoDB Node driver to work with Node.js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Atlas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migration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SQLitemongo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Open-source tool helps convert SQLite files to MongoDB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Avoids duplicate uploads and converts with a small number of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normalization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Streamline searching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size of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redundancy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integrity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API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85206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Provides JSON response to queries about specific searches and media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“/search” endpoint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“?title=” returns results of media which case-insensitive </a:t>
            </a:r>
            <a:r>
              <a:rPr lang="en" sz="1500"/>
              <a:t>wildcard match the provided string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“?filters=” comma separated list of trope filters, which queries for the intersection of media associated with those tropes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“/recommendation” endpoint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“?id=” the unique key for the media record the user is querying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API Cont.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“/like” endpoint</a:t>
            </a:r>
            <a:endParaRPr sz="19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PUT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“?uid=” user that liked the media, ensures a user can only “like” the recommendation once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“?id=” tuple of which media was search and which was recommended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GET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“?id=” returns associative array of related media and count of “likes”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DELETE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“?uid=” the user that wants to remove their like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“?id=” the tuple which the user is trying to remove their like from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“/saved” endpoint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PUT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“?uid=” the user that saved the media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“?id=” the media that was saved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GET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“?uid=” the user who’s saved media should be queried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DELETE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“?uid=” the user who is trying to un-save a media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“?id=” the media that the user is trying to remove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Requirements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web crawling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Metadata about piece of 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Paging system for server endpoints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Diagram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135" y="1017725"/>
            <a:ext cx="5005726" cy="39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