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7" r:id="rId6"/>
    <p:sldId id="268" r:id="rId7"/>
    <p:sldId id="272" r:id="rId8"/>
    <p:sldId id="271" r:id="rId9"/>
    <p:sldId id="273" r:id="rId10"/>
    <p:sldId id="274" r:id="rId11"/>
    <p:sldId id="275" r:id="rId12"/>
    <p:sldId id="269" r:id="rId13"/>
    <p:sldId id="276" r:id="rId14"/>
    <p:sldId id="266" r:id="rId15"/>
  </p:sldIdLst>
  <p:sldSz cx="16257588" cy="10158413"/>
  <p:notesSz cx="6858000" cy="9144000"/>
  <p:defaultTextStyle>
    <a:defPPr>
      <a:defRPr lang="en-US"/>
    </a:defPPr>
    <a:lvl1pPr marL="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56"/>
    <a:srgbClr val="005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762"/>
  </p:normalViewPr>
  <p:slideViewPr>
    <p:cSldViewPr snapToGrid="0" snapToObjects="1">
      <p:cViewPr varScale="1">
        <p:scale>
          <a:sx n="54" d="100"/>
          <a:sy n="54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D53C-149F-6740-BCDE-ADDE2460943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37FE-F796-2E41-88C3-6EBCF17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7776000"/>
            <a:ext cx="10080000" cy="796487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00" y="8572487"/>
            <a:ext cx="10080000" cy="796487"/>
          </a:xfrm>
        </p:spPr>
        <p:txBody>
          <a:bodyPr anchor="t">
            <a:normAutofit/>
          </a:bodyPr>
          <a:lstStyle>
            <a:lvl1pPr marL="0" indent="0" algn="l">
              <a:buNone/>
              <a:defRPr sz="3500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609671" indent="0" algn="ctr">
              <a:buNone/>
              <a:defRPr sz="2667"/>
            </a:lvl2pPr>
            <a:lvl3pPr marL="1219342" indent="0" algn="ctr">
              <a:buNone/>
              <a:defRPr sz="2400"/>
            </a:lvl3pPr>
            <a:lvl4pPr marL="1829014" indent="0" algn="ctr">
              <a:buNone/>
              <a:defRPr sz="2134"/>
            </a:lvl4pPr>
            <a:lvl5pPr marL="2438685" indent="0" algn="ctr">
              <a:buNone/>
              <a:defRPr sz="2134"/>
            </a:lvl5pPr>
            <a:lvl6pPr marL="3048356" indent="0" algn="ctr">
              <a:buNone/>
              <a:defRPr sz="2134"/>
            </a:lvl6pPr>
            <a:lvl7pPr marL="3658027" indent="0" algn="ctr">
              <a:buNone/>
              <a:defRPr sz="2134"/>
            </a:lvl7pPr>
            <a:lvl8pPr marL="4267697" indent="0" algn="ctr">
              <a:buNone/>
              <a:defRPr sz="2134"/>
            </a:lvl8pPr>
            <a:lvl9pPr marL="487737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6480000"/>
            <a:ext cx="10080000" cy="1808233"/>
          </a:xfrm>
        </p:spPr>
        <p:txBody>
          <a:bodyPr anchor="t">
            <a:normAutofit/>
          </a:bodyPr>
          <a:lstStyle>
            <a:lvl1pPr algn="l">
              <a:defRPr sz="4700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0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3744000"/>
            <a:ext cx="10800000" cy="672893"/>
          </a:xfrm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4416893"/>
            <a:ext cx="10800000" cy="662313"/>
          </a:xfrm>
        </p:spPr>
        <p:txBody>
          <a:bodyPr anchor="t"/>
          <a:lstStyle>
            <a:lvl1pPr marL="0" indent="0">
              <a:buNone/>
              <a:defRPr sz="3000">
                <a:solidFill>
                  <a:srgbClr val="005336"/>
                </a:solidFill>
              </a:defRPr>
            </a:lvl1pPr>
            <a:lvl2pPr marL="60967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4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14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68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56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2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69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37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r>
              <a:rPr lang="en-IE"/>
              <a:t>06.11.19</a:t>
            </a: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4000" y="5400000"/>
            <a:ext cx="2376000" cy="7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0" y="5040000"/>
            <a:ext cx="237600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2412000"/>
            <a:ext cx="6909475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0405" y="2412000"/>
            <a:ext cx="6655766" cy="6445420"/>
          </a:xfrm>
        </p:spPr>
        <p:txBody>
          <a:bodyPr/>
          <a:lstStyle>
            <a:lvl1pPr>
              <a:lnSpc>
                <a:spcPts val="4300"/>
              </a:lnSpc>
              <a:defRPr sz="2500" b="1"/>
            </a:lvl1pPr>
            <a:lvl2pPr>
              <a:lnSpc>
                <a:spcPts val="4300"/>
              </a:lnSpc>
              <a:defRPr sz="2500" b="1"/>
            </a:lvl2pPr>
            <a:lvl3pPr>
              <a:lnSpc>
                <a:spcPts val="4300"/>
              </a:lnSpc>
              <a:defRPr sz="2500" b="1"/>
            </a:lvl3pPr>
            <a:lvl4pPr>
              <a:lnSpc>
                <a:spcPts val="4300"/>
              </a:lnSpc>
              <a:defRPr sz="2500" b="1"/>
            </a:lvl4pPr>
            <a:lvl5pPr>
              <a:lnSpc>
                <a:spcPts val="4300"/>
              </a:lnSpc>
              <a:defRPr sz="25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0" y="4355100"/>
            <a:ext cx="6909475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1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3" y="2412000"/>
            <a:ext cx="6480000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3" y="4355100"/>
            <a:ext cx="6480000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60000" y="2412000"/>
            <a:ext cx="7920000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14022170" cy="1042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2412000"/>
            <a:ext cx="14022170" cy="4772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9360000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21957" y="9360000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08893" y="9360000"/>
            <a:ext cx="298320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fld id="{78BCC47E-4B7D-1647-9F80-3037E352F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63" r:id="rId5"/>
    <p:sldLayoutId id="2147483657" r:id="rId6"/>
    <p:sldLayoutId id="2147483659" r:id="rId7"/>
    <p:sldLayoutId id="2147483660" r:id="rId8"/>
    <p:sldLayoutId id="2147483661" r:id="rId9"/>
    <p:sldLayoutId id="2147483654" r:id="rId10"/>
    <p:sldLayoutId id="2147483655" r:id="rId11"/>
    <p:sldLayoutId id="2147483658" r:id="rId12"/>
  </p:sldLayoutIdLst>
  <p:hf sldNum="0" hdr="0" ftr="0"/>
  <p:txStyles>
    <p:titleStyle>
      <a:lvl1pPr algn="l" defTabSz="1219342" rtl="0" eaLnBrk="1" latinLnBrk="0" hangingPunct="1">
        <a:lnSpc>
          <a:spcPct val="90000"/>
        </a:lnSpc>
        <a:spcBef>
          <a:spcPct val="0"/>
        </a:spcBef>
        <a:buNone/>
        <a:defRPr sz="4500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04835" indent="-304835" algn="l" defTabSz="121934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914506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1524178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2133849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2743520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3353191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62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34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05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1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7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CB0A-7993-BA4C-8272-98FAE8DB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923" y="3793789"/>
            <a:ext cx="13831690" cy="3035030"/>
          </a:xfrm>
        </p:spPr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sz="3600" dirty="0"/>
              <a:t>Project title&gt;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&lt;Student name&gt;</a:t>
            </a:r>
            <a:br>
              <a:rPr lang="en-US" sz="3600" dirty="0"/>
            </a:br>
            <a:r>
              <a:rPr lang="en-US" sz="3600" dirty="0"/>
              <a:t>&lt;Student ID&gt;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&lt;Supervisor name&gt;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361-F4D6-E44D-BA05-8CE0226C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45" y="7895836"/>
            <a:ext cx="10589576" cy="1150887"/>
          </a:xfrm>
        </p:spPr>
        <p:txBody>
          <a:bodyPr>
            <a:normAutofit/>
          </a:bodyPr>
          <a:lstStyle/>
          <a:p>
            <a:r>
              <a:rPr lang="en-US" sz="2800" dirty="0"/>
              <a:t>LM118: BEng in Electronic and Computer </a:t>
            </a:r>
            <a:r>
              <a:rPr lang="en-US" sz="2800" dirty="0" smtClean="0"/>
              <a:t>Engineering</a:t>
            </a:r>
            <a:endParaRPr lang="en-US" sz="2800" dirty="0"/>
          </a:p>
          <a:p>
            <a:r>
              <a:rPr lang="en-US" sz="2800" dirty="0" smtClean="0"/>
              <a:t>Spring semester 2022 Final </a:t>
            </a:r>
            <a:r>
              <a:rPr lang="en-US" sz="28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592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&lt;Conclude the presentation.&gt;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86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4918-DD1F-054C-A4FB-2EAF57D39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5740697"/>
            <a:ext cx="10080000" cy="1808233"/>
          </a:xfrm>
        </p:spPr>
        <p:txBody>
          <a:bodyPr/>
          <a:lstStyle/>
          <a:p>
            <a:r>
              <a:rPr lang="en-US" dirty="0"/>
              <a:t>Thank you.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870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&lt;Bullet point list of the presentation key points.&gt;</a:t>
            </a:r>
          </a:p>
        </p:txBody>
      </p:sp>
    </p:spTree>
    <p:extLst>
      <p:ext uri="{BB962C8B-B14F-4D97-AF65-F5344CB8AC3E}">
        <p14:creationId xmlns:p14="http://schemas.microsoft.com/office/powerpoint/2010/main" val="708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overview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&lt;Short description of what the project </a:t>
            </a:r>
            <a:r>
              <a:rPr lang="en-IE" dirty="0" smtClean="0"/>
              <a:t>was </a:t>
            </a:r>
            <a:r>
              <a:rPr lang="en-IE" dirty="0"/>
              <a:t>about, and what </a:t>
            </a:r>
            <a:r>
              <a:rPr lang="en-IE" dirty="0" smtClean="0"/>
              <a:t>the outcomes </a:t>
            </a:r>
            <a:r>
              <a:rPr lang="en-IE" dirty="0"/>
              <a:t>are (what will be demonstrated </a:t>
            </a:r>
            <a:r>
              <a:rPr lang="en-IE" dirty="0" smtClean="0"/>
              <a:t>in this presentation).&gt;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07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45CE-F63A-483A-A6BD-C039D5E3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overview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9099-B07E-43E0-B332-BF471F91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&lt;Image to show the </a:t>
            </a:r>
            <a:r>
              <a:rPr lang="en-IE" dirty="0" smtClean="0"/>
              <a:t>system developed and </a:t>
            </a:r>
            <a:r>
              <a:rPr lang="en-IE" dirty="0"/>
              <a:t>how it </a:t>
            </a:r>
            <a:r>
              <a:rPr lang="en-IE" dirty="0" smtClean="0"/>
              <a:t>is used </a:t>
            </a:r>
            <a:r>
              <a:rPr lang="en-IE" dirty="0"/>
              <a:t>in the form of an infographic.&gt;</a:t>
            </a:r>
          </a:p>
        </p:txBody>
      </p:sp>
    </p:spTree>
    <p:extLst>
      <p:ext uri="{BB962C8B-B14F-4D97-AF65-F5344CB8AC3E}">
        <p14:creationId xmlns:p14="http://schemas.microsoft.com/office/powerpoint/2010/main" val="23087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&lt;Gantt chart showing the key activities, milestones and deliverables from the project start date to the project end date</a:t>
            </a:r>
            <a:r>
              <a:rPr lang="en-IE" dirty="0" smtClean="0"/>
              <a:t>. This may be a modification of the original Gantt chart (interim report). Identify any key differences/changes made between the initial and final Gantt charts.&gt;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69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Key results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&lt;Identify key results obtained.&gt;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31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and solutions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&lt;Identify any key problems encountered and solutions obtained.&gt;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15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Potential uses of the system and future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&lt;Identify how the system developed may be used and what future work could be undertaken to further develop the system.&gt;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9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Demonstration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00" y="2412000"/>
            <a:ext cx="14022170" cy="6148340"/>
          </a:xfrm>
        </p:spPr>
        <p:txBody>
          <a:bodyPr/>
          <a:lstStyle/>
          <a:p>
            <a:r>
              <a:rPr lang="en-IE" dirty="0" smtClean="0"/>
              <a:t>&lt;Summary of the project demonstration that will be provided next in the presentation.&gt;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07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L">
      <a:dk1>
        <a:srgbClr val="171616"/>
      </a:dk1>
      <a:lt1>
        <a:sysClr val="window" lastClr="FFFFFF"/>
      </a:lt1>
      <a:dk2>
        <a:srgbClr val="7F7F7F"/>
      </a:dk2>
      <a:lt2>
        <a:srgbClr val="E7E6E6"/>
      </a:lt2>
      <a:accent1>
        <a:srgbClr val="00B140"/>
      </a:accent1>
      <a:accent2>
        <a:srgbClr val="034638"/>
      </a:accent2>
      <a:accent3>
        <a:srgbClr val="00A3E0"/>
      </a:accent3>
      <a:accent4>
        <a:srgbClr val="FFC72C"/>
      </a:accent4>
      <a:accent5>
        <a:srgbClr val="E31C79"/>
      </a:accent5>
      <a:accent6>
        <a:srgbClr val="D45D00"/>
      </a:accent6>
      <a:hlink>
        <a:srgbClr val="00A3E0"/>
      </a:hlink>
      <a:folHlink>
        <a:srgbClr val="6F26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" id="{8C4FAECB-4FFE-514E-86E1-D19CB0E3BBD1}" vid="{3EB642C7-DB8F-A140-B2AB-5A42E3409E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4137211397D940B4BAE1908ED83D59" ma:contentTypeVersion="0" ma:contentTypeDescription="Create a new document." ma:contentTypeScope="" ma:versionID="7263ccf2e690e875e99a558b7728c5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24D6D1-67AC-4E6E-8A01-6E1CEB9358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CC13DB-05A2-4CFD-AD8B-2B056964F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802F29-E2FD-4521-A0C0-C6A969A2BA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UL-PowerPoint-template</Template>
  <TotalTime>21</TotalTime>
  <Words>235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Helvetica</vt:lpstr>
      <vt:lpstr>Office Theme</vt:lpstr>
      <vt:lpstr>&lt;Project title&gt;  &lt;Student name&gt; &lt;Student ID&gt;  &lt;Supervisor name&gt;    </vt:lpstr>
      <vt:lpstr>Presentation overview</vt:lpstr>
      <vt:lpstr>Project overview (1)</vt:lpstr>
      <vt:lpstr>Project overview (2)</vt:lpstr>
      <vt:lpstr>Project Gantt chart</vt:lpstr>
      <vt:lpstr>Key results</vt:lpstr>
      <vt:lpstr>Problems and solutions</vt:lpstr>
      <vt:lpstr>Potential uses of the system and future work</vt:lpstr>
      <vt:lpstr>Demonstration</vt:lpstr>
      <vt:lpstr>Conclusions</vt:lpstr>
      <vt:lpstr>Thank you. Any questions?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Ian.Grout</dc:creator>
  <cp:lastModifiedBy>Ian.Grout</cp:lastModifiedBy>
  <cp:revision>8</cp:revision>
  <dcterms:created xsi:type="dcterms:W3CDTF">2021-09-07T17:49:30Z</dcterms:created>
  <dcterms:modified xsi:type="dcterms:W3CDTF">2021-12-02T11:11:52Z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0x0101009C4137211397D940B4BAE1908ED83D59</vt:lpwstr>
  </property>
</Properties>
</file>