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sldIdLst>
    <p:sldId id="256" r:id="rId5"/>
    <p:sldId id="267" r:id="rId6"/>
    <p:sldId id="268" r:id="rId7"/>
    <p:sldId id="272" r:id="rId8"/>
    <p:sldId id="271" r:id="rId9"/>
    <p:sldId id="269" r:id="rId10"/>
    <p:sldId id="266" r:id="rId11"/>
  </p:sldIdLst>
  <p:sldSz cx="16257588" cy="10158413"/>
  <p:notesSz cx="6858000" cy="9144000"/>
  <p:defaultTextStyle>
    <a:defPPr>
      <a:defRPr lang="en-US"/>
    </a:defPPr>
    <a:lvl1pPr marL="0" algn="l" defTabSz="1267752" rtl="0" eaLnBrk="1" latinLnBrk="0" hangingPunct="1">
      <a:defRPr sz="2496" kern="1200">
        <a:solidFill>
          <a:schemeClr val="tx1"/>
        </a:solidFill>
        <a:latin typeface="+mn-lt"/>
        <a:ea typeface="+mn-ea"/>
        <a:cs typeface="+mn-cs"/>
      </a:defRPr>
    </a:lvl1pPr>
    <a:lvl2pPr marL="633876" algn="l" defTabSz="1267752" rtl="0" eaLnBrk="1" latinLnBrk="0" hangingPunct="1">
      <a:defRPr sz="2496" kern="1200">
        <a:solidFill>
          <a:schemeClr val="tx1"/>
        </a:solidFill>
        <a:latin typeface="+mn-lt"/>
        <a:ea typeface="+mn-ea"/>
        <a:cs typeface="+mn-cs"/>
      </a:defRPr>
    </a:lvl2pPr>
    <a:lvl3pPr marL="1267752" algn="l" defTabSz="1267752" rtl="0" eaLnBrk="1" latinLnBrk="0" hangingPunct="1">
      <a:defRPr sz="2496" kern="1200">
        <a:solidFill>
          <a:schemeClr val="tx1"/>
        </a:solidFill>
        <a:latin typeface="+mn-lt"/>
        <a:ea typeface="+mn-ea"/>
        <a:cs typeface="+mn-cs"/>
      </a:defRPr>
    </a:lvl3pPr>
    <a:lvl4pPr marL="1901628" algn="l" defTabSz="1267752" rtl="0" eaLnBrk="1" latinLnBrk="0" hangingPunct="1">
      <a:defRPr sz="2496" kern="1200">
        <a:solidFill>
          <a:schemeClr val="tx1"/>
        </a:solidFill>
        <a:latin typeface="+mn-lt"/>
        <a:ea typeface="+mn-ea"/>
        <a:cs typeface="+mn-cs"/>
      </a:defRPr>
    </a:lvl4pPr>
    <a:lvl5pPr marL="2535502" algn="l" defTabSz="1267752" rtl="0" eaLnBrk="1" latinLnBrk="0" hangingPunct="1">
      <a:defRPr sz="2496" kern="1200">
        <a:solidFill>
          <a:schemeClr val="tx1"/>
        </a:solidFill>
        <a:latin typeface="+mn-lt"/>
        <a:ea typeface="+mn-ea"/>
        <a:cs typeface="+mn-cs"/>
      </a:defRPr>
    </a:lvl5pPr>
    <a:lvl6pPr marL="3169379" algn="l" defTabSz="1267752" rtl="0" eaLnBrk="1" latinLnBrk="0" hangingPunct="1">
      <a:defRPr sz="2496" kern="1200">
        <a:solidFill>
          <a:schemeClr val="tx1"/>
        </a:solidFill>
        <a:latin typeface="+mn-lt"/>
        <a:ea typeface="+mn-ea"/>
        <a:cs typeface="+mn-cs"/>
      </a:defRPr>
    </a:lvl6pPr>
    <a:lvl7pPr marL="3803254" algn="l" defTabSz="1267752" rtl="0" eaLnBrk="1" latinLnBrk="0" hangingPunct="1">
      <a:defRPr sz="2496" kern="1200">
        <a:solidFill>
          <a:schemeClr val="tx1"/>
        </a:solidFill>
        <a:latin typeface="+mn-lt"/>
        <a:ea typeface="+mn-ea"/>
        <a:cs typeface="+mn-cs"/>
      </a:defRPr>
    </a:lvl7pPr>
    <a:lvl8pPr marL="4437130" algn="l" defTabSz="1267752" rtl="0" eaLnBrk="1" latinLnBrk="0" hangingPunct="1">
      <a:defRPr sz="2496" kern="1200">
        <a:solidFill>
          <a:schemeClr val="tx1"/>
        </a:solidFill>
        <a:latin typeface="+mn-lt"/>
        <a:ea typeface="+mn-ea"/>
        <a:cs typeface="+mn-cs"/>
      </a:defRPr>
    </a:lvl8pPr>
    <a:lvl9pPr marL="5071006" algn="l" defTabSz="1267752" rtl="0" eaLnBrk="1" latinLnBrk="0" hangingPunct="1">
      <a:defRPr sz="249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956"/>
    <a:srgbClr val="0053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55" autoAdjust="0"/>
    <p:restoredTop sz="94762"/>
  </p:normalViewPr>
  <p:slideViewPr>
    <p:cSldViewPr snapToGrid="0" snapToObjects="1">
      <p:cViewPr>
        <p:scale>
          <a:sx n="125" d="100"/>
          <a:sy n="125" d="100"/>
        </p:scale>
        <p:origin x="-2326" y="-24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58D53C-149F-6740-BCDE-ADDE24609432}" type="datetimeFigureOut">
              <a:rPr lang="en-US" smtClean="0"/>
              <a:t>10/27/2021</a:t>
            </a:fld>
            <a:endParaRPr lang="en-US"/>
          </a:p>
        </p:txBody>
      </p:sp>
      <p:sp>
        <p:nvSpPr>
          <p:cNvPr id="4" name="Slide Image Placeholder 3"/>
          <p:cNvSpPr>
            <a:spLocks noGrp="1" noRot="1" noChangeAspect="1"/>
          </p:cNvSpPr>
          <p:nvPr>
            <p:ph type="sldImg" idx="2"/>
          </p:nvPr>
        </p:nvSpPr>
        <p:spPr>
          <a:xfrm>
            <a:off x="958850" y="1143000"/>
            <a:ext cx="49403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8137FE-F796-2E41-88C3-6EBCF174D120}" type="slidenum">
              <a:rPr lang="en-US" smtClean="0"/>
              <a:t>‹#›</a:t>
            </a:fld>
            <a:endParaRPr lang="en-US"/>
          </a:p>
        </p:txBody>
      </p:sp>
    </p:spTree>
    <p:extLst>
      <p:ext uri="{BB962C8B-B14F-4D97-AF65-F5344CB8AC3E}">
        <p14:creationId xmlns:p14="http://schemas.microsoft.com/office/powerpoint/2010/main" val="2786217908"/>
      </p:ext>
    </p:extLst>
  </p:cSld>
  <p:clrMap bg1="lt1" tx1="dk1" bg2="lt2" tx2="dk2" accent1="accent1" accent2="accent2" accent3="accent3" accent4="accent4" accent5="accent5" accent6="accent6" hlink="hlink" folHlink="folHlink"/>
  <p:notesStyle>
    <a:lvl1pPr marL="0" algn="l" defTabSz="1267752" rtl="0" eaLnBrk="1" latinLnBrk="0" hangingPunct="1">
      <a:defRPr sz="1664" kern="1200">
        <a:solidFill>
          <a:schemeClr val="tx1"/>
        </a:solidFill>
        <a:latin typeface="+mn-lt"/>
        <a:ea typeface="+mn-ea"/>
        <a:cs typeface="+mn-cs"/>
      </a:defRPr>
    </a:lvl1pPr>
    <a:lvl2pPr marL="633876" algn="l" defTabSz="1267752" rtl="0" eaLnBrk="1" latinLnBrk="0" hangingPunct="1">
      <a:defRPr sz="1664" kern="1200">
        <a:solidFill>
          <a:schemeClr val="tx1"/>
        </a:solidFill>
        <a:latin typeface="+mn-lt"/>
        <a:ea typeface="+mn-ea"/>
        <a:cs typeface="+mn-cs"/>
      </a:defRPr>
    </a:lvl2pPr>
    <a:lvl3pPr marL="1267752" algn="l" defTabSz="1267752" rtl="0" eaLnBrk="1" latinLnBrk="0" hangingPunct="1">
      <a:defRPr sz="1664" kern="1200">
        <a:solidFill>
          <a:schemeClr val="tx1"/>
        </a:solidFill>
        <a:latin typeface="+mn-lt"/>
        <a:ea typeface="+mn-ea"/>
        <a:cs typeface="+mn-cs"/>
      </a:defRPr>
    </a:lvl3pPr>
    <a:lvl4pPr marL="1901628" algn="l" defTabSz="1267752" rtl="0" eaLnBrk="1" latinLnBrk="0" hangingPunct="1">
      <a:defRPr sz="1664" kern="1200">
        <a:solidFill>
          <a:schemeClr val="tx1"/>
        </a:solidFill>
        <a:latin typeface="+mn-lt"/>
        <a:ea typeface="+mn-ea"/>
        <a:cs typeface="+mn-cs"/>
      </a:defRPr>
    </a:lvl4pPr>
    <a:lvl5pPr marL="2535502" algn="l" defTabSz="1267752" rtl="0" eaLnBrk="1" latinLnBrk="0" hangingPunct="1">
      <a:defRPr sz="1664" kern="1200">
        <a:solidFill>
          <a:schemeClr val="tx1"/>
        </a:solidFill>
        <a:latin typeface="+mn-lt"/>
        <a:ea typeface="+mn-ea"/>
        <a:cs typeface="+mn-cs"/>
      </a:defRPr>
    </a:lvl5pPr>
    <a:lvl6pPr marL="3169379" algn="l" defTabSz="1267752" rtl="0" eaLnBrk="1" latinLnBrk="0" hangingPunct="1">
      <a:defRPr sz="1664" kern="1200">
        <a:solidFill>
          <a:schemeClr val="tx1"/>
        </a:solidFill>
        <a:latin typeface="+mn-lt"/>
        <a:ea typeface="+mn-ea"/>
        <a:cs typeface="+mn-cs"/>
      </a:defRPr>
    </a:lvl6pPr>
    <a:lvl7pPr marL="3803254" algn="l" defTabSz="1267752" rtl="0" eaLnBrk="1" latinLnBrk="0" hangingPunct="1">
      <a:defRPr sz="1664" kern="1200">
        <a:solidFill>
          <a:schemeClr val="tx1"/>
        </a:solidFill>
        <a:latin typeface="+mn-lt"/>
        <a:ea typeface="+mn-ea"/>
        <a:cs typeface="+mn-cs"/>
      </a:defRPr>
    </a:lvl7pPr>
    <a:lvl8pPr marL="4437130" algn="l" defTabSz="1267752" rtl="0" eaLnBrk="1" latinLnBrk="0" hangingPunct="1">
      <a:defRPr sz="1664" kern="1200">
        <a:solidFill>
          <a:schemeClr val="tx1"/>
        </a:solidFill>
        <a:latin typeface="+mn-lt"/>
        <a:ea typeface="+mn-ea"/>
        <a:cs typeface="+mn-cs"/>
      </a:defRPr>
    </a:lvl8pPr>
    <a:lvl9pPr marL="5071006" algn="l" defTabSz="1267752" rtl="0" eaLnBrk="1" latinLnBrk="0" hangingPunct="1">
      <a:defRPr sz="166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B72F0-795F-DC49-8A85-915BF0F265CA}"/>
              </a:ext>
            </a:extLst>
          </p:cNvPr>
          <p:cNvSpPr>
            <a:spLocks noGrp="1"/>
          </p:cNvSpPr>
          <p:nvPr>
            <p:ph type="ctrTitle"/>
          </p:nvPr>
        </p:nvSpPr>
        <p:spPr>
          <a:xfrm>
            <a:off x="864000" y="7776000"/>
            <a:ext cx="10080000" cy="796487"/>
          </a:xfrm>
        </p:spPr>
        <p:txBody>
          <a:bodyPr anchor="t">
            <a:normAutofit/>
          </a:bodyPr>
          <a:lstStyle>
            <a:lvl1pPr algn="l">
              <a:defRPr sz="45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E1192D-1B69-A648-85CB-F16FFBDED5C7}"/>
              </a:ext>
            </a:extLst>
          </p:cNvPr>
          <p:cNvSpPr>
            <a:spLocks noGrp="1"/>
          </p:cNvSpPr>
          <p:nvPr>
            <p:ph type="subTitle" idx="1"/>
          </p:nvPr>
        </p:nvSpPr>
        <p:spPr>
          <a:xfrm>
            <a:off x="864000" y="8572487"/>
            <a:ext cx="10080000" cy="796487"/>
          </a:xfrm>
        </p:spPr>
        <p:txBody>
          <a:bodyPr anchor="t">
            <a:normAutofit/>
          </a:bodyPr>
          <a:lstStyle>
            <a:lvl1pPr marL="0" indent="0" algn="l">
              <a:buNone/>
              <a:defRPr sz="3500">
                <a:solidFill>
                  <a:srgbClr val="00A956"/>
                </a:solidFill>
                <a:latin typeface="Georgia" panose="02040502050405020303" pitchFamily="18" charset="0"/>
              </a:defRPr>
            </a:lvl1pPr>
            <a:lvl2pPr marL="609671" indent="0" algn="ctr">
              <a:buNone/>
              <a:defRPr sz="2667"/>
            </a:lvl2pPr>
            <a:lvl3pPr marL="1219342" indent="0" algn="ctr">
              <a:buNone/>
              <a:defRPr sz="2400"/>
            </a:lvl3pPr>
            <a:lvl4pPr marL="1829014" indent="0" algn="ctr">
              <a:buNone/>
              <a:defRPr sz="2134"/>
            </a:lvl4pPr>
            <a:lvl5pPr marL="2438685" indent="0" algn="ctr">
              <a:buNone/>
              <a:defRPr sz="2134"/>
            </a:lvl5pPr>
            <a:lvl6pPr marL="3048356" indent="0" algn="ctr">
              <a:buNone/>
              <a:defRPr sz="2134"/>
            </a:lvl6pPr>
            <a:lvl7pPr marL="3658027" indent="0" algn="ctr">
              <a:buNone/>
              <a:defRPr sz="2134"/>
            </a:lvl7pPr>
            <a:lvl8pPr marL="4267697" indent="0" algn="ctr">
              <a:buNone/>
              <a:defRPr sz="2134"/>
            </a:lvl8pPr>
            <a:lvl9pPr marL="4877370" indent="0" algn="ctr">
              <a:buNone/>
              <a:defRPr sz="2134"/>
            </a:lvl9pPr>
          </a:lstStyle>
          <a:p>
            <a:r>
              <a:rPr lang="en-US"/>
              <a:t>Click to edit Master subtitle style</a:t>
            </a:r>
            <a:endParaRPr lang="en-US" dirty="0"/>
          </a:p>
        </p:txBody>
      </p:sp>
    </p:spTree>
    <p:extLst>
      <p:ext uri="{BB962C8B-B14F-4D97-AF65-F5344CB8AC3E}">
        <p14:creationId xmlns:p14="http://schemas.microsoft.com/office/powerpoint/2010/main" val="1871729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D19D5-0F85-CB4E-B0A9-93B988A6B105}"/>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EEA9A43A-A3AB-9641-9E5A-9DA8B2CC07DB}"/>
              </a:ext>
            </a:extLst>
          </p:cNvPr>
          <p:cNvSpPr>
            <a:spLocks noGrp="1"/>
          </p:cNvSpPr>
          <p:nvPr>
            <p:ph type="dt" sz="half" idx="10"/>
          </p:nvPr>
        </p:nvSpPr>
        <p:spPr/>
        <p:txBody>
          <a:bodyPr/>
          <a:lstStyle/>
          <a:p>
            <a:r>
              <a:rPr lang="en-IE"/>
              <a:t>06.11.19</a:t>
            </a:r>
            <a:endParaRPr lang="en-US"/>
          </a:p>
        </p:txBody>
      </p:sp>
      <p:sp>
        <p:nvSpPr>
          <p:cNvPr id="4" name="Footer Placeholder 3">
            <a:extLst>
              <a:ext uri="{FF2B5EF4-FFF2-40B4-BE49-F238E27FC236}">
                <a16:creationId xmlns:a16="http://schemas.microsoft.com/office/drawing/2014/main" id="{692B5666-28FF-9F4F-8C5C-D506843989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6F1F43-8673-9348-80A9-029FC361783D}"/>
              </a:ext>
            </a:extLst>
          </p:cNvPr>
          <p:cNvSpPr>
            <a:spLocks noGrp="1"/>
          </p:cNvSpPr>
          <p:nvPr>
            <p:ph type="sldNum" sz="quarter" idx="12"/>
          </p:nvPr>
        </p:nvSpPr>
        <p:spPr/>
        <p:txBody>
          <a:bodyPr/>
          <a:lstStyle/>
          <a:p>
            <a:fld id="{78BCC47E-4B7D-1647-9F80-3037E352F95F}" type="slidenum">
              <a:rPr lang="en-US" smtClean="0"/>
              <a:t>‹#›</a:t>
            </a:fld>
            <a:endParaRPr lang="en-US"/>
          </a:p>
        </p:txBody>
      </p:sp>
    </p:spTree>
    <p:extLst>
      <p:ext uri="{BB962C8B-B14F-4D97-AF65-F5344CB8AC3E}">
        <p14:creationId xmlns:p14="http://schemas.microsoft.com/office/powerpoint/2010/main" val="2466397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8995B1-CE25-1148-9140-B20A1F189560}"/>
              </a:ext>
            </a:extLst>
          </p:cNvPr>
          <p:cNvSpPr>
            <a:spLocks noGrp="1"/>
          </p:cNvSpPr>
          <p:nvPr>
            <p:ph type="dt" sz="half" idx="10"/>
          </p:nvPr>
        </p:nvSpPr>
        <p:spPr/>
        <p:txBody>
          <a:bodyPr/>
          <a:lstStyle/>
          <a:p>
            <a:r>
              <a:rPr lang="en-IE"/>
              <a:t>06.11.19</a:t>
            </a:r>
            <a:endParaRPr lang="en-US"/>
          </a:p>
        </p:txBody>
      </p:sp>
      <p:sp>
        <p:nvSpPr>
          <p:cNvPr id="3" name="Footer Placeholder 2">
            <a:extLst>
              <a:ext uri="{FF2B5EF4-FFF2-40B4-BE49-F238E27FC236}">
                <a16:creationId xmlns:a16="http://schemas.microsoft.com/office/drawing/2014/main" id="{74C093B2-889C-3D45-91E5-6ABBE19F1D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778FF8-B193-9B4D-A0D1-BDFE4CDC2F01}"/>
              </a:ext>
            </a:extLst>
          </p:cNvPr>
          <p:cNvSpPr>
            <a:spLocks noGrp="1"/>
          </p:cNvSpPr>
          <p:nvPr>
            <p:ph type="sldNum" sz="quarter" idx="12"/>
          </p:nvPr>
        </p:nvSpPr>
        <p:spPr/>
        <p:txBody>
          <a:bodyPr/>
          <a:lstStyle/>
          <a:p>
            <a:fld id="{78BCC47E-4B7D-1647-9F80-3037E352F95F}" type="slidenum">
              <a:rPr lang="en-US" smtClean="0"/>
              <a:t>‹#›</a:t>
            </a:fld>
            <a:endParaRPr lang="en-US"/>
          </a:p>
        </p:txBody>
      </p:sp>
    </p:spTree>
    <p:extLst>
      <p:ext uri="{BB962C8B-B14F-4D97-AF65-F5344CB8AC3E}">
        <p14:creationId xmlns:p14="http://schemas.microsoft.com/office/powerpoint/2010/main" val="4112698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 Slid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B72F0-795F-DC49-8A85-915BF0F265CA}"/>
              </a:ext>
            </a:extLst>
          </p:cNvPr>
          <p:cNvSpPr>
            <a:spLocks noGrp="1"/>
          </p:cNvSpPr>
          <p:nvPr>
            <p:ph type="ctrTitle"/>
          </p:nvPr>
        </p:nvSpPr>
        <p:spPr>
          <a:xfrm>
            <a:off x="864000" y="6480000"/>
            <a:ext cx="10080000" cy="1808233"/>
          </a:xfrm>
        </p:spPr>
        <p:txBody>
          <a:bodyPr anchor="t">
            <a:normAutofit/>
          </a:bodyPr>
          <a:lstStyle>
            <a:lvl1pPr algn="l">
              <a:defRPr sz="4700" b="1">
                <a:solidFill>
                  <a:srgbClr val="00A956"/>
                </a:solidFill>
                <a:latin typeface="Helvetica" pitchFamily="2" charset="0"/>
              </a:defRPr>
            </a:lvl1pPr>
          </a:lstStyle>
          <a:p>
            <a:r>
              <a:rPr lang="en-US"/>
              <a:t>Click to edit Master title style</a:t>
            </a:r>
            <a:endParaRPr lang="en-US" dirty="0"/>
          </a:p>
        </p:txBody>
      </p:sp>
    </p:spTree>
    <p:extLst>
      <p:ext uri="{BB962C8B-B14F-4D97-AF65-F5344CB8AC3E}">
        <p14:creationId xmlns:p14="http://schemas.microsoft.com/office/powerpoint/2010/main" val="2032108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683AE-721B-8E45-86D0-EDEFBB6DA657}"/>
              </a:ext>
            </a:extLst>
          </p:cNvPr>
          <p:cNvSpPr>
            <a:spLocks noGrp="1"/>
          </p:cNvSpPr>
          <p:nvPr>
            <p:ph type="title"/>
          </p:nvPr>
        </p:nvSpPr>
        <p:spPr>
          <a:xfrm>
            <a:off x="864000" y="3744000"/>
            <a:ext cx="10800000" cy="672893"/>
          </a:xfrm>
        </p:spPr>
        <p:txBody>
          <a:bodyPr anchor="t"/>
          <a:lstStyle>
            <a:lvl1pPr>
              <a:defRPr sz="45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1279186-9A63-804D-B992-7A2615733B23}"/>
              </a:ext>
            </a:extLst>
          </p:cNvPr>
          <p:cNvSpPr>
            <a:spLocks noGrp="1"/>
          </p:cNvSpPr>
          <p:nvPr>
            <p:ph type="body" idx="1"/>
          </p:nvPr>
        </p:nvSpPr>
        <p:spPr>
          <a:xfrm>
            <a:off x="864000" y="4416893"/>
            <a:ext cx="10800000" cy="662313"/>
          </a:xfrm>
        </p:spPr>
        <p:txBody>
          <a:bodyPr anchor="t"/>
          <a:lstStyle>
            <a:lvl1pPr marL="0" indent="0">
              <a:buNone/>
              <a:defRPr sz="3000">
                <a:solidFill>
                  <a:srgbClr val="005336"/>
                </a:solidFill>
              </a:defRPr>
            </a:lvl1pPr>
            <a:lvl2pPr marL="609671" indent="0">
              <a:buNone/>
              <a:defRPr sz="2667">
                <a:solidFill>
                  <a:schemeClr val="tx1">
                    <a:tint val="75000"/>
                  </a:schemeClr>
                </a:solidFill>
              </a:defRPr>
            </a:lvl2pPr>
            <a:lvl3pPr marL="1219342" indent="0">
              <a:buNone/>
              <a:defRPr sz="2400">
                <a:solidFill>
                  <a:schemeClr val="tx1">
                    <a:tint val="75000"/>
                  </a:schemeClr>
                </a:solidFill>
              </a:defRPr>
            </a:lvl3pPr>
            <a:lvl4pPr marL="1829014" indent="0">
              <a:buNone/>
              <a:defRPr sz="2134">
                <a:solidFill>
                  <a:schemeClr val="tx1">
                    <a:tint val="75000"/>
                  </a:schemeClr>
                </a:solidFill>
              </a:defRPr>
            </a:lvl4pPr>
            <a:lvl5pPr marL="2438685" indent="0">
              <a:buNone/>
              <a:defRPr sz="2134">
                <a:solidFill>
                  <a:schemeClr val="tx1">
                    <a:tint val="75000"/>
                  </a:schemeClr>
                </a:solidFill>
              </a:defRPr>
            </a:lvl5pPr>
            <a:lvl6pPr marL="3048356" indent="0">
              <a:buNone/>
              <a:defRPr sz="2134">
                <a:solidFill>
                  <a:schemeClr val="tx1">
                    <a:tint val="75000"/>
                  </a:schemeClr>
                </a:solidFill>
              </a:defRPr>
            </a:lvl6pPr>
            <a:lvl7pPr marL="3658027" indent="0">
              <a:buNone/>
              <a:defRPr sz="2134">
                <a:solidFill>
                  <a:schemeClr val="tx1">
                    <a:tint val="75000"/>
                  </a:schemeClr>
                </a:solidFill>
              </a:defRPr>
            </a:lvl7pPr>
            <a:lvl8pPr marL="4267697" indent="0">
              <a:buNone/>
              <a:defRPr sz="2134">
                <a:solidFill>
                  <a:schemeClr val="tx1">
                    <a:tint val="75000"/>
                  </a:schemeClr>
                </a:solidFill>
              </a:defRPr>
            </a:lvl8pPr>
            <a:lvl9pPr marL="4877370" indent="0">
              <a:buNone/>
              <a:defRPr sz="2134">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FE03FE8-725B-C542-9752-0F0519FD700C}"/>
              </a:ext>
            </a:extLst>
          </p:cNvPr>
          <p:cNvSpPr>
            <a:spLocks noGrp="1"/>
          </p:cNvSpPr>
          <p:nvPr>
            <p:ph type="dt" sz="half" idx="10"/>
          </p:nvPr>
        </p:nvSpPr>
        <p:spPr/>
        <p:txBody>
          <a:bodyPr/>
          <a:lstStyle>
            <a:lvl1pPr>
              <a:defRPr>
                <a:solidFill>
                  <a:srgbClr val="00A956"/>
                </a:solidFill>
              </a:defRPr>
            </a:lvl1pPr>
          </a:lstStyle>
          <a:p>
            <a:r>
              <a:rPr lang="en-IE"/>
              <a:t>06.11.19</a:t>
            </a:r>
            <a:endParaRPr lang="en-US"/>
          </a:p>
        </p:txBody>
      </p:sp>
      <p:sp>
        <p:nvSpPr>
          <p:cNvPr id="8" name="Picture Placeholder 7">
            <a:extLst>
              <a:ext uri="{FF2B5EF4-FFF2-40B4-BE49-F238E27FC236}">
                <a16:creationId xmlns:a16="http://schemas.microsoft.com/office/drawing/2014/main" id="{A262716B-0319-2E48-8A4F-A486A8CCA025}"/>
              </a:ext>
            </a:extLst>
          </p:cNvPr>
          <p:cNvSpPr>
            <a:spLocks noGrp="1"/>
          </p:cNvSpPr>
          <p:nvPr>
            <p:ph type="pic" sz="quarter" idx="11"/>
          </p:nvPr>
        </p:nvSpPr>
        <p:spPr>
          <a:xfrm>
            <a:off x="3384000" y="5400000"/>
            <a:ext cx="2376000" cy="756000"/>
          </a:xfrm>
        </p:spPr>
        <p:txBody>
          <a:bodyPr/>
          <a:lstStyle>
            <a:lvl1pPr marL="0" indent="0">
              <a:buNone/>
              <a:defRPr/>
            </a:lvl1pPr>
          </a:lstStyle>
          <a:p>
            <a:r>
              <a:rPr lang="en-US"/>
              <a:t>Click icon to add picture</a:t>
            </a:r>
            <a:endParaRPr lang="en-US" dirty="0"/>
          </a:p>
        </p:txBody>
      </p:sp>
      <p:pic>
        <p:nvPicPr>
          <p:cNvPr id="10" name="Picture 9">
            <a:extLst>
              <a:ext uri="{FF2B5EF4-FFF2-40B4-BE49-F238E27FC236}">
                <a16:creationId xmlns:a16="http://schemas.microsoft.com/office/drawing/2014/main" id="{B704787F-D361-3E40-984A-D6B2F134C97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64000" y="5040000"/>
            <a:ext cx="2376000" cy="1485000"/>
          </a:xfrm>
          <a:prstGeom prst="rect">
            <a:avLst/>
          </a:prstGeom>
        </p:spPr>
      </p:pic>
    </p:spTree>
    <p:extLst>
      <p:ext uri="{BB962C8B-B14F-4D97-AF65-F5344CB8AC3E}">
        <p14:creationId xmlns:p14="http://schemas.microsoft.com/office/powerpoint/2010/main" val="62337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D57A8-4F44-A743-9523-4F882D6B3E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FF2297-C797-C746-BFFC-71DBB907060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BC500-FEB0-E34F-8384-75379BA5205D}"/>
              </a:ext>
            </a:extLst>
          </p:cNvPr>
          <p:cNvSpPr>
            <a:spLocks noGrp="1"/>
          </p:cNvSpPr>
          <p:nvPr>
            <p:ph type="dt" sz="half" idx="10"/>
          </p:nvPr>
        </p:nvSpPr>
        <p:spPr/>
        <p:txBody>
          <a:bodyPr/>
          <a:lstStyle/>
          <a:p>
            <a:r>
              <a:rPr lang="en-IE"/>
              <a:t>06.11.19</a:t>
            </a:r>
            <a:endParaRPr lang="en-US"/>
          </a:p>
        </p:txBody>
      </p:sp>
      <p:sp>
        <p:nvSpPr>
          <p:cNvPr id="5" name="Footer Placeholder 4">
            <a:extLst>
              <a:ext uri="{FF2B5EF4-FFF2-40B4-BE49-F238E27FC236}">
                <a16:creationId xmlns:a16="http://schemas.microsoft.com/office/drawing/2014/main" id="{29A23037-7A0A-9643-8F64-D23E831E56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3CD8BA-88AE-0D4A-A7D5-B98698AD4567}"/>
              </a:ext>
            </a:extLst>
          </p:cNvPr>
          <p:cNvSpPr>
            <a:spLocks noGrp="1"/>
          </p:cNvSpPr>
          <p:nvPr>
            <p:ph type="sldNum" sz="quarter" idx="12"/>
          </p:nvPr>
        </p:nvSpPr>
        <p:spPr/>
        <p:txBody>
          <a:bodyPr/>
          <a:lstStyle/>
          <a:p>
            <a:fld id="{78BCC47E-4B7D-1647-9F80-3037E352F95F}" type="slidenum">
              <a:rPr lang="en-US" smtClean="0"/>
              <a:t>‹#›</a:t>
            </a:fld>
            <a:endParaRPr lang="en-US"/>
          </a:p>
        </p:txBody>
      </p:sp>
    </p:spTree>
    <p:extLst>
      <p:ext uri="{BB962C8B-B14F-4D97-AF65-F5344CB8AC3E}">
        <p14:creationId xmlns:p14="http://schemas.microsoft.com/office/powerpoint/2010/main" val="3437358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amp;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661D3-730A-F844-A2DE-9B4F97F8A06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3EF49-F03E-114E-B38A-058193C2BD8E}"/>
              </a:ext>
            </a:extLst>
          </p:cNvPr>
          <p:cNvSpPr>
            <a:spLocks noGrp="1"/>
          </p:cNvSpPr>
          <p:nvPr>
            <p:ph sz="half" idx="1"/>
          </p:nvPr>
        </p:nvSpPr>
        <p:spPr>
          <a:xfrm>
            <a:off x="864000" y="2412000"/>
            <a:ext cx="6909475" cy="1784443"/>
          </a:xfrm>
        </p:spPr>
        <p:txBody>
          <a:bodyPr/>
          <a:lstStyle>
            <a:lvl1pPr marL="0" indent="0">
              <a:lnSpc>
                <a:spcPct val="100000"/>
              </a:lnSpc>
              <a:buNone/>
              <a:defRPr b="1"/>
            </a:lvl1pPr>
            <a:lvl2pPr marL="609671" indent="0">
              <a:buNone/>
              <a:defRPr/>
            </a:lvl2pPr>
            <a:lvl3pPr marL="1219343" indent="0">
              <a:buNone/>
              <a:defRPr/>
            </a:lvl3pPr>
            <a:lvl4pPr marL="1829014" indent="0">
              <a:buNone/>
              <a:defRPr/>
            </a:lvl4pPr>
            <a:lvl5pPr marL="2438685" indent="0">
              <a:buNone/>
              <a:defRPr/>
            </a:lvl5pPr>
          </a:lstStyle>
          <a:p>
            <a:pPr lvl="0"/>
            <a:r>
              <a:rPr lang="en-US"/>
              <a:t>Edit Master text styles</a:t>
            </a:r>
          </a:p>
        </p:txBody>
      </p:sp>
      <p:sp>
        <p:nvSpPr>
          <p:cNvPr id="4" name="Content Placeholder 3">
            <a:extLst>
              <a:ext uri="{FF2B5EF4-FFF2-40B4-BE49-F238E27FC236}">
                <a16:creationId xmlns:a16="http://schemas.microsoft.com/office/drawing/2014/main" id="{B238C761-09FD-F940-A379-C15FF3112D08}"/>
              </a:ext>
            </a:extLst>
          </p:cNvPr>
          <p:cNvSpPr>
            <a:spLocks noGrp="1"/>
          </p:cNvSpPr>
          <p:nvPr>
            <p:ph sz="half" idx="2"/>
          </p:nvPr>
        </p:nvSpPr>
        <p:spPr>
          <a:xfrm>
            <a:off x="8230405" y="2412000"/>
            <a:ext cx="6655766" cy="6445420"/>
          </a:xfrm>
        </p:spPr>
        <p:txBody>
          <a:bodyPr/>
          <a:lstStyle>
            <a:lvl1pPr>
              <a:lnSpc>
                <a:spcPts val="4300"/>
              </a:lnSpc>
              <a:defRPr sz="2500" b="1"/>
            </a:lvl1pPr>
            <a:lvl2pPr>
              <a:lnSpc>
                <a:spcPts val="4300"/>
              </a:lnSpc>
              <a:defRPr sz="2500" b="1"/>
            </a:lvl2pPr>
            <a:lvl3pPr>
              <a:lnSpc>
                <a:spcPts val="4300"/>
              </a:lnSpc>
              <a:defRPr sz="2500" b="1"/>
            </a:lvl3pPr>
            <a:lvl4pPr>
              <a:lnSpc>
                <a:spcPts val="4300"/>
              </a:lnSpc>
              <a:defRPr sz="2500" b="1"/>
            </a:lvl4pPr>
            <a:lvl5pPr>
              <a:lnSpc>
                <a:spcPts val="4300"/>
              </a:lnSpc>
              <a:defRPr sz="2500" b="1"/>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A582B8F-8DDB-EA48-8C5E-1872A88E9AA4}"/>
              </a:ext>
            </a:extLst>
          </p:cNvPr>
          <p:cNvSpPr>
            <a:spLocks noGrp="1"/>
          </p:cNvSpPr>
          <p:nvPr>
            <p:ph type="dt" sz="half" idx="10"/>
          </p:nvPr>
        </p:nvSpPr>
        <p:spPr/>
        <p:txBody>
          <a:bodyPr/>
          <a:lstStyle/>
          <a:p>
            <a:r>
              <a:rPr lang="en-IE"/>
              <a:t>06.11.19</a:t>
            </a:r>
            <a:endParaRPr lang="en-US"/>
          </a:p>
        </p:txBody>
      </p:sp>
      <p:sp>
        <p:nvSpPr>
          <p:cNvPr id="6" name="Footer Placeholder 5">
            <a:extLst>
              <a:ext uri="{FF2B5EF4-FFF2-40B4-BE49-F238E27FC236}">
                <a16:creationId xmlns:a16="http://schemas.microsoft.com/office/drawing/2014/main" id="{18E16B0F-AE69-BD45-95F8-32FB5910EA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192152-6566-5E4A-89B9-969A87DF8574}"/>
              </a:ext>
            </a:extLst>
          </p:cNvPr>
          <p:cNvSpPr>
            <a:spLocks noGrp="1"/>
          </p:cNvSpPr>
          <p:nvPr>
            <p:ph type="sldNum" sz="quarter" idx="12"/>
          </p:nvPr>
        </p:nvSpPr>
        <p:spPr/>
        <p:txBody>
          <a:bodyPr/>
          <a:lstStyle/>
          <a:p>
            <a:fld id="{78BCC47E-4B7D-1647-9F80-3037E352F95F}" type="slidenum">
              <a:rPr lang="en-US" smtClean="0"/>
              <a:t>‹#›</a:t>
            </a:fld>
            <a:endParaRPr lang="en-US"/>
          </a:p>
        </p:txBody>
      </p:sp>
      <p:sp>
        <p:nvSpPr>
          <p:cNvPr id="8" name="Content Placeholder 2">
            <a:extLst>
              <a:ext uri="{FF2B5EF4-FFF2-40B4-BE49-F238E27FC236}">
                <a16:creationId xmlns:a16="http://schemas.microsoft.com/office/drawing/2014/main" id="{F22E7E51-C183-8145-ABEB-A2DDF19FB9A7}"/>
              </a:ext>
            </a:extLst>
          </p:cNvPr>
          <p:cNvSpPr>
            <a:spLocks noGrp="1"/>
          </p:cNvSpPr>
          <p:nvPr>
            <p:ph sz="half" idx="13"/>
          </p:nvPr>
        </p:nvSpPr>
        <p:spPr>
          <a:xfrm>
            <a:off x="864000" y="4355100"/>
            <a:ext cx="6909475" cy="4502320"/>
          </a:xfrm>
        </p:spPr>
        <p:txBody>
          <a:bodyPr/>
          <a:lstStyle>
            <a:lvl1pPr marL="0" indent="0">
              <a:lnSpc>
                <a:spcPct val="100000"/>
              </a:lnSpc>
              <a:spcBef>
                <a:spcPts val="0"/>
              </a:spcBef>
              <a:buNone/>
              <a:defRPr b="0"/>
            </a:lvl1pPr>
            <a:lvl2pPr marL="609671" indent="0">
              <a:buNone/>
              <a:defRPr/>
            </a:lvl2pPr>
            <a:lvl3pPr marL="1219343" indent="0">
              <a:buNone/>
              <a:defRPr/>
            </a:lvl3pPr>
            <a:lvl4pPr marL="1829014" indent="0">
              <a:buNone/>
              <a:defRPr/>
            </a:lvl4pPr>
            <a:lvl5pPr marL="2438685" indent="0">
              <a:buNone/>
              <a:defRPr/>
            </a:lvl5pPr>
          </a:lstStyle>
          <a:p>
            <a:pPr lvl="0"/>
            <a:r>
              <a:rPr lang="en-US"/>
              <a:t>Edit Master text styles</a:t>
            </a:r>
          </a:p>
        </p:txBody>
      </p:sp>
    </p:spTree>
    <p:extLst>
      <p:ext uri="{BB962C8B-B14F-4D97-AF65-F5344CB8AC3E}">
        <p14:creationId xmlns:p14="http://schemas.microsoft.com/office/powerpoint/2010/main" val="2096164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amp; Pictur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661D3-730A-F844-A2DE-9B4F97F8A06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3EF49-F03E-114E-B38A-058193C2BD8E}"/>
              </a:ext>
            </a:extLst>
          </p:cNvPr>
          <p:cNvSpPr>
            <a:spLocks noGrp="1"/>
          </p:cNvSpPr>
          <p:nvPr>
            <p:ph sz="half" idx="1"/>
          </p:nvPr>
        </p:nvSpPr>
        <p:spPr>
          <a:xfrm>
            <a:off x="864003" y="2412000"/>
            <a:ext cx="6480000" cy="1784443"/>
          </a:xfrm>
        </p:spPr>
        <p:txBody>
          <a:bodyPr/>
          <a:lstStyle>
            <a:lvl1pPr marL="0" indent="0">
              <a:lnSpc>
                <a:spcPct val="100000"/>
              </a:lnSpc>
              <a:buNone/>
              <a:defRPr b="1"/>
            </a:lvl1pPr>
            <a:lvl2pPr marL="609671" indent="0">
              <a:buNone/>
              <a:defRPr/>
            </a:lvl2pPr>
            <a:lvl3pPr marL="1219343" indent="0">
              <a:buNone/>
              <a:defRPr/>
            </a:lvl3pPr>
            <a:lvl4pPr marL="1829014" indent="0">
              <a:buNone/>
              <a:defRPr/>
            </a:lvl4pPr>
            <a:lvl5pPr marL="2438685" indent="0">
              <a:buNone/>
              <a:defRPr/>
            </a:lvl5pPr>
          </a:lstStyle>
          <a:p>
            <a:pPr lvl="0"/>
            <a:r>
              <a:rPr lang="en-US"/>
              <a:t>Edit Master text styles</a:t>
            </a:r>
          </a:p>
        </p:txBody>
      </p:sp>
      <p:sp>
        <p:nvSpPr>
          <p:cNvPr id="5" name="Date Placeholder 4">
            <a:extLst>
              <a:ext uri="{FF2B5EF4-FFF2-40B4-BE49-F238E27FC236}">
                <a16:creationId xmlns:a16="http://schemas.microsoft.com/office/drawing/2014/main" id="{5A582B8F-8DDB-EA48-8C5E-1872A88E9AA4}"/>
              </a:ext>
            </a:extLst>
          </p:cNvPr>
          <p:cNvSpPr>
            <a:spLocks noGrp="1"/>
          </p:cNvSpPr>
          <p:nvPr>
            <p:ph type="dt" sz="half" idx="10"/>
          </p:nvPr>
        </p:nvSpPr>
        <p:spPr/>
        <p:txBody>
          <a:bodyPr/>
          <a:lstStyle/>
          <a:p>
            <a:r>
              <a:rPr lang="en-IE"/>
              <a:t>06.11.19</a:t>
            </a:r>
            <a:endParaRPr lang="en-US"/>
          </a:p>
        </p:txBody>
      </p:sp>
      <p:sp>
        <p:nvSpPr>
          <p:cNvPr id="6" name="Footer Placeholder 5">
            <a:extLst>
              <a:ext uri="{FF2B5EF4-FFF2-40B4-BE49-F238E27FC236}">
                <a16:creationId xmlns:a16="http://schemas.microsoft.com/office/drawing/2014/main" id="{18E16B0F-AE69-BD45-95F8-32FB5910EA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192152-6566-5E4A-89B9-969A87DF8574}"/>
              </a:ext>
            </a:extLst>
          </p:cNvPr>
          <p:cNvSpPr>
            <a:spLocks noGrp="1"/>
          </p:cNvSpPr>
          <p:nvPr>
            <p:ph type="sldNum" sz="quarter" idx="12"/>
          </p:nvPr>
        </p:nvSpPr>
        <p:spPr/>
        <p:txBody>
          <a:bodyPr/>
          <a:lstStyle/>
          <a:p>
            <a:fld id="{78BCC47E-4B7D-1647-9F80-3037E352F95F}" type="slidenum">
              <a:rPr lang="en-US" smtClean="0"/>
              <a:t>‹#›</a:t>
            </a:fld>
            <a:endParaRPr lang="en-US"/>
          </a:p>
        </p:txBody>
      </p:sp>
      <p:sp>
        <p:nvSpPr>
          <p:cNvPr id="8" name="Content Placeholder 2">
            <a:extLst>
              <a:ext uri="{FF2B5EF4-FFF2-40B4-BE49-F238E27FC236}">
                <a16:creationId xmlns:a16="http://schemas.microsoft.com/office/drawing/2014/main" id="{F22E7E51-C183-8145-ABEB-A2DDF19FB9A7}"/>
              </a:ext>
            </a:extLst>
          </p:cNvPr>
          <p:cNvSpPr>
            <a:spLocks noGrp="1"/>
          </p:cNvSpPr>
          <p:nvPr>
            <p:ph sz="half" idx="13"/>
          </p:nvPr>
        </p:nvSpPr>
        <p:spPr>
          <a:xfrm>
            <a:off x="864003" y="4355100"/>
            <a:ext cx="6480000" cy="4502320"/>
          </a:xfrm>
        </p:spPr>
        <p:txBody>
          <a:bodyPr/>
          <a:lstStyle>
            <a:lvl1pPr marL="0" indent="0">
              <a:lnSpc>
                <a:spcPct val="100000"/>
              </a:lnSpc>
              <a:spcBef>
                <a:spcPts val="0"/>
              </a:spcBef>
              <a:buNone/>
              <a:defRPr b="0"/>
            </a:lvl1pPr>
            <a:lvl2pPr marL="609671" indent="0">
              <a:buNone/>
              <a:defRPr/>
            </a:lvl2pPr>
            <a:lvl3pPr marL="1219343" indent="0">
              <a:buNone/>
              <a:defRPr/>
            </a:lvl3pPr>
            <a:lvl4pPr marL="1829014" indent="0">
              <a:buNone/>
              <a:defRPr/>
            </a:lvl4pPr>
            <a:lvl5pPr marL="2438685" indent="0">
              <a:buNone/>
              <a:defRPr/>
            </a:lvl5pPr>
          </a:lstStyle>
          <a:p>
            <a:pPr lvl="0"/>
            <a:r>
              <a:rPr lang="en-US"/>
              <a:t>Edit Master text styles</a:t>
            </a:r>
          </a:p>
        </p:txBody>
      </p:sp>
      <p:sp>
        <p:nvSpPr>
          <p:cNvPr id="10" name="Picture Placeholder 9">
            <a:extLst>
              <a:ext uri="{FF2B5EF4-FFF2-40B4-BE49-F238E27FC236}">
                <a16:creationId xmlns:a16="http://schemas.microsoft.com/office/drawing/2014/main" id="{100852C3-1AE9-6D47-B34A-4970BBFD8C34}"/>
              </a:ext>
            </a:extLst>
          </p:cNvPr>
          <p:cNvSpPr>
            <a:spLocks noGrp="1"/>
          </p:cNvSpPr>
          <p:nvPr>
            <p:ph type="pic" sz="quarter" idx="14"/>
          </p:nvPr>
        </p:nvSpPr>
        <p:spPr>
          <a:xfrm>
            <a:off x="7560000" y="2412000"/>
            <a:ext cx="7920000" cy="5400000"/>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2321185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Bullet Text">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268B0D1-E995-3245-959F-3166EEDDA726}"/>
              </a:ext>
            </a:extLst>
          </p:cNvPr>
          <p:cNvSpPr>
            <a:spLocks noGrp="1"/>
          </p:cNvSpPr>
          <p:nvPr>
            <p:ph type="pic" idx="1"/>
          </p:nvPr>
        </p:nvSpPr>
        <p:spPr>
          <a:xfrm>
            <a:off x="0" y="0"/>
            <a:ext cx="16257588" cy="8532000"/>
          </a:xfrm>
        </p:spPr>
        <p:txBody>
          <a:bodyPr/>
          <a:lstStyle>
            <a:lvl1pPr marL="0" indent="0">
              <a:buNone/>
              <a:defRPr sz="4267"/>
            </a:lvl1pPr>
            <a:lvl2pPr marL="609671" indent="0">
              <a:buNone/>
              <a:defRPr sz="3734"/>
            </a:lvl2pPr>
            <a:lvl3pPr marL="1219342" indent="0">
              <a:buNone/>
              <a:defRPr sz="3200"/>
            </a:lvl3pPr>
            <a:lvl4pPr marL="1829014" indent="0">
              <a:buNone/>
              <a:defRPr sz="2667"/>
            </a:lvl4pPr>
            <a:lvl5pPr marL="2438685" indent="0">
              <a:buNone/>
              <a:defRPr sz="2667"/>
            </a:lvl5pPr>
            <a:lvl6pPr marL="3048356" indent="0">
              <a:buNone/>
              <a:defRPr sz="2667"/>
            </a:lvl6pPr>
            <a:lvl7pPr marL="3658027" indent="0">
              <a:buNone/>
              <a:defRPr sz="2667"/>
            </a:lvl7pPr>
            <a:lvl8pPr marL="4267697" indent="0">
              <a:buNone/>
              <a:defRPr sz="2667"/>
            </a:lvl8pPr>
            <a:lvl9pPr marL="4877370" indent="0">
              <a:buNone/>
              <a:defRPr sz="2667"/>
            </a:lvl9pPr>
          </a:lstStyle>
          <a:p>
            <a:r>
              <a:rPr lang="en-US"/>
              <a:t>Click icon to add picture</a:t>
            </a:r>
            <a:endParaRPr lang="en-US" dirty="0"/>
          </a:p>
        </p:txBody>
      </p:sp>
      <p:pic>
        <p:nvPicPr>
          <p:cNvPr id="9" name="Picture 8">
            <a:extLst>
              <a:ext uri="{FF2B5EF4-FFF2-40B4-BE49-F238E27FC236}">
                <a16:creationId xmlns:a16="http://schemas.microsoft.com/office/drawing/2014/main" id="{091F2900-C118-A14E-B938-836275F29789}"/>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39187" t="2468"/>
          <a:stretch/>
        </p:blipFill>
        <p:spPr>
          <a:xfrm>
            <a:off x="0" y="0"/>
            <a:ext cx="7653700" cy="8534300"/>
          </a:xfrm>
          <a:prstGeom prst="rect">
            <a:avLst/>
          </a:prstGeom>
        </p:spPr>
      </p:pic>
      <p:sp>
        <p:nvSpPr>
          <p:cNvPr id="2" name="Title 1">
            <a:extLst>
              <a:ext uri="{FF2B5EF4-FFF2-40B4-BE49-F238E27FC236}">
                <a16:creationId xmlns:a16="http://schemas.microsoft.com/office/drawing/2014/main" id="{4071DBFB-D718-9E4A-B9E5-3A856A8BDB86}"/>
              </a:ext>
            </a:extLst>
          </p:cNvPr>
          <p:cNvSpPr>
            <a:spLocks noGrp="1"/>
          </p:cNvSpPr>
          <p:nvPr>
            <p:ph type="title"/>
          </p:nvPr>
        </p:nvSpPr>
        <p:spPr>
          <a:xfrm>
            <a:off x="864000" y="1224000"/>
            <a:ext cx="5243495" cy="1423950"/>
          </a:xfrm>
        </p:spPr>
        <p:txBody>
          <a:bodyPr anchor="t"/>
          <a:lstStyle>
            <a:lvl1pPr>
              <a:defRPr sz="4267">
                <a:solidFill>
                  <a:schemeClr val="bg1"/>
                </a:solidFill>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BCD83F82-1B7B-8841-8682-164A9DAE0955}"/>
              </a:ext>
            </a:extLst>
          </p:cNvPr>
          <p:cNvSpPr>
            <a:spLocks noGrp="1"/>
          </p:cNvSpPr>
          <p:nvPr>
            <p:ph type="body" sz="half" idx="2"/>
          </p:nvPr>
        </p:nvSpPr>
        <p:spPr>
          <a:xfrm>
            <a:off x="864000" y="3047525"/>
            <a:ext cx="5243495" cy="5239226"/>
          </a:xfrm>
        </p:spPr>
        <p:txBody>
          <a:bodyPr/>
          <a:lstStyle>
            <a:lvl1pPr marL="342900" indent="-342900">
              <a:lnSpc>
                <a:spcPts val="4000"/>
              </a:lnSpc>
              <a:spcBef>
                <a:spcPts val="0"/>
              </a:spcBef>
              <a:buFont typeface="Arial" panose="020B0604020202020204" pitchFamily="34" charset="0"/>
              <a:buChar char="•"/>
              <a:defRPr sz="2500" b="1">
                <a:solidFill>
                  <a:schemeClr val="bg1"/>
                </a:solidFill>
              </a:defRPr>
            </a:lvl1pPr>
            <a:lvl2pPr marL="609671" indent="0">
              <a:buNone/>
              <a:defRPr sz="1867"/>
            </a:lvl2pPr>
            <a:lvl3pPr marL="1219342" indent="0">
              <a:buNone/>
              <a:defRPr sz="1600"/>
            </a:lvl3pPr>
            <a:lvl4pPr marL="1829014" indent="0">
              <a:buNone/>
              <a:defRPr sz="1334"/>
            </a:lvl4pPr>
            <a:lvl5pPr marL="2438685" indent="0">
              <a:buNone/>
              <a:defRPr sz="1334"/>
            </a:lvl5pPr>
            <a:lvl6pPr marL="3048356" indent="0">
              <a:buNone/>
              <a:defRPr sz="1334"/>
            </a:lvl6pPr>
            <a:lvl7pPr marL="3658027" indent="0">
              <a:buNone/>
              <a:defRPr sz="1334"/>
            </a:lvl7pPr>
            <a:lvl8pPr marL="4267697" indent="0">
              <a:buNone/>
              <a:defRPr sz="1334"/>
            </a:lvl8pPr>
            <a:lvl9pPr marL="4877370" indent="0">
              <a:buNone/>
              <a:defRPr sz="1334"/>
            </a:lvl9pPr>
          </a:lstStyle>
          <a:p>
            <a:pPr lvl="0"/>
            <a:r>
              <a:rPr lang="en-US"/>
              <a:t>Edit Master text styles</a:t>
            </a:r>
          </a:p>
        </p:txBody>
      </p:sp>
      <p:sp>
        <p:nvSpPr>
          <p:cNvPr id="5" name="Date Placeholder 4">
            <a:extLst>
              <a:ext uri="{FF2B5EF4-FFF2-40B4-BE49-F238E27FC236}">
                <a16:creationId xmlns:a16="http://schemas.microsoft.com/office/drawing/2014/main" id="{8E2BE757-A7B3-EC49-B81F-E4004CBD0439}"/>
              </a:ext>
            </a:extLst>
          </p:cNvPr>
          <p:cNvSpPr>
            <a:spLocks noGrp="1"/>
          </p:cNvSpPr>
          <p:nvPr>
            <p:ph type="dt" sz="half" idx="10"/>
          </p:nvPr>
        </p:nvSpPr>
        <p:spPr/>
        <p:txBody>
          <a:bodyPr/>
          <a:lstStyle/>
          <a:p>
            <a:r>
              <a:rPr lang="en-IE"/>
              <a:t>06.11.19</a:t>
            </a:r>
            <a:endParaRPr lang="en-US"/>
          </a:p>
        </p:txBody>
      </p:sp>
      <p:sp>
        <p:nvSpPr>
          <p:cNvPr id="6" name="Footer Placeholder 5">
            <a:extLst>
              <a:ext uri="{FF2B5EF4-FFF2-40B4-BE49-F238E27FC236}">
                <a16:creationId xmlns:a16="http://schemas.microsoft.com/office/drawing/2014/main" id="{E72DCB14-3FFF-4946-A910-047852840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A811BA-6058-7E4C-BF7B-D24B11BC9F2B}"/>
              </a:ext>
            </a:extLst>
          </p:cNvPr>
          <p:cNvSpPr>
            <a:spLocks noGrp="1"/>
          </p:cNvSpPr>
          <p:nvPr>
            <p:ph type="sldNum" sz="quarter" idx="12"/>
          </p:nvPr>
        </p:nvSpPr>
        <p:spPr/>
        <p:txBody>
          <a:bodyPr/>
          <a:lstStyle/>
          <a:p>
            <a:fld id="{78BCC47E-4B7D-1647-9F80-3037E352F95F}" type="slidenum">
              <a:rPr lang="en-US" smtClean="0"/>
              <a:t>‹#›</a:t>
            </a:fld>
            <a:endParaRPr lang="en-US"/>
          </a:p>
        </p:txBody>
      </p:sp>
    </p:spTree>
    <p:extLst>
      <p:ext uri="{BB962C8B-B14F-4D97-AF65-F5344CB8AC3E}">
        <p14:creationId xmlns:p14="http://schemas.microsoft.com/office/powerpoint/2010/main" val="2674066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Transparent Picture with Bullet Text">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268B0D1-E995-3245-959F-3166EEDDA726}"/>
              </a:ext>
            </a:extLst>
          </p:cNvPr>
          <p:cNvSpPr>
            <a:spLocks noGrp="1"/>
          </p:cNvSpPr>
          <p:nvPr>
            <p:ph type="pic" idx="1"/>
          </p:nvPr>
        </p:nvSpPr>
        <p:spPr>
          <a:xfrm>
            <a:off x="0" y="0"/>
            <a:ext cx="16257588" cy="8532000"/>
          </a:xfrm>
        </p:spPr>
        <p:txBody>
          <a:bodyPr/>
          <a:lstStyle>
            <a:lvl1pPr marL="0" indent="0">
              <a:buNone/>
              <a:defRPr sz="4267"/>
            </a:lvl1pPr>
            <a:lvl2pPr marL="609671" indent="0">
              <a:buNone/>
              <a:defRPr sz="3734"/>
            </a:lvl2pPr>
            <a:lvl3pPr marL="1219342" indent="0">
              <a:buNone/>
              <a:defRPr sz="3200"/>
            </a:lvl3pPr>
            <a:lvl4pPr marL="1829014" indent="0">
              <a:buNone/>
              <a:defRPr sz="2667"/>
            </a:lvl4pPr>
            <a:lvl5pPr marL="2438685" indent="0">
              <a:buNone/>
              <a:defRPr sz="2667"/>
            </a:lvl5pPr>
            <a:lvl6pPr marL="3048356" indent="0">
              <a:buNone/>
              <a:defRPr sz="2667"/>
            </a:lvl6pPr>
            <a:lvl7pPr marL="3658027" indent="0">
              <a:buNone/>
              <a:defRPr sz="2667"/>
            </a:lvl7pPr>
            <a:lvl8pPr marL="4267697" indent="0">
              <a:buNone/>
              <a:defRPr sz="2667"/>
            </a:lvl8pPr>
            <a:lvl9pPr marL="4877370" indent="0">
              <a:buNone/>
              <a:defRPr sz="2667"/>
            </a:lvl9pPr>
          </a:lstStyle>
          <a:p>
            <a:r>
              <a:rPr lang="en-US"/>
              <a:t>Click icon to add picture</a:t>
            </a:r>
            <a:endParaRPr lang="en-US" dirty="0"/>
          </a:p>
        </p:txBody>
      </p:sp>
      <p:pic>
        <p:nvPicPr>
          <p:cNvPr id="9" name="Picture 8">
            <a:extLst>
              <a:ext uri="{FF2B5EF4-FFF2-40B4-BE49-F238E27FC236}">
                <a16:creationId xmlns:a16="http://schemas.microsoft.com/office/drawing/2014/main" id="{091F2900-C118-A14E-B938-836275F29789}"/>
              </a:ext>
            </a:extLst>
          </p:cNvPr>
          <p:cNvPicPr>
            <a:picLocks noChangeAspect="1"/>
          </p:cNvPicPr>
          <p:nvPr userDrawn="1"/>
        </p:nvPicPr>
        <p:blipFill rotWithShape="1">
          <a:blip r:embed="rId3" cstate="print">
            <a:alphaModFix amt="70000"/>
            <a:extLst>
              <a:ext uri="{28A0092B-C50C-407E-A947-70E740481C1C}">
                <a14:useLocalDpi xmlns:a14="http://schemas.microsoft.com/office/drawing/2010/main"/>
              </a:ext>
            </a:extLst>
          </a:blip>
          <a:srcRect l="39187" t="2468"/>
          <a:stretch/>
        </p:blipFill>
        <p:spPr>
          <a:xfrm>
            <a:off x="0" y="0"/>
            <a:ext cx="7653700" cy="8534300"/>
          </a:xfrm>
          <a:prstGeom prst="rect">
            <a:avLst/>
          </a:prstGeom>
        </p:spPr>
      </p:pic>
      <p:sp>
        <p:nvSpPr>
          <p:cNvPr id="2" name="Title 1">
            <a:extLst>
              <a:ext uri="{FF2B5EF4-FFF2-40B4-BE49-F238E27FC236}">
                <a16:creationId xmlns:a16="http://schemas.microsoft.com/office/drawing/2014/main" id="{4071DBFB-D718-9E4A-B9E5-3A856A8BDB86}"/>
              </a:ext>
            </a:extLst>
          </p:cNvPr>
          <p:cNvSpPr>
            <a:spLocks noGrp="1"/>
          </p:cNvSpPr>
          <p:nvPr>
            <p:ph type="title"/>
          </p:nvPr>
        </p:nvSpPr>
        <p:spPr>
          <a:xfrm>
            <a:off x="864000" y="1224000"/>
            <a:ext cx="5243495" cy="1423950"/>
          </a:xfrm>
        </p:spPr>
        <p:txBody>
          <a:bodyPr anchor="t"/>
          <a:lstStyle>
            <a:lvl1pPr>
              <a:defRPr sz="4267">
                <a:solidFill>
                  <a:schemeClr val="bg1"/>
                </a:solidFill>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BCD83F82-1B7B-8841-8682-164A9DAE0955}"/>
              </a:ext>
            </a:extLst>
          </p:cNvPr>
          <p:cNvSpPr>
            <a:spLocks noGrp="1"/>
          </p:cNvSpPr>
          <p:nvPr>
            <p:ph type="body" sz="half" idx="2"/>
          </p:nvPr>
        </p:nvSpPr>
        <p:spPr>
          <a:xfrm>
            <a:off x="864000" y="3047525"/>
            <a:ext cx="5243495" cy="5239226"/>
          </a:xfrm>
        </p:spPr>
        <p:txBody>
          <a:bodyPr/>
          <a:lstStyle>
            <a:lvl1pPr marL="342900" indent="-342900">
              <a:lnSpc>
                <a:spcPts val="4000"/>
              </a:lnSpc>
              <a:spcBef>
                <a:spcPts val="0"/>
              </a:spcBef>
              <a:buFont typeface="Arial" panose="020B0604020202020204" pitchFamily="34" charset="0"/>
              <a:buChar char="•"/>
              <a:defRPr sz="2500" b="1">
                <a:solidFill>
                  <a:schemeClr val="bg1"/>
                </a:solidFill>
              </a:defRPr>
            </a:lvl1pPr>
            <a:lvl2pPr marL="609671" indent="0">
              <a:buNone/>
              <a:defRPr sz="1867"/>
            </a:lvl2pPr>
            <a:lvl3pPr marL="1219342" indent="0">
              <a:buNone/>
              <a:defRPr sz="1600"/>
            </a:lvl3pPr>
            <a:lvl4pPr marL="1829014" indent="0">
              <a:buNone/>
              <a:defRPr sz="1334"/>
            </a:lvl4pPr>
            <a:lvl5pPr marL="2438685" indent="0">
              <a:buNone/>
              <a:defRPr sz="1334"/>
            </a:lvl5pPr>
            <a:lvl6pPr marL="3048356" indent="0">
              <a:buNone/>
              <a:defRPr sz="1334"/>
            </a:lvl6pPr>
            <a:lvl7pPr marL="3658027" indent="0">
              <a:buNone/>
              <a:defRPr sz="1334"/>
            </a:lvl7pPr>
            <a:lvl8pPr marL="4267697" indent="0">
              <a:buNone/>
              <a:defRPr sz="1334"/>
            </a:lvl8pPr>
            <a:lvl9pPr marL="4877370" indent="0">
              <a:buNone/>
              <a:defRPr sz="1334"/>
            </a:lvl9pPr>
          </a:lstStyle>
          <a:p>
            <a:pPr lvl="0"/>
            <a:r>
              <a:rPr lang="en-US"/>
              <a:t>Edit Master text styles</a:t>
            </a:r>
          </a:p>
        </p:txBody>
      </p:sp>
      <p:sp>
        <p:nvSpPr>
          <p:cNvPr id="5" name="Date Placeholder 4">
            <a:extLst>
              <a:ext uri="{FF2B5EF4-FFF2-40B4-BE49-F238E27FC236}">
                <a16:creationId xmlns:a16="http://schemas.microsoft.com/office/drawing/2014/main" id="{8E2BE757-A7B3-EC49-B81F-E4004CBD0439}"/>
              </a:ext>
            </a:extLst>
          </p:cNvPr>
          <p:cNvSpPr>
            <a:spLocks noGrp="1"/>
          </p:cNvSpPr>
          <p:nvPr>
            <p:ph type="dt" sz="half" idx="10"/>
          </p:nvPr>
        </p:nvSpPr>
        <p:spPr/>
        <p:txBody>
          <a:bodyPr/>
          <a:lstStyle/>
          <a:p>
            <a:r>
              <a:rPr lang="en-IE"/>
              <a:t>06.11.19</a:t>
            </a:r>
            <a:endParaRPr lang="en-US"/>
          </a:p>
        </p:txBody>
      </p:sp>
      <p:sp>
        <p:nvSpPr>
          <p:cNvPr id="6" name="Footer Placeholder 5">
            <a:extLst>
              <a:ext uri="{FF2B5EF4-FFF2-40B4-BE49-F238E27FC236}">
                <a16:creationId xmlns:a16="http://schemas.microsoft.com/office/drawing/2014/main" id="{E72DCB14-3FFF-4946-A910-047852840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A811BA-6058-7E4C-BF7B-D24B11BC9F2B}"/>
              </a:ext>
            </a:extLst>
          </p:cNvPr>
          <p:cNvSpPr>
            <a:spLocks noGrp="1"/>
          </p:cNvSpPr>
          <p:nvPr>
            <p:ph type="sldNum" sz="quarter" idx="12"/>
          </p:nvPr>
        </p:nvSpPr>
        <p:spPr/>
        <p:txBody>
          <a:bodyPr/>
          <a:lstStyle/>
          <a:p>
            <a:fld id="{78BCC47E-4B7D-1647-9F80-3037E352F95F}" type="slidenum">
              <a:rPr lang="en-US" smtClean="0"/>
              <a:t>‹#›</a:t>
            </a:fld>
            <a:endParaRPr lang="en-US"/>
          </a:p>
        </p:txBody>
      </p:sp>
    </p:spTree>
    <p:extLst>
      <p:ext uri="{BB962C8B-B14F-4D97-AF65-F5344CB8AC3E}">
        <p14:creationId xmlns:p14="http://schemas.microsoft.com/office/powerpoint/2010/main" val="3525516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Text">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268B0D1-E995-3245-959F-3166EEDDA726}"/>
              </a:ext>
            </a:extLst>
          </p:cNvPr>
          <p:cNvSpPr>
            <a:spLocks noGrp="1"/>
          </p:cNvSpPr>
          <p:nvPr>
            <p:ph type="pic" idx="1"/>
          </p:nvPr>
        </p:nvSpPr>
        <p:spPr>
          <a:xfrm>
            <a:off x="0" y="0"/>
            <a:ext cx="16257588" cy="8532000"/>
          </a:xfrm>
        </p:spPr>
        <p:txBody>
          <a:bodyPr/>
          <a:lstStyle>
            <a:lvl1pPr marL="0" indent="0">
              <a:buNone/>
              <a:defRPr sz="4267"/>
            </a:lvl1pPr>
            <a:lvl2pPr marL="609671" indent="0">
              <a:buNone/>
              <a:defRPr sz="3734"/>
            </a:lvl2pPr>
            <a:lvl3pPr marL="1219342" indent="0">
              <a:buNone/>
              <a:defRPr sz="3200"/>
            </a:lvl3pPr>
            <a:lvl4pPr marL="1829014" indent="0">
              <a:buNone/>
              <a:defRPr sz="2667"/>
            </a:lvl4pPr>
            <a:lvl5pPr marL="2438685" indent="0">
              <a:buNone/>
              <a:defRPr sz="2667"/>
            </a:lvl5pPr>
            <a:lvl6pPr marL="3048356" indent="0">
              <a:buNone/>
              <a:defRPr sz="2667"/>
            </a:lvl6pPr>
            <a:lvl7pPr marL="3658027" indent="0">
              <a:buNone/>
              <a:defRPr sz="2667"/>
            </a:lvl7pPr>
            <a:lvl8pPr marL="4267697" indent="0">
              <a:buNone/>
              <a:defRPr sz="2667"/>
            </a:lvl8pPr>
            <a:lvl9pPr marL="4877370" indent="0">
              <a:buNone/>
              <a:defRPr sz="2667"/>
            </a:lvl9pPr>
          </a:lstStyle>
          <a:p>
            <a:r>
              <a:rPr lang="en-US"/>
              <a:t>Click icon to add picture</a:t>
            </a:r>
            <a:endParaRPr lang="en-US" dirty="0"/>
          </a:p>
        </p:txBody>
      </p:sp>
      <p:pic>
        <p:nvPicPr>
          <p:cNvPr id="10" name="Picture 9">
            <a:extLst>
              <a:ext uri="{FF2B5EF4-FFF2-40B4-BE49-F238E27FC236}">
                <a16:creationId xmlns:a16="http://schemas.microsoft.com/office/drawing/2014/main" id="{C76267A8-E11A-BC4B-ABF0-35302C5B76EC}"/>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39187" t="2468"/>
          <a:stretch/>
        </p:blipFill>
        <p:spPr>
          <a:xfrm>
            <a:off x="-1" y="-2300"/>
            <a:ext cx="7653701" cy="8534300"/>
          </a:xfrm>
          <a:prstGeom prst="rect">
            <a:avLst/>
          </a:prstGeom>
        </p:spPr>
      </p:pic>
      <p:sp>
        <p:nvSpPr>
          <p:cNvPr id="2" name="Title 1">
            <a:extLst>
              <a:ext uri="{FF2B5EF4-FFF2-40B4-BE49-F238E27FC236}">
                <a16:creationId xmlns:a16="http://schemas.microsoft.com/office/drawing/2014/main" id="{4071DBFB-D718-9E4A-B9E5-3A856A8BDB86}"/>
              </a:ext>
            </a:extLst>
          </p:cNvPr>
          <p:cNvSpPr>
            <a:spLocks noGrp="1"/>
          </p:cNvSpPr>
          <p:nvPr>
            <p:ph type="title"/>
          </p:nvPr>
        </p:nvSpPr>
        <p:spPr>
          <a:xfrm>
            <a:off x="864000" y="1224000"/>
            <a:ext cx="5243495" cy="1423950"/>
          </a:xfrm>
        </p:spPr>
        <p:txBody>
          <a:bodyPr anchor="t"/>
          <a:lstStyle>
            <a:lvl1pPr>
              <a:defRPr sz="4267">
                <a:solidFill>
                  <a:schemeClr val="bg1"/>
                </a:solidFill>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BCD83F82-1B7B-8841-8682-164A9DAE0955}"/>
              </a:ext>
            </a:extLst>
          </p:cNvPr>
          <p:cNvSpPr>
            <a:spLocks noGrp="1"/>
          </p:cNvSpPr>
          <p:nvPr>
            <p:ph type="body" sz="half" idx="2"/>
          </p:nvPr>
        </p:nvSpPr>
        <p:spPr>
          <a:xfrm>
            <a:off x="864000" y="3047525"/>
            <a:ext cx="5243495" cy="5239226"/>
          </a:xfrm>
        </p:spPr>
        <p:txBody>
          <a:bodyPr/>
          <a:lstStyle>
            <a:lvl1pPr marL="0" indent="0">
              <a:lnSpc>
                <a:spcPts val="4000"/>
              </a:lnSpc>
              <a:spcBef>
                <a:spcPts val="0"/>
              </a:spcBef>
              <a:buFont typeface="Arial" panose="020B0604020202020204" pitchFamily="34" charset="0"/>
              <a:buNone/>
              <a:defRPr sz="2500" b="1">
                <a:solidFill>
                  <a:schemeClr val="bg1"/>
                </a:solidFill>
              </a:defRPr>
            </a:lvl1pPr>
            <a:lvl2pPr marL="609671" indent="0">
              <a:buNone/>
              <a:defRPr sz="1867"/>
            </a:lvl2pPr>
            <a:lvl3pPr marL="1219342" indent="0">
              <a:buNone/>
              <a:defRPr sz="1600"/>
            </a:lvl3pPr>
            <a:lvl4pPr marL="1829014" indent="0">
              <a:buNone/>
              <a:defRPr sz="1334"/>
            </a:lvl4pPr>
            <a:lvl5pPr marL="2438685" indent="0">
              <a:buNone/>
              <a:defRPr sz="1334"/>
            </a:lvl5pPr>
            <a:lvl6pPr marL="3048356" indent="0">
              <a:buNone/>
              <a:defRPr sz="1334"/>
            </a:lvl6pPr>
            <a:lvl7pPr marL="3658027" indent="0">
              <a:buNone/>
              <a:defRPr sz="1334"/>
            </a:lvl7pPr>
            <a:lvl8pPr marL="4267697" indent="0">
              <a:buNone/>
              <a:defRPr sz="1334"/>
            </a:lvl8pPr>
            <a:lvl9pPr marL="4877370" indent="0">
              <a:buNone/>
              <a:defRPr sz="1334"/>
            </a:lvl9pPr>
          </a:lstStyle>
          <a:p>
            <a:pPr lvl="0"/>
            <a:r>
              <a:rPr lang="en-US"/>
              <a:t>Edit Master text styles</a:t>
            </a:r>
          </a:p>
        </p:txBody>
      </p:sp>
      <p:sp>
        <p:nvSpPr>
          <p:cNvPr id="5" name="Date Placeholder 4">
            <a:extLst>
              <a:ext uri="{FF2B5EF4-FFF2-40B4-BE49-F238E27FC236}">
                <a16:creationId xmlns:a16="http://schemas.microsoft.com/office/drawing/2014/main" id="{8E2BE757-A7B3-EC49-B81F-E4004CBD0439}"/>
              </a:ext>
            </a:extLst>
          </p:cNvPr>
          <p:cNvSpPr>
            <a:spLocks noGrp="1"/>
          </p:cNvSpPr>
          <p:nvPr>
            <p:ph type="dt" sz="half" idx="10"/>
          </p:nvPr>
        </p:nvSpPr>
        <p:spPr/>
        <p:txBody>
          <a:bodyPr/>
          <a:lstStyle/>
          <a:p>
            <a:r>
              <a:rPr lang="en-IE"/>
              <a:t>06.11.19</a:t>
            </a:r>
            <a:endParaRPr lang="en-US"/>
          </a:p>
        </p:txBody>
      </p:sp>
      <p:sp>
        <p:nvSpPr>
          <p:cNvPr id="6" name="Footer Placeholder 5">
            <a:extLst>
              <a:ext uri="{FF2B5EF4-FFF2-40B4-BE49-F238E27FC236}">
                <a16:creationId xmlns:a16="http://schemas.microsoft.com/office/drawing/2014/main" id="{E72DCB14-3FFF-4946-A910-047852840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A811BA-6058-7E4C-BF7B-D24B11BC9F2B}"/>
              </a:ext>
            </a:extLst>
          </p:cNvPr>
          <p:cNvSpPr>
            <a:spLocks noGrp="1"/>
          </p:cNvSpPr>
          <p:nvPr>
            <p:ph type="sldNum" sz="quarter" idx="12"/>
          </p:nvPr>
        </p:nvSpPr>
        <p:spPr/>
        <p:txBody>
          <a:bodyPr/>
          <a:lstStyle/>
          <a:p>
            <a:fld id="{78BCC47E-4B7D-1647-9F80-3037E352F95F}" type="slidenum">
              <a:rPr lang="en-US" smtClean="0"/>
              <a:t>‹#›</a:t>
            </a:fld>
            <a:endParaRPr lang="en-US"/>
          </a:p>
        </p:txBody>
      </p:sp>
    </p:spTree>
    <p:extLst>
      <p:ext uri="{BB962C8B-B14F-4D97-AF65-F5344CB8AC3E}">
        <p14:creationId xmlns:p14="http://schemas.microsoft.com/office/powerpoint/2010/main" val="3356823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Transparent Picture with Text">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268B0D1-E995-3245-959F-3166EEDDA726}"/>
              </a:ext>
            </a:extLst>
          </p:cNvPr>
          <p:cNvSpPr>
            <a:spLocks noGrp="1"/>
          </p:cNvSpPr>
          <p:nvPr>
            <p:ph type="pic" idx="1"/>
          </p:nvPr>
        </p:nvSpPr>
        <p:spPr>
          <a:xfrm>
            <a:off x="0" y="0"/>
            <a:ext cx="16257588" cy="8532000"/>
          </a:xfrm>
        </p:spPr>
        <p:txBody>
          <a:bodyPr/>
          <a:lstStyle>
            <a:lvl1pPr marL="0" indent="0">
              <a:buNone/>
              <a:defRPr sz="4267"/>
            </a:lvl1pPr>
            <a:lvl2pPr marL="609671" indent="0">
              <a:buNone/>
              <a:defRPr sz="3734"/>
            </a:lvl2pPr>
            <a:lvl3pPr marL="1219342" indent="0">
              <a:buNone/>
              <a:defRPr sz="3200"/>
            </a:lvl3pPr>
            <a:lvl4pPr marL="1829014" indent="0">
              <a:buNone/>
              <a:defRPr sz="2667"/>
            </a:lvl4pPr>
            <a:lvl5pPr marL="2438685" indent="0">
              <a:buNone/>
              <a:defRPr sz="2667"/>
            </a:lvl5pPr>
            <a:lvl6pPr marL="3048356" indent="0">
              <a:buNone/>
              <a:defRPr sz="2667"/>
            </a:lvl6pPr>
            <a:lvl7pPr marL="3658027" indent="0">
              <a:buNone/>
              <a:defRPr sz="2667"/>
            </a:lvl7pPr>
            <a:lvl8pPr marL="4267697" indent="0">
              <a:buNone/>
              <a:defRPr sz="2667"/>
            </a:lvl8pPr>
            <a:lvl9pPr marL="4877370" indent="0">
              <a:buNone/>
              <a:defRPr sz="2667"/>
            </a:lvl9pPr>
          </a:lstStyle>
          <a:p>
            <a:r>
              <a:rPr lang="en-US"/>
              <a:t>Click icon to add picture</a:t>
            </a:r>
            <a:endParaRPr lang="en-US" dirty="0"/>
          </a:p>
        </p:txBody>
      </p:sp>
      <p:pic>
        <p:nvPicPr>
          <p:cNvPr id="10" name="Picture 9">
            <a:extLst>
              <a:ext uri="{FF2B5EF4-FFF2-40B4-BE49-F238E27FC236}">
                <a16:creationId xmlns:a16="http://schemas.microsoft.com/office/drawing/2014/main" id="{5482D14D-EFB8-194E-9283-741A4DB5D39E}"/>
              </a:ext>
            </a:extLst>
          </p:cNvPr>
          <p:cNvPicPr>
            <a:picLocks noChangeAspect="1"/>
          </p:cNvPicPr>
          <p:nvPr userDrawn="1"/>
        </p:nvPicPr>
        <p:blipFill rotWithShape="1">
          <a:blip r:embed="rId3" cstate="print">
            <a:alphaModFix amt="70000"/>
            <a:extLst>
              <a:ext uri="{28A0092B-C50C-407E-A947-70E740481C1C}">
                <a14:useLocalDpi xmlns:a14="http://schemas.microsoft.com/office/drawing/2010/main"/>
              </a:ext>
            </a:extLst>
          </a:blip>
          <a:srcRect l="39187" t="2468"/>
          <a:stretch/>
        </p:blipFill>
        <p:spPr>
          <a:xfrm>
            <a:off x="-1" y="-2300"/>
            <a:ext cx="7653701" cy="8534300"/>
          </a:xfrm>
          <a:prstGeom prst="rect">
            <a:avLst/>
          </a:prstGeom>
        </p:spPr>
      </p:pic>
      <p:sp>
        <p:nvSpPr>
          <p:cNvPr id="2" name="Title 1">
            <a:extLst>
              <a:ext uri="{FF2B5EF4-FFF2-40B4-BE49-F238E27FC236}">
                <a16:creationId xmlns:a16="http://schemas.microsoft.com/office/drawing/2014/main" id="{4071DBFB-D718-9E4A-B9E5-3A856A8BDB86}"/>
              </a:ext>
            </a:extLst>
          </p:cNvPr>
          <p:cNvSpPr>
            <a:spLocks noGrp="1"/>
          </p:cNvSpPr>
          <p:nvPr>
            <p:ph type="title"/>
          </p:nvPr>
        </p:nvSpPr>
        <p:spPr>
          <a:xfrm>
            <a:off x="864000" y="1224000"/>
            <a:ext cx="5243495" cy="1423950"/>
          </a:xfrm>
        </p:spPr>
        <p:txBody>
          <a:bodyPr anchor="t"/>
          <a:lstStyle>
            <a:lvl1pPr>
              <a:defRPr sz="4267">
                <a:solidFill>
                  <a:schemeClr val="bg1"/>
                </a:solidFill>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BCD83F82-1B7B-8841-8682-164A9DAE0955}"/>
              </a:ext>
            </a:extLst>
          </p:cNvPr>
          <p:cNvSpPr>
            <a:spLocks noGrp="1"/>
          </p:cNvSpPr>
          <p:nvPr>
            <p:ph type="body" sz="half" idx="2"/>
          </p:nvPr>
        </p:nvSpPr>
        <p:spPr>
          <a:xfrm>
            <a:off x="864000" y="3047525"/>
            <a:ext cx="5243495" cy="5239226"/>
          </a:xfrm>
        </p:spPr>
        <p:txBody>
          <a:bodyPr/>
          <a:lstStyle>
            <a:lvl1pPr marL="0" indent="0">
              <a:lnSpc>
                <a:spcPts val="4000"/>
              </a:lnSpc>
              <a:spcBef>
                <a:spcPts val="0"/>
              </a:spcBef>
              <a:buFont typeface="Arial" panose="020B0604020202020204" pitchFamily="34" charset="0"/>
              <a:buNone/>
              <a:defRPr sz="2500" b="1">
                <a:solidFill>
                  <a:schemeClr val="bg1"/>
                </a:solidFill>
              </a:defRPr>
            </a:lvl1pPr>
            <a:lvl2pPr marL="609671" indent="0">
              <a:buNone/>
              <a:defRPr sz="1867"/>
            </a:lvl2pPr>
            <a:lvl3pPr marL="1219342" indent="0">
              <a:buNone/>
              <a:defRPr sz="1600"/>
            </a:lvl3pPr>
            <a:lvl4pPr marL="1829014" indent="0">
              <a:buNone/>
              <a:defRPr sz="1334"/>
            </a:lvl4pPr>
            <a:lvl5pPr marL="2438685" indent="0">
              <a:buNone/>
              <a:defRPr sz="1334"/>
            </a:lvl5pPr>
            <a:lvl6pPr marL="3048356" indent="0">
              <a:buNone/>
              <a:defRPr sz="1334"/>
            </a:lvl6pPr>
            <a:lvl7pPr marL="3658027" indent="0">
              <a:buNone/>
              <a:defRPr sz="1334"/>
            </a:lvl7pPr>
            <a:lvl8pPr marL="4267697" indent="0">
              <a:buNone/>
              <a:defRPr sz="1334"/>
            </a:lvl8pPr>
            <a:lvl9pPr marL="4877370" indent="0">
              <a:buNone/>
              <a:defRPr sz="1334"/>
            </a:lvl9pPr>
          </a:lstStyle>
          <a:p>
            <a:pPr lvl="0"/>
            <a:r>
              <a:rPr lang="en-US"/>
              <a:t>Edit Master text styles</a:t>
            </a:r>
          </a:p>
        </p:txBody>
      </p:sp>
      <p:sp>
        <p:nvSpPr>
          <p:cNvPr id="5" name="Date Placeholder 4">
            <a:extLst>
              <a:ext uri="{FF2B5EF4-FFF2-40B4-BE49-F238E27FC236}">
                <a16:creationId xmlns:a16="http://schemas.microsoft.com/office/drawing/2014/main" id="{8E2BE757-A7B3-EC49-B81F-E4004CBD0439}"/>
              </a:ext>
            </a:extLst>
          </p:cNvPr>
          <p:cNvSpPr>
            <a:spLocks noGrp="1"/>
          </p:cNvSpPr>
          <p:nvPr>
            <p:ph type="dt" sz="half" idx="10"/>
          </p:nvPr>
        </p:nvSpPr>
        <p:spPr/>
        <p:txBody>
          <a:bodyPr/>
          <a:lstStyle/>
          <a:p>
            <a:r>
              <a:rPr lang="en-IE"/>
              <a:t>06.11.19</a:t>
            </a:r>
            <a:endParaRPr lang="en-US"/>
          </a:p>
        </p:txBody>
      </p:sp>
      <p:sp>
        <p:nvSpPr>
          <p:cNvPr id="6" name="Footer Placeholder 5">
            <a:extLst>
              <a:ext uri="{FF2B5EF4-FFF2-40B4-BE49-F238E27FC236}">
                <a16:creationId xmlns:a16="http://schemas.microsoft.com/office/drawing/2014/main" id="{E72DCB14-3FFF-4946-A910-047852840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A811BA-6058-7E4C-BF7B-D24B11BC9F2B}"/>
              </a:ext>
            </a:extLst>
          </p:cNvPr>
          <p:cNvSpPr>
            <a:spLocks noGrp="1"/>
          </p:cNvSpPr>
          <p:nvPr>
            <p:ph type="sldNum" sz="quarter" idx="12"/>
          </p:nvPr>
        </p:nvSpPr>
        <p:spPr/>
        <p:txBody>
          <a:bodyPr/>
          <a:lstStyle/>
          <a:p>
            <a:fld id="{78BCC47E-4B7D-1647-9F80-3037E352F95F}" type="slidenum">
              <a:rPr lang="en-US" smtClean="0"/>
              <a:t>‹#›</a:t>
            </a:fld>
            <a:endParaRPr lang="en-US"/>
          </a:p>
        </p:txBody>
      </p:sp>
    </p:spTree>
    <p:extLst>
      <p:ext uri="{BB962C8B-B14F-4D97-AF65-F5344CB8AC3E}">
        <p14:creationId xmlns:p14="http://schemas.microsoft.com/office/powerpoint/2010/main" val="746292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A7FBCA-0170-A045-A7B9-C21077D8ECE0}"/>
              </a:ext>
            </a:extLst>
          </p:cNvPr>
          <p:cNvSpPr>
            <a:spLocks noGrp="1"/>
          </p:cNvSpPr>
          <p:nvPr>
            <p:ph type="title"/>
          </p:nvPr>
        </p:nvSpPr>
        <p:spPr>
          <a:xfrm>
            <a:off x="864000" y="1224000"/>
            <a:ext cx="14022170" cy="104295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CAE127D-E475-0447-ABE5-C831EB30D39D}"/>
              </a:ext>
            </a:extLst>
          </p:cNvPr>
          <p:cNvSpPr>
            <a:spLocks noGrp="1"/>
          </p:cNvSpPr>
          <p:nvPr>
            <p:ph type="body" idx="1"/>
          </p:nvPr>
        </p:nvSpPr>
        <p:spPr>
          <a:xfrm>
            <a:off x="864000" y="2412000"/>
            <a:ext cx="14022170" cy="4772588"/>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8A1DA5F-71C7-C24D-A60E-69D381002AD5}"/>
              </a:ext>
            </a:extLst>
          </p:cNvPr>
          <p:cNvSpPr>
            <a:spLocks noGrp="1"/>
          </p:cNvSpPr>
          <p:nvPr>
            <p:ph type="dt" sz="half" idx="2"/>
          </p:nvPr>
        </p:nvSpPr>
        <p:spPr>
          <a:xfrm>
            <a:off x="864000" y="9360000"/>
            <a:ext cx="3657957" cy="540841"/>
          </a:xfrm>
          <a:prstGeom prst="rect">
            <a:avLst/>
          </a:prstGeom>
        </p:spPr>
        <p:txBody>
          <a:bodyPr vert="horz" lIns="91440" tIns="45720" rIns="91440" bIns="45720" rtlCol="0" anchor="ctr">
            <a:noAutofit/>
          </a:bodyPr>
          <a:lstStyle>
            <a:lvl1pPr algn="l">
              <a:defRPr sz="1600">
                <a:solidFill>
                  <a:srgbClr val="005336"/>
                </a:solidFill>
                <a:latin typeface="Helvetica" pitchFamily="2" charset="0"/>
              </a:defRPr>
            </a:lvl1pPr>
          </a:lstStyle>
          <a:p>
            <a:r>
              <a:rPr lang="en-IE"/>
              <a:t>06.11.19</a:t>
            </a:r>
            <a:endParaRPr lang="en-US" dirty="0"/>
          </a:p>
        </p:txBody>
      </p:sp>
      <p:sp>
        <p:nvSpPr>
          <p:cNvPr id="5" name="Footer Placeholder 4">
            <a:extLst>
              <a:ext uri="{FF2B5EF4-FFF2-40B4-BE49-F238E27FC236}">
                <a16:creationId xmlns:a16="http://schemas.microsoft.com/office/drawing/2014/main" id="{85C6C108-9FF4-4247-BF63-31A399B9D07C}"/>
              </a:ext>
            </a:extLst>
          </p:cNvPr>
          <p:cNvSpPr>
            <a:spLocks noGrp="1"/>
          </p:cNvSpPr>
          <p:nvPr>
            <p:ph type="ftr" sz="quarter" idx="3"/>
          </p:nvPr>
        </p:nvSpPr>
        <p:spPr>
          <a:xfrm>
            <a:off x="4521957" y="9360000"/>
            <a:ext cx="5486936" cy="540841"/>
          </a:xfrm>
          <a:prstGeom prst="rect">
            <a:avLst/>
          </a:prstGeom>
        </p:spPr>
        <p:txBody>
          <a:bodyPr vert="horz" lIns="91440" tIns="45720" rIns="91440" bIns="45720" rtlCol="0" anchor="ctr">
            <a:noAutofit/>
          </a:bodyPr>
          <a:lstStyle>
            <a:lvl1pPr algn="ctr">
              <a:defRPr sz="1600">
                <a:solidFill>
                  <a:srgbClr val="005336"/>
                </a:solidFill>
                <a:latin typeface="Helvetica" pitchFamily="2" charset="0"/>
              </a:defRPr>
            </a:lvl1pPr>
          </a:lstStyle>
          <a:p>
            <a:endParaRPr lang="en-US" dirty="0"/>
          </a:p>
        </p:txBody>
      </p:sp>
      <p:sp>
        <p:nvSpPr>
          <p:cNvPr id="6" name="Slide Number Placeholder 5">
            <a:extLst>
              <a:ext uri="{FF2B5EF4-FFF2-40B4-BE49-F238E27FC236}">
                <a16:creationId xmlns:a16="http://schemas.microsoft.com/office/drawing/2014/main" id="{8E2FD07C-4D6A-8244-A552-36C15D64DCD4}"/>
              </a:ext>
            </a:extLst>
          </p:cNvPr>
          <p:cNvSpPr>
            <a:spLocks noGrp="1"/>
          </p:cNvSpPr>
          <p:nvPr>
            <p:ph type="sldNum" sz="quarter" idx="4"/>
          </p:nvPr>
        </p:nvSpPr>
        <p:spPr>
          <a:xfrm>
            <a:off x="10008893" y="9360000"/>
            <a:ext cx="2983207" cy="540841"/>
          </a:xfrm>
          <a:prstGeom prst="rect">
            <a:avLst/>
          </a:prstGeom>
        </p:spPr>
        <p:txBody>
          <a:bodyPr vert="horz" lIns="91440" tIns="45720" rIns="91440" bIns="45720" rtlCol="0" anchor="ctr">
            <a:noAutofit/>
          </a:bodyPr>
          <a:lstStyle>
            <a:lvl1pPr algn="r">
              <a:defRPr sz="1600">
                <a:solidFill>
                  <a:srgbClr val="005336"/>
                </a:solidFill>
                <a:latin typeface="Helvetica" pitchFamily="2" charset="0"/>
              </a:defRPr>
            </a:lvl1pPr>
          </a:lstStyle>
          <a:p>
            <a:fld id="{78BCC47E-4B7D-1647-9F80-3037E352F95F}" type="slidenum">
              <a:rPr lang="en-US" smtClean="0"/>
              <a:pPr/>
              <a:t>‹#›</a:t>
            </a:fld>
            <a:endParaRPr lang="en-US"/>
          </a:p>
        </p:txBody>
      </p:sp>
    </p:spTree>
    <p:extLst>
      <p:ext uri="{BB962C8B-B14F-4D97-AF65-F5344CB8AC3E}">
        <p14:creationId xmlns:p14="http://schemas.microsoft.com/office/powerpoint/2010/main" val="2379604799"/>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63" r:id="rId5"/>
    <p:sldLayoutId id="2147483657" r:id="rId6"/>
    <p:sldLayoutId id="2147483659" r:id="rId7"/>
    <p:sldLayoutId id="2147483660" r:id="rId8"/>
    <p:sldLayoutId id="2147483661" r:id="rId9"/>
    <p:sldLayoutId id="2147483654" r:id="rId10"/>
    <p:sldLayoutId id="2147483655" r:id="rId11"/>
    <p:sldLayoutId id="2147483658" r:id="rId12"/>
  </p:sldLayoutIdLst>
  <p:hf sldNum="0" hdr="0" ftr="0"/>
  <p:txStyles>
    <p:titleStyle>
      <a:lvl1pPr algn="l" defTabSz="1219342" rtl="0" eaLnBrk="1" latinLnBrk="0" hangingPunct="1">
        <a:lnSpc>
          <a:spcPct val="90000"/>
        </a:lnSpc>
        <a:spcBef>
          <a:spcPct val="0"/>
        </a:spcBef>
        <a:buNone/>
        <a:defRPr sz="4500" b="0" kern="1200">
          <a:solidFill>
            <a:srgbClr val="005336"/>
          </a:solidFill>
          <a:latin typeface="Georgia" panose="02040502050405020303" pitchFamily="18" charset="0"/>
          <a:ea typeface="+mj-ea"/>
          <a:cs typeface="+mj-cs"/>
        </a:defRPr>
      </a:lvl1pPr>
    </p:titleStyle>
    <p:bodyStyle>
      <a:lvl1pPr marL="304835" indent="-304835" algn="l" defTabSz="1219342" rtl="0" eaLnBrk="1" latinLnBrk="0" hangingPunct="1">
        <a:lnSpc>
          <a:spcPct val="90000"/>
        </a:lnSpc>
        <a:spcBef>
          <a:spcPts val="1334"/>
        </a:spcBef>
        <a:buFont typeface="Arial" panose="020B0604020202020204" pitchFamily="34" charset="0"/>
        <a:buChar char="•"/>
        <a:defRPr sz="2300" kern="1200">
          <a:solidFill>
            <a:srgbClr val="005336"/>
          </a:solidFill>
          <a:latin typeface="Helvetica" pitchFamily="2" charset="0"/>
          <a:ea typeface="+mn-ea"/>
          <a:cs typeface="+mn-cs"/>
        </a:defRPr>
      </a:lvl1pPr>
      <a:lvl2pPr marL="914506" indent="-304835" algn="l" defTabSz="1219342" rtl="0" eaLnBrk="1" latinLnBrk="0" hangingPunct="1">
        <a:lnSpc>
          <a:spcPct val="90000"/>
        </a:lnSpc>
        <a:spcBef>
          <a:spcPts val="667"/>
        </a:spcBef>
        <a:buFont typeface="Arial" panose="020B0604020202020204" pitchFamily="34" charset="0"/>
        <a:buChar char="•"/>
        <a:defRPr sz="2300" kern="1200">
          <a:solidFill>
            <a:srgbClr val="005336"/>
          </a:solidFill>
          <a:latin typeface="Helvetica" pitchFamily="2" charset="0"/>
          <a:ea typeface="+mn-ea"/>
          <a:cs typeface="+mn-cs"/>
        </a:defRPr>
      </a:lvl2pPr>
      <a:lvl3pPr marL="1524178" indent="-304835" algn="l" defTabSz="1219342" rtl="0" eaLnBrk="1" latinLnBrk="0" hangingPunct="1">
        <a:lnSpc>
          <a:spcPct val="90000"/>
        </a:lnSpc>
        <a:spcBef>
          <a:spcPts val="667"/>
        </a:spcBef>
        <a:buFont typeface="Arial" panose="020B0604020202020204" pitchFamily="34" charset="0"/>
        <a:buChar char="•"/>
        <a:defRPr sz="2300" kern="1200">
          <a:solidFill>
            <a:srgbClr val="005336"/>
          </a:solidFill>
          <a:latin typeface="Helvetica" pitchFamily="2" charset="0"/>
          <a:ea typeface="+mn-ea"/>
          <a:cs typeface="+mn-cs"/>
        </a:defRPr>
      </a:lvl3pPr>
      <a:lvl4pPr marL="2133849" indent="-304835" algn="l" defTabSz="1219342" rtl="0" eaLnBrk="1" latinLnBrk="0" hangingPunct="1">
        <a:lnSpc>
          <a:spcPct val="90000"/>
        </a:lnSpc>
        <a:spcBef>
          <a:spcPts val="667"/>
        </a:spcBef>
        <a:buFont typeface="Arial" panose="020B0604020202020204" pitchFamily="34" charset="0"/>
        <a:buChar char="•"/>
        <a:defRPr sz="2300" kern="1200">
          <a:solidFill>
            <a:srgbClr val="005336"/>
          </a:solidFill>
          <a:latin typeface="Helvetica" pitchFamily="2" charset="0"/>
          <a:ea typeface="+mn-ea"/>
          <a:cs typeface="+mn-cs"/>
        </a:defRPr>
      </a:lvl4pPr>
      <a:lvl5pPr marL="2743520" indent="-304835" algn="l" defTabSz="1219342" rtl="0" eaLnBrk="1" latinLnBrk="0" hangingPunct="1">
        <a:lnSpc>
          <a:spcPct val="90000"/>
        </a:lnSpc>
        <a:spcBef>
          <a:spcPts val="667"/>
        </a:spcBef>
        <a:buFont typeface="Arial" panose="020B0604020202020204" pitchFamily="34" charset="0"/>
        <a:buChar char="•"/>
        <a:defRPr sz="2300" kern="1200">
          <a:solidFill>
            <a:srgbClr val="005336"/>
          </a:solidFill>
          <a:latin typeface="Helvetica" pitchFamily="2" charset="0"/>
          <a:ea typeface="+mn-ea"/>
          <a:cs typeface="+mn-cs"/>
        </a:defRPr>
      </a:lvl5pPr>
      <a:lvl6pPr marL="3353191" indent="-304835" algn="l" defTabSz="1219342"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862" indent="-304835" algn="l" defTabSz="1219342"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2534" indent="-304835" algn="l" defTabSz="1219342"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2205" indent="-304835" algn="l" defTabSz="1219342"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342" rtl="0" eaLnBrk="1" latinLnBrk="0" hangingPunct="1">
        <a:defRPr sz="2400" kern="1200">
          <a:solidFill>
            <a:schemeClr val="tx1"/>
          </a:solidFill>
          <a:latin typeface="+mn-lt"/>
          <a:ea typeface="+mn-ea"/>
          <a:cs typeface="+mn-cs"/>
        </a:defRPr>
      </a:lvl1pPr>
      <a:lvl2pPr marL="609671" algn="l" defTabSz="1219342" rtl="0" eaLnBrk="1" latinLnBrk="0" hangingPunct="1">
        <a:defRPr sz="2400" kern="1200">
          <a:solidFill>
            <a:schemeClr val="tx1"/>
          </a:solidFill>
          <a:latin typeface="+mn-lt"/>
          <a:ea typeface="+mn-ea"/>
          <a:cs typeface="+mn-cs"/>
        </a:defRPr>
      </a:lvl2pPr>
      <a:lvl3pPr marL="1219342" algn="l" defTabSz="1219342" rtl="0" eaLnBrk="1" latinLnBrk="0" hangingPunct="1">
        <a:defRPr sz="2400" kern="1200">
          <a:solidFill>
            <a:schemeClr val="tx1"/>
          </a:solidFill>
          <a:latin typeface="+mn-lt"/>
          <a:ea typeface="+mn-ea"/>
          <a:cs typeface="+mn-cs"/>
        </a:defRPr>
      </a:lvl3pPr>
      <a:lvl4pPr marL="1829014" algn="l" defTabSz="1219342" rtl="0" eaLnBrk="1" latinLnBrk="0" hangingPunct="1">
        <a:defRPr sz="2400" kern="1200">
          <a:solidFill>
            <a:schemeClr val="tx1"/>
          </a:solidFill>
          <a:latin typeface="+mn-lt"/>
          <a:ea typeface="+mn-ea"/>
          <a:cs typeface="+mn-cs"/>
        </a:defRPr>
      </a:lvl4pPr>
      <a:lvl5pPr marL="2438685" algn="l" defTabSz="1219342" rtl="0" eaLnBrk="1" latinLnBrk="0" hangingPunct="1">
        <a:defRPr sz="2400" kern="1200">
          <a:solidFill>
            <a:schemeClr val="tx1"/>
          </a:solidFill>
          <a:latin typeface="+mn-lt"/>
          <a:ea typeface="+mn-ea"/>
          <a:cs typeface="+mn-cs"/>
        </a:defRPr>
      </a:lvl5pPr>
      <a:lvl6pPr marL="3048356" algn="l" defTabSz="1219342" rtl="0" eaLnBrk="1" latinLnBrk="0" hangingPunct="1">
        <a:defRPr sz="2400" kern="1200">
          <a:solidFill>
            <a:schemeClr val="tx1"/>
          </a:solidFill>
          <a:latin typeface="+mn-lt"/>
          <a:ea typeface="+mn-ea"/>
          <a:cs typeface="+mn-cs"/>
        </a:defRPr>
      </a:lvl6pPr>
      <a:lvl7pPr marL="3658027" algn="l" defTabSz="1219342" rtl="0" eaLnBrk="1" latinLnBrk="0" hangingPunct="1">
        <a:defRPr sz="2400" kern="1200">
          <a:solidFill>
            <a:schemeClr val="tx1"/>
          </a:solidFill>
          <a:latin typeface="+mn-lt"/>
          <a:ea typeface="+mn-ea"/>
          <a:cs typeface="+mn-cs"/>
        </a:defRPr>
      </a:lvl7pPr>
      <a:lvl8pPr marL="4267697" algn="l" defTabSz="1219342" rtl="0" eaLnBrk="1" latinLnBrk="0" hangingPunct="1">
        <a:defRPr sz="2400" kern="1200">
          <a:solidFill>
            <a:schemeClr val="tx1"/>
          </a:solidFill>
          <a:latin typeface="+mn-lt"/>
          <a:ea typeface="+mn-ea"/>
          <a:cs typeface="+mn-cs"/>
        </a:defRPr>
      </a:lvl8pPr>
      <a:lvl9pPr marL="4877370" algn="l" defTabSz="1219342"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FCB0A-7993-BA4C-8272-98FAE8DB7368}"/>
              </a:ext>
            </a:extLst>
          </p:cNvPr>
          <p:cNvSpPr>
            <a:spLocks noGrp="1"/>
          </p:cNvSpPr>
          <p:nvPr>
            <p:ph type="ctrTitle"/>
          </p:nvPr>
        </p:nvSpPr>
        <p:spPr>
          <a:xfrm>
            <a:off x="1576923" y="3793789"/>
            <a:ext cx="13831690" cy="3035030"/>
          </a:xfrm>
        </p:spPr>
        <p:txBody>
          <a:bodyPr>
            <a:normAutofit fontScale="90000"/>
          </a:bodyPr>
          <a:lstStyle/>
          <a:p>
            <a:r>
              <a:rPr lang="en-US" sz="3600" dirty="0"/>
              <a:t>Investigation into Post Pandemic Education</a:t>
            </a:r>
            <a:br>
              <a:rPr lang="en-US" sz="3600" dirty="0"/>
            </a:br>
            <a:br>
              <a:rPr lang="en-US" sz="3600" dirty="0"/>
            </a:br>
            <a:r>
              <a:rPr lang="en-US" sz="3600" dirty="0"/>
              <a:t>Emmett Lawlor</a:t>
            </a:r>
            <a:br>
              <a:rPr lang="en-US" sz="3600" dirty="0"/>
            </a:br>
            <a:r>
              <a:rPr lang="en-US" sz="3600" dirty="0"/>
              <a:t>18238831</a:t>
            </a:r>
            <a:br>
              <a:rPr lang="en-US" sz="3600" dirty="0"/>
            </a:br>
            <a:br>
              <a:rPr lang="en-US" sz="3600" dirty="0"/>
            </a:br>
            <a:r>
              <a:rPr lang="en-US" sz="3600" dirty="0"/>
              <a:t>John Nelson</a:t>
            </a:r>
            <a:br>
              <a:rPr lang="en-US" sz="3600" dirty="0"/>
            </a:br>
            <a:br>
              <a:rPr lang="en-US" dirty="0"/>
            </a:br>
            <a:br>
              <a:rPr lang="en-US" dirty="0"/>
            </a:br>
            <a:br>
              <a:rPr lang="en-US" dirty="0"/>
            </a:br>
            <a:endParaRPr lang="en-US" dirty="0"/>
          </a:p>
        </p:txBody>
      </p:sp>
      <p:sp>
        <p:nvSpPr>
          <p:cNvPr id="3" name="Subtitle 2">
            <a:extLst>
              <a:ext uri="{FF2B5EF4-FFF2-40B4-BE49-F238E27FC236}">
                <a16:creationId xmlns:a16="http://schemas.microsoft.com/office/drawing/2014/main" id="{6394F361-F4D6-E44D-BA05-8CE0226C3547}"/>
              </a:ext>
            </a:extLst>
          </p:cNvPr>
          <p:cNvSpPr>
            <a:spLocks noGrp="1"/>
          </p:cNvSpPr>
          <p:nvPr>
            <p:ph type="subTitle" idx="1"/>
          </p:nvPr>
        </p:nvSpPr>
        <p:spPr>
          <a:xfrm>
            <a:off x="461045" y="7895836"/>
            <a:ext cx="10589576" cy="1150887"/>
          </a:xfrm>
        </p:spPr>
        <p:txBody>
          <a:bodyPr>
            <a:normAutofit/>
          </a:bodyPr>
          <a:lstStyle/>
          <a:p>
            <a:r>
              <a:rPr lang="en-US" sz="2800" dirty="0"/>
              <a:t>LM118: BEng in Electronic and Computer Engineering</a:t>
            </a:r>
          </a:p>
          <a:p>
            <a:r>
              <a:rPr lang="en-US" sz="2800" dirty="0"/>
              <a:t>Autumn semester 2021 Interim Presentation</a:t>
            </a:r>
          </a:p>
        </p:txBody>
      </p:sp>
    </p:spTree>
    <p:extLst>
      <p:ext uri="{BB962C8B-B14F-4D97-AF65-F5344CB8AC3E}">
        <p14:creationId xmlns:p14="http://schemas.microsoft.com/office/powerpoint/2010/main" val="1259217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EE75C-7A52-4A55-A5DF-CB6BFA301AEB}"/>
              </a:ext>
            </a:extLst>
          </p:cNvPr>
          <p:cNvSpPr>
            <a:spLocks noGrp="1"/>
          </p:cNvSpPr>
          <p:nvPr>
            <p:ph type="title"/>
          </p:nvPr>
        </p:nvSpPr>
        <p:spPr/>
        <p:txBody>
          <a:bodyPr/>
          <a:lstStyle/>
          <a:p>
            <a:r>
              <a:rPr lang="en-GB" dirty="0"/>
              <a:t>Presentation overview</a:t>
            </a:r>
          </a:p>
        </p:txBody>
      </p:sp>
      <p:sp>
        <p:nvSpPr>
          <p:cNvPr id="3" name="Content Placeholder 2">
            <a:extLst>
              <a:ext uri="{FF2B5EF4-FFF2-40B4-BE49-F238E27FC236}">
                <a16:creationId xmlns:a16="http://schemas.microsoft.com/office/drawing/2014/main" id="{973F36EE-5E46-4615-80C4-0AA06D4AB4DB}"/>
              </a:ext>
            </a:extLst>
          </p:cNvPr>
          <p:cNvSpPr>
            <a:spLocks noGrp="1"/>
          </p:cNvSpPr>
          <p:nvPr>
            <p:ph idx="1"/>
          </p:nvPr>
        </p:nvSpPr>
        <p:spPr>
          <a:xfrm>
            <a:off x="864000" y="2412000"/>
            <a:ext cx="14022170" cy="6647694"/>
          </a:xfrm>
        </p:spPr>
        <p:txBody>
          <a:bodyPr/>
          <a:lstStyle/>
          <a:p>
            <a:r>
              <a:rPr lang="en-GB" dirty="0"/>
              <a:t>Web Scrapers</a:t>
            </a:r>
          </a:p>
          <a:p>
            <a:pPr lvl="1"/>
            <a:r>
              <a:rPr lang="en-GB" dirty="0"/>
              <a:t>Used to extract webpage data.</a:t>
            </a:r>
          </a:p>
          <a:p>
            <a:r>
              <a:rPr lang="en-GB" dirty="0"/>
              <a:t>Data</a:t>
            </a:r>
          </a:p>
          <a:p>
            <a:pPr lvl="1"/>
            <a:r>
              <a:rPr lang="en-GB" dirty="0"/>
              <a:t>Timetables</a:t>
            </a:r>
          </a:p>
          <a:p>
            <a:pPr lvl="1"/>
            <a:r>
              <a:rPr lang="en-GB" dirty="0"/>
              <a:t>UL Module Details</a:t>
            </a:r>
          </a:p>
          <a:p>
            <a:pPr lvl="1"/>
            <a:r>
              <a:rPr lang="en-GB" dirty="0" err="1"/>
              <a:t>Qualifax</a:t>
            </a:r>
            <a:endParaRPr lang="en-GB" dirty="0"/>
          </a:p>
          <a:p>
            <a:r>
              <a:rPr lang="en-GB" dirty="0"/>
              <a:t>Web-App</a:t>
            </a:r>
          </a:p>
          <a:p>
            <a:pPr lvl="1"/>
            <a:r>
              <a:rPr lang="en-GB" dirty="0"/>
              <a:t>Implementation of extracted data.</a:t>
            </a:r>
          </a:p>
          <a:p>
            <a:r>
              <a:rPr lang="en-GB" dirty="0"/>
              <a:t>Text Processing</a:t>
            </a:r>
          </a:p>
          <a:p>
            <a:pPr lvl="1"/>
            <a:r>
              <a:rPr lang="en-GB" dirty="0"/>
              <a:t>Best implementation to token and classify educational data</a:t>
            </a:r>
          </a:p>
          <a:p>
            <a:pPr lvl="1"/>
            <a:r>
              <a:rPr lang="en-GB" dirty="0"/>
              <a:t>Preparation for clustering</a:t>
            </a:r>
          </a:p>
          <a:p>
            <a:r>
              <a:rPr lang="en-GB" dirty="0"/>
              <a:t>Machine Learning</a:t>
            </a:r>
          </a:p>
          <a:p>
            <a:pPr lvl="1"/>
            <a:r>
              <a:rPr lang="en-GB" dirty="0"/>
              <a:t>Recommendation software for courses.</a:t>
            </a:r>
          </a:p>
          <a:p>
            <a:pPr lvl="1"/>
            <a:r>
              <a:rPr lang="en-GB" dirty="0"/>
              <a:t>Similar to Netflix, YouTube algorithm.</a:t>
            </a:r>
          </a:p>
          <a:p>
            <a:r>
              <a:rPr lang="en-GB" dirty="0"/>
              <a:t>Analytical Report</a:t>
            </a:r>
          </a:p>
        </p:txBody>
      </p:sp>
    </p:spTree>
    <p:extLst>
      <p:ext uri="{BB962C8B-B14F-4D97-AF65-F5344CB8AC3E}">
        <p14:creationId xmlns:p14="http://schemas.microsoft.com/office/powerpoint/2010/main" val="70812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Project overview (1)</a:t>
            </a:r>
          </a:p>
        </p:txBody>
      </p:sp>
      <p:sp>
        <p:nvSpPr>
          <p:cNvPr id="3" name="Content Placeholder 2"/>
          <p:cNvSpPr>
            <a:spLocks noGrp="1"/>
          </p:cNvSpPr>
          <p:nvPr>
            <p:ph idx="1"/>
          </p:nvPr>
        </p:nvSpPr>
        <p:spPr/>
        <p:txBody>
          <a:bodyPr/>
          <a:lstStyle/>
          <a:p>
            <a:r>
              <a:rPr lang="en-IE" dirty="0"/>
              <a:t>The project will be an all around investigation into Third Level Education post-Covid19. It will be a re-evaluation into how we learn and how we will learn in the future. We will be investigating what we can learn from this new attraction to online learning, and wondering what we can build in order to adapt and streamline students into such a future of free, open-source, omnichannel learning experience. </a:t>
            </a:r>
          </a:p>
          <a:p>
            <a:r>
              <a:rPr lang="en-IE" dirty="0"/>
              <a:t>The outcomes of this project</a:t>
            </a:r>
          </a:p>
          <a:p>
            <a:pPr lvl="1"/>
            <a:r>
              <a:rPr lang="en-IE" dirty="0"/>
              <a:t>Web Scraping: Method of finding relevant data to course material.</a:t>
            </a:r>
          </a:p>
          <a:p>
            <a:pPr lvl="1"/>
            <a:r>
              <a:rPr lang="en-IE" dirty="0"/>
              <a:t>Webapp: Streamline a semesters beginning.</a:t>
            </a:r>
          </a:p>
          <a:p>
            <a:pPr lvl="1"/>
            <a:r>
              <a:rPr lang="en-IE" dirty="0"/>
              <a:t>Text-Processing: How to process Educational Data.</a:t>
            </a:r>
          </a:p>
          <a:p>
            <a:pPr lvl="1"/>
            <a:r>
              <a:rPr lang="en-IE" dirty="0"/>
              <a:t>Machine Learning: Algorithm to pick/recommend the best courses. </a:t>
            </a:r>
          </a:p>
          <a:p>
            <a:pPr lvl="1"/>
            <a:r>
              <a:rPr lang="en-IE" dirty="0"/>
              <a:t>Analytical report into Third Level Education in Ireland and reflection of findings.</a:t>
            </a:r>
          </a:p>
          <a:p>
            <a:pPr lvl="1"/>
            <a:endParaRPr lang="en-IE" dirty="0"/>
          </a:p>
        </p:txBody>
      </p:sp>
    </p:spTree>
    <p:extLst>
      <p:ext uri="{BB962C8B-B14F-4D97-AF65-F5344CB8AC3E}">
        <p14:creationId xmlns:p14="http://schemas.microsoft.com/office/powerpoint/2010/main" val="800742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845CE-F63A-483A-A6BD-C039D5E32499}"/>
              </a:ext>
            </a:extLst>
          </p:cNvPr>
          <p:cNvSpPr>
            <a:spLocks noGrp="1"/>
          </p:cNvSpPr>
          <p:nvPr>
            <p:ph type="title"/>
          </p:nvPr>
        </p:nvSpPr>
        <p:spPr/>
        <p:txBody>
          <a:bodyPr/>
          <a:lstStyle/>
          <a:p>
            <a:r>
              <a:rPr lang="en-IE" dirty="0"/>
              <a:t>Project overview (2)</a:t>
            </a:r>
          </a:p>
        </p:txBody>
      </p:sp>
      <p:pic>
        <p:nvPicPr>
          <p:cNvPr id="5" name="Picture 4" descr="Timeline&#10;&#10;Description automatically generated">
            <a:extLst>
              <a:ext uri="{FF2B5EF4-FFF2-40B4-BE49-F238E27FC236}">
                <a16:creationId xmlns:a16="http://schemas.microsoft.com/office/drawing/2014/main" id="{6DEFEA8B-C08F-48D6-8BB9-9CE52172820F}"/>
              </a:ext>
            </a:extLst>
          </p:cNvPr>
          <p:cNvPicPr>
            <a:picLocks noChangeAspect="1"/>
          </p:cNvPicPr>
          <p:nvPr/>
        </p:nvPicPr>
        <p:blipFill rotWithShape="1">
          <a:blip r:embed="rId2"/>
          <a:srcRect t="1082"/>
          <a:stretch/>
        </p:blipFill>
        <p:spPr>
          <a:xfrm>
            <a:off x="3137643" y="2159540"/>
            <a:ext cx="9280897" cy="7123893"/>
          </a:xfrm>
          <a:prstGeom prst="rect">
            <a:avLst/>
          </a:prstGeom>
        </p:spPr>
      </p:pic>
    </p:spTree>
    <p:extLst>
      <p:ext uri="{BB962C8B-B14F-4D97-AF65-F5344CB8AC3E}">
        <p14:creationId xmlns:p14="http://schemas.microsoft.com/office/powerpoint/2010/main" val="2308738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Project Gantt chart</a:t>
            </a:r>
          </a:p>
        </p:txBody>
      </p:sp>
      <p:pic>
        <p:nvPicPr>
          <p:cNvPr id="4" name="Content Placeholder 3" descr="A screenshot of a computer&#10;&#10;Description automatically generated">
            <a:extLst>
              <a:ext uri="{FF2B5EF4-FFF2-40B4-BE49-F238E27FC236}">
                <a16:creationId xmlns:a16="http://schemas.microsoft.com/office/drawing/2014/main" id="{2FB83176-8BB0-4C2B-94E1-126F7D5B42E7}"/>
              </a:ext>
            </a:extLst>
          </p:cNvPr>
          <p:cNvPicPr>
            <a:picLocks noGrp="1" noChangeAspect="1"/>
          </p:cNvPicPr>
          <p:nvPr>
            <p:ph idx="1"/>
          </p:nvPr>
        </p:nvPicPr>
        <p:blipFill rotWithShape="1">
          <a:blip r:embed="rId2"/>
          <a:srcRect l="953"/>
          <a:stretch/>
        </p:blipFill>
        <p:spPr>
          <a:xfrm>
            <a:off x="667265" y="1876108"/>
            <a:ext cx="12558760" cy="3620005"/>
          </a:xfrm>
          <a:prstGeom prst="rect">
            <a:avLst/>
          </a:prstGeom>
        </p:spPr>
      </p:pic>
      <p:pic>
        <p:nvPicPr>
          <p:cNvPr id="7" name="Picture 6">
            <a:extLst>
              <a:ext uri="{FF2B5EF4-FFF2-40B4-BE49-F238E27FC236}">
                <a16:creationId xmlns:a16="http://schemas.microsoft.com/office/drawing/2014/main" id="{DBACEEB2-29E4-4981-872D-08C3E29AA3AA}"/>
              </a:ext>
            </a:extLst>
          </p:cNvPr>
          <p:cNvPicPr>
            <a:picLocks noChangeAspect="1"/>
          </p:cNvPicPr>
          <p:nvPr/>
        </p:nvPicPr>
        <p:blipFill>
          <a:blip r:embed="rId3"/>
          <a:stretch>
            <a:fillRect/>
          </a:stretch>
        </p:blipFill>
        <p:spPr>
          <a:xfrm>
            <a:off x="667265" y="5496113"/>
            <a:ext cx="11084011" cy="3800997"/>
          </a:xfrm>
          <a:prstGeom prst="rect">
            <a:avLst/>
          </a:prstGeom>
        </p:spPr>
      </p:pic>
    </p:spTree>
    <p:extLst>
      <p:ext uri="{BB962C8B-B14F-4D97-AF65-F5344CB8AC3E}">
        <p14:creationId xmlns:p14="http://schemas.microsoft.com/office/powerpoint/2010/main" val="1456943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Conclusions</a:t>
            </a:r>
          </a:p>
        </p:txBody>
      </p:sp>
      <p:sp>
        <p:nvSpPr>
          <p:cNvPr id="3" name="Content Placeholder 2"/>
          <p:cNvSpPr>
            <a:spLocks noGrp="1"/>
          </p:cNvSpPr>
          <p:nvPr>
            <p:ph idx="1"/>
          </p:nvPr>
        </p:nvSpPr>
        <p:spPr>
          <a:xfrm>
            <a:off x="864000" y="2412000"/>
            <a:ext cx="14022170" cy="6148340"/>
          </a:xfrm>
        </p:spPr>
        <p:txBody>
          <a:bodyPr/>
          <a:lstStyle/>
          <a:p>
            <a:r>
              <a:rPr lang="en-IE" dirty="0"/>
              <a:t>Project summary:</a:t>
            </a:r>
          </a:p>
          <a:p>
            <a:pPr lvl="1"/>
            <a:r>
              <a:rPr lang="en-IE" dirty="0"/>
              <a:t>The project is a large data gathering and implementation investigation, to intuitively develop and assist universities in the ever growing digital market of Digitisation and Omnichannel learning mediums.</a:t>
            </a:r>
          </a:p>
          <a:p>
            <a:r>
              <a:rPr lang="en-IE" dirty="0"/>
              <a:t>Work completed to-date:</a:t>
            </a:r>
          </a:p>
          <a:p>
            <a:pPr lvl="1"/>
            <a:r>
              <a:rPr lang="en-IE" dirty="0"/>
              <a:t>Web Scrapers</a:t>
            </a:r>
          </a:p>
          <a:p>
            <a:pPr lvl="1"/>
            <a:r>
              <a:rPr lang="en-IE" dirty="0"/>
              <a:t>Web App</a:t>
            </a:r>
          </a:p>
          <a:p>
            <a:pPr lvl="1"/>
            <a:r>
              <a:rPr lang="en-IE" dirty="0"/>
              <a:t>Analytical Report Data Gathering</a:t>
            </a:r>
          </a:p>
          <a:p>
            <a:pPr lvl="1"/>
            <a:r>
              <a:rPr lang="en-IE" dirty="0"/>
              <a:t>Text-processing</a:t>
            </a:r>
          </a:p>
          <a:p>
            <a:r>
              <a:rPr lang="en-IE" dirty="0"/>
              <a:t>Next steps:</a:t>
            </a:r>
          </a:p>
          <a:p>
            <a:pPr lvl="1"/>
            <a:r>
              <a:rPr lang="en-IE" dirty="0"/>
              <a:t>Continuation of Text-Processing</a:t>
            </a:r>
          </a:p>
          <a:p>
            <a:pPr lvl="1"/>
            <a:r>
              <a:rPr lang="en-IE" dirty="0"/>
              <a:t>Complete AI model</a:t>
            </a:r>
          </a:p>
          <a:p>
            <a:pPr lvl="1"/>
            <a:r>
              <a:rPr lang="en-IE" dirty="0"/>
              <a:t>Complete Analytical Report</a:t>
            </a:r>
          </a:p>
        </p:txBody>
      </p:sp>
    </p:spTree>
    <p:extLst>
      <p:ext uri="{BB962C8B-B14F-4D97-AF65-F5344CB8AC3E}">
        <p14:creationId xmlns:p14="http://schemas.microsoft.com/office/powerpoint/2010/main" val="3460760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F4918-DD1F-054C-A4FB-2EAF57D39AD5}"/>
              </a:ext>
            </a:extLst>
          </p:cNvPr>
          <p:cNvSpPr>
            <a:spLocks noGrp="1"/>
          </p:cNvSpPr>
          <p:nvPr>
            <p:ph type="ctrTitle"/>
          </p:nvPr>
        </p:nvSpPr>
        <p:spPr>
          <a:xfrm>
            <a:off x="864000" y="5740697"/>
            <a:ext cx="10080000" cy="1808233"/>
          </a:xfrm>
        </p:spPr>
        <p:txBody>
          <a:bodyPr/>
          <a:lstStyle/>
          <a:p>
            <a:r>
              <a:rPr lang="en-US" dirty="0"/>
              <a:t>Thank you.</a:t>
            </a:r>
            <a:br>
              <a:rPr lang="en-US" dirty="0"/>
            </a:br>
            <a:r>
              <a:rPr lang="en-US" dirty="0"/>
              <a:t>Any questions?</a:t>
            </a:r>
          </a:p>
        </p:txBody>
      </p:sp>
    </p:spTree>
    <p:extLst>
      <p:ext uri="{BB962C8B-B14F-4D97-AF65-F5344CB8AC3E}">
        <p14:creationId xmlns:p14="http://schemas.microsoft.com/office/powerpoint/2010/main" val="587021780"/>
      </p:ext>
    </p:extLst>
  </p:cSld>
  <p:clrMapOvr>
    <a:masterClrMapping/>
  </p:clrMapOvr>
</p:sld>
</file>

<file path=ppt/theme/theme1.xml><?xml version="1.0" encoding="utf-8"?>
<a:theme xmlns:a="http://schemas.openxmlformats.org/drawingml/2006/main" name="Office Theme">
  <a:themeElements>
    <a:clrScheme name="UL">
      <a:dk1>
        <a:srgbClr val="171616"/>
      </a:dk1>
      <a:lt1>
        <a:sysClr val="window" lastClr="FFFFFF"/>
      </a:lt1>
      <a:dk2>
        <a:srgbClr val="7F7F7F"/>
      </a:dk2>
      <a:lt2>
        <a:srgbClr val="E7E6E6"/>
      </a:lt2>
      <a:accent1>
        <a:srgbClr val="00B140"/>
      </a:accent1>
      <a:accent2>
        <a:srgbClr val="034638"/>
      </a:accent2>
      <a:accent3>
        <a:srgbClr val="00A3E0"/>
      </a:accent3>
      <a:accent4>
        <a:srgbClr val="FFC72C"/>
      </a:accent4>
      <a:accent5>
        <a:srgbClr val="E31C79"/>
      </a:accent5>
      <a:accent6>
        <a:srgbClr val="D45D00"/>
      </a:accent6>
      <a:hlink>
        <a:srgbClr val="00A3E0"/>
      </a:hlink>
      <a:folHlink>
        <a:srgbClr val="6F263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Presentation" id="{8C4FAECB-4FFE-514E-86E1-D19CB0E3BBD1}" vid="{3EB642C7-DB8F-A140-B2AB-5A42E3409E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C4137211397D940B4BAE1908ED83D59" ma:contentTypeVersion="0" ma:contentTypeDescription="Create a new document." ma:contentTypeScope="" ma:versionID="7263ccf2e690e875e99a558b7728c52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BCC13DB-05A2-4CFD-AD8B-2B056964F2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024D6D1-67AC-4E6E-8A01-6E1CEB9358D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0802F29-E2FD-4521-A0C0-C6A969A2BA5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UL-PowerPoint-template</Template>
  <TotalTime>2979</TotalTime>
  <Words>293</Words>
  <Application>Microsoft Office PowerPoint</Application>
  <PresentationFormat>Custom</PresentationFormat>
  <Paragraphs>42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Georgia</vt:lpstr>
      <vt:lpstr>Helvetica</vt:lpstr>
      <vt:lpstr>Office Theme</vt:lpstr>
      <vt:lpstr>Investigation into Post Pandemic Education  Emmett Lawlor 18238831  John Nelson    </vt:lpstr>
      <vt:lpstr>Presentation overview</vt:lpstr>
      <vt:lpstr>Project overview (1)</vt:lpstr>
      <vt:lpstr>Project overview (2)</vt:lpstr>
      <vt:lpstr>Project Gantt chart</vt:lpstr>
      <vt:lpstr>Conclusions</vt:lpstr>
      <vt:lpstr>Thank you. Any questions?</vt:lpstr>
    </vt:vector>
  </TitlesOfParts>
  <Company>University of Limerick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Ian.Grout</dc:creator>
  <cp:lastModifiedBy>ULStudent:EMMETT.LAWLOR</cp:lastModifiedBy>
  <cp:revision>10</cp:revision>
  <dcterms:created xsi:type="dcterms:W3CDTF">2021-09-07T17:49:30Z</dcterms:created>
  <dcterms:modified xsi:type="dcterms:W3CDTF">2021-10-27T13:41:35Z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0x0101009C4137211397D940B4BAE1908ED83D59</vt:lpwstr>
  </property>
</Properties>
</file>