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67" r:id="rId6"/>
    <p:sldId id="268" r:id="rId7"/>
    <p:sldId id="272" r:id="rId8"/>
    <p:sldId id="271" r:id="rId9"/>
    <p:sldId id="269" r:id="rId10"/>
    <p:sldId id="266" r:id="rId11"/>
  </p:sldIdLst>
  <p:sldSz cx="16257588" cy="10158413"/>
  <p:notesSz cx="6858000" cy="9144000"/>
  <p:defaultTextStyle>
    <a:defPPr>
      <a:defRPr lang="en-US"/>
    </a:defPPr>
    <a:lvl1pPr marL="0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1pPr>
    <a:lvl2pPr marL="633876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2pPr>
    <a:lvl3pPr marL="1267752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3pPr>
    <a:lvl4pPr marL="1901628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4pPr>
    <a:lvl5pPr marL="2535502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5pPr>
    <a:lvl6pPr marL="3169379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6pPr>
    <a:lvl7pPr marL="3803254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7pPr>
    <a:lvl8pPr marL="4437130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8pPr>
    <a:lvl9pPr marL="5071006" algn="l" defTabSz="1267752" rtl="0" eaLnBrk="1" latinLnBrk="0" hangingPunct="1">
      <a:defRPr sz="249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956"/>
    <a:srgbClr val="005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762"/>
  </p:normalViewPr>
  <p:slideViewPr>
    <p:cSldViewPr snapToGrid="0" snapToObjects="1">
      <p:cViewPr varScale="1">
        <p:scale>
          <a:sx n="38" d="100"/>
          <a:sy n="38" d="100"/>
        </p:scale>
        <p:origin x="76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D53C-149F-6740-BCDE-ADDE2460943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1143000"/>
            <a:ext cx="494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137FE-F796-2E41-88C3-6EBCF174D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1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1pPr>
    <a:lvl2pPr marL="633876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2pPr>
    <a:lvl3pPr marL="1267752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3pPr>
    <a:lvl4pPr marL="1901628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4pPr>
    <a:lvl5pPr marL="2535502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5pPr>
    <a:lvl6pPr marL="3169379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6pPr>
    <a:lvl7pPr marL="3803254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7pPr>
    <a:lvl8pPr marL="4437130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8pPr>
    <a:lvl9pPr marL="5071006" algn="l" defTabSz="1267752" rtl="0" eaLnBrk="1" latinLnBrk="0" hangingPunct="1">
      <a:defRPr sz="16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2F0-795F-DC49-8A85-915BF0F2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7776000"/>
            <a:ext cx="10080000" cy="796487"/>
          </a:xfrm>
        </p:spPr>
        <p:txBody>
          <a:bodyPr anchor="t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1192D-1B69-A648-85CB-F16FFBDED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000" y="8572487"/>
            <a:ext cx="10080000" cy="796487"/>
          </a:xfrm>
        </p:spPr>
        <p:txBody>
          <a:bodyPr anchor="t">
            <a:normAutofit/>
          </a:bodyPr>
          <a:lstStyle>
            <a:lvl1pPr marL="0" indent="0" algn="l">
              <a:buNone/>
              <a:defRPr sz="3500">
                <a:solidFill>
                  <a:srgbClr val="00A956"/>
                </a:solidFill>
                <a:latin typeface="Georgia" panose="02040502050405020303" pitchFamily="18" charset="0"/>
              </a:defRPr>
            </a:lvl1pPr>
            <a:lvl2pPr marL="609671" indent="0" algn="ctr">
              <a:buNone/>
              <a:defRPr sz="2667"/>
            </a:lvl2pPr>
            <a:lvl3pPr marL="1219342" indent="0" algn="ctr">
              <a:buNone/>
              <a:defRPr sz="2400"/>
            </a:lvl3pPr>
            <a:lvl4pPr marL="1829014" indent="0" algn="ctr">
              <a:buNone/>
              <a:defRPr sz="2134"/>
            </a:lvl4pPr>
            <a:lvl5pPr marL="2438685" indent="0" algn="ctr">
              <a:buNone/>
              <a:defRPr sz="2134"/>
            </a:lvl5pPr>
            <a:lvl6pPr marL="3048356" indent="0" algn="ctr">
              <a:buNone/>
              <a:defRPr sz="2134"/>
            </a:lvl6pPr>
            <a:lvl7pPr marL="3658027" indent="0" algn="ctr">
              <a:buNone/>
              <a:defRPr sz="2134"/>
            </a:lvl7pPr>
            <a:lvl8pPr marL="4267697" indent="0" algn="ctr">
              <a:buNone/>
              <a:defRPr sz="2134"/>
            </a:lvl8pPr>
            <a:lvl9pPr marL="4877370" indent="0" algn="ctr">
              <a:buNone/>
              <a:defRPr sz="2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19D5-0F85-CB4E-B0A9-93B988A6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9A43A-A3AB-9641-9E5A-9DA8B2CC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B5666-28FF-9F4F-8C5C-D5068439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F1F43-8673-9348-80A9-029FC361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9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995B1-CE25-1148-9140-B20A1F18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093B2-889C-3D45-91E5-6ABBE19F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8FF8-B193-9B4D-A0D1-BDFE4CDC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8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2F0-795F-DC49-8A85-915BF0F2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6480000"/>
            <a:ext cx="10080000" cy="1808233"/>
          </a:xfrm>
        </p:spPr>
        <p:txBody>
          <a:bodyPr anchor="t">
            <a:normAutofit/>
          </a:bodyPr>
          <a:lstStyle>
            <a:lvl1pPr algn="l">
              <a:defRPr sz="4700" b="1">
                <a:solidFill>
                  <a:srgbClr val="00A956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0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83AE-721B-8E45-86D0-EDEFBB6D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3744000"/>
            <a:ext cx="10800000" cy="672893"/>
          </a:xfrm>
        </p:spPr>
        <p:txBody>
          <a:bodyPr anchor="t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79186-9A63-804D-B992-7A261573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000" y="4416893"/>
            <a:ext cx="10800000" cy="662313"/>
          </a:xfrm>
        </p:spPr>
        <p:txBody>
          <a:bodyPr anchor="t"/>
          <a:lstStyle>
            <a:lvl1pPr marL="0" indent="0">
              <a:buNone/>
              <a:defRPr sz="3000">
                <a:solidFill>
                  <a:srgbClr val="005336"/>
                </a:solidFill>
              </a:defRPr>
            </a:lvl1pPr>
            <a:lvl2pPr marL="60967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34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9014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4pPr>
            <a:lvl5pPr marL="2438685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5pPr>
            <a:lvl6pPr marL="3048356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6pPr>
            <a:lvl7pPr marL="365802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7pPr>
            <a:lvl8pPr marL="4267697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8pPr>
            <a:lvl9pPr marL="4877370" indent="0">
              <a:buNone/>
              <a:defRPr sz="2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3FE8-725B-C542-9752-0F0519FD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A956"/>
                </a:solidFill>
              </a:defRPr>
            </a:lvl1pPr>
          </a:lstStyle>
          <a:p>
            <a:r>
              <a:rPr lang="en-IE"/>
              <a:t>06.11.19</a:t>
            </a:r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262716B-0319-2E48-8A4F-A486A8CCA0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84000" y="5400000"/>
            <a:ext cx="2376000" cy="7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04787F-D361-3E40-984A-D6B2F134C9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00" y="5040000"/>
            <a:ext cx="2376000" cy="14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57A8-4F44-A743-9523-4F882D6B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2297-C797-C746-BFFC-71DBB907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C500-FEB0-E34F-8384-75379BA5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3037-7A0A-9643-8F64-D23E831E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D8BA-88AE-0D4A-A7D5-B98698AD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5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1D3-730A-F844-A2DE-9B4F97F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EF49-F03E-114E-B38A-058193C2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0" y="2412000"/>
            <a:ext cx="6909475" cy="1784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8C761-09FD-F940-A379-C15FF311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30405" y="2412000"/>
            <a:ext cx="6655766" cy="6445420"/>
          </a:xfrm>
        </p:spPr>
        <p:txBody>
          <a:bodyPr/>
          <a:lstStyle>
            <a:lvl1pPr>
              <a:lnSpc>
                <a:spcPts val="4300"/>
              </a:lnSpc>
              <a:defRPr sz="2500" b="1"/>
            </a:lvl1pPr>
            <a:lvl2pPr>
              <a:lnSpc>
                <a:spcPts val="4300"/>
              </a:lnSpc>
              <a:defRPr sz="2500" b="1"/>
            </a:lvl2pPr>
            <a:lvl3pPr>
              <a:lnSpc>
                <a:spcPts val="4300"/>
              </a:lnSpc>
              <a:defRPr sz="2500" b="1"/>
            </a:lvl3pPr>
            <a:lvl4pPr>
              <a:lnSpc>
                <a:spcPts val="4300"/>
              </a:lnSpc>
              <a:defRPr sz="2500" b="1"/>
            </a:lvl4pPr>
            <a:lvl5pPr>
              <a:lnSpc>
                <a:spcPts val="4300"/>
              </a:lnSpc>
              <a:defRPr sz="2500"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2B8F-8DDB-EA48-8C5E-1872A88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0F-AE69-BD45-95F8-32FB591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2152-6566-5E4A-89B9-969A87D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2E7E51-C183-8145-ABEB-A2DDF19FB9A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64000" y="4355100"/>
            <a:ext cx="6909475" cy="45023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16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1D3-730A-F844-A2DE-9B4F97F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EF49-F03E-114E-B38A-058193C2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4003" y="2412000"/>
            <a:ext cx="6480000" cy="178444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2B8F-8DDB-EA48-8C5E-1872A88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0F-AE69-BD45-95F8-32FB591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2152-6566-5E4A-89B9-969A87D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2E7E51-C183-8145-ABEB-A2DDF19FB9A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64003" y="4355100"/>
            <a:ext cx="6480000" cy="45023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  <a:lvl2pPr marL="609671" indent="0">
              <a:buNone/>
              <a:defRPr/>
            </a:lvl2pPr>
            <a:lvl3pPr marL="1219343" indent="0">
              <a:buNone/>
              <a:defRPr/>
            </a:lvl3pPr>
            <a:lvl4pPr marL="1829014" indent="0">
              <a:buNone/>
              <a:defRPr/>
            </a:lvl4pPr>
            <a:lvl5pPr marL="2438685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00852C3-1AE9-6D47-B34A-4970BBFD8C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60000" y="2412000"/>
            <a:ext cx="7920000" cy="540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Bullet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F2900-C118-A14E-B938-836275F29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0"/>
            <a:ext cx="7653700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342900" indent="-34290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ransparent Picture with Bullet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F2900-C118-A14E-B938-836275F29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0"/>
            <a:ext cx="7653700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342900" indent="-34290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1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6267A8-E11A-BC4B-ABF0-35302C5B76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-1" y="-2300"/>
            <a:ext cx="7653701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2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ransparent Picture with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6257588" cy="8532000"/>
          </a:xfrm>
        </p:spPr>
        <p:txBody>
          <a:bodyPr/>
          <a:lstStyle>
            <a:lvl1pPr marL="0" indent="0">
              <a:buNone/>
              <a:defRPr sz="4267"/>
            </a:lvl1pPr>
            <a:lvl2pPr marL="609671" indent="0">
              <a:buNone/>
              <a:defRPr sz="3734"/>
            </a:lvl2pPr>
            <a:lvl3pPr marL="1219342" indent="0">
              <a:buNone/>
              <a:defRPr sz="3200"/>
            </a:lvl3pPr>
            <a:lvl4pPr marL="1829014" indent="0">
              <a:buNone/>
              <a:defRPr sz="2667"/>
            </a:lvl4pPr>
            <a:lvl5pPr marL="2438685" indent="0">
              <a:buNone/>
              <a:defRPr sz="2667"/>
            </a:lvl5pPr>
            <a:lvl6pPr marL="3048356" indent="0">
              <a:buNone/>
              <a:defRPr sz="2667"/>
            </a:lvl6pPr>
            <a:lvl7pPr marL="3658027" indent="0">
              <a:buNone/>
              <a:defRPr sz="2667"/>
            </a:lvl7pPr>
            <a:lvl8pPr marL="4267697" indent="0">
              <a:buNone/>
              <a:defRPr sz="2667"/>
            </a:lvl8pPr>
            <a:lvl9pPr marL="4877370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2D14D-EFB8-194E-9283-741A4DB5D3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-1" y="-2300"/>
            <a:ext cx="7653701" cy="853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5243495" cy="1423950"/>
          </a:xfrm>
        </p:spPr>
        <p:txBody>
          <a:bodyPr anchor="t"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000" y="3047525"/>
            <a:ext cx="5243495" cy="5239226"/>
          </a:xfrm>
        </p:spPr>
        <p:txBody>
          <a:bodyPr/>
          <a:lstStyle>
            <a:lvl1pPr marL="0" indent="0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2500" b="1">
                <a:solidFill>
                  <a:schemeClr val="bg1"/>
                </a:solidFill>
              </a:defRPr>
            </a:lvl1pPr>
            <a:lvl2pPr marL="609671" indent="0">
              <a:buNone/>
              <a:defRPr sz="1867"/>
            </a:lvl2pPr>
            <a:lvl3pPr marL="1219342" indent="0">
              <a:buNone/>
              <a:defRPr sz="1600"/>
            </a:lvl3pPr>
            <a:lvl4pPr marL="1829014" indent="0">
              <a:buNone/>
              <a:defRPr sz="1334"/>
            </a:lvl4pPr>
            <a:lvl5pPr marL="2438685" indent="0">
              <a:buNone/>
              <a:defRPr sz="1334"/>
            </a:lvl5pPr>
            <a:lvl6pPr marL="3048356" indent="0">
              <a:buNone/>
              <a:defRPr sz="1334"/>
            </a:lvl6pPr>
            <a:lvl7pPr marL="3658027" indent="0">
              <a:buNone/>
              <a:defRPr sz="1334"/>
            </a:lvl7pPr>
            <a:lvl8pPr marL="4267697" indent="0">
              <a:buNone/>
              <a:defRPr sz="1334"/>
            </a:lvl8pPr>
            <a:lvl9pPr marL="4877370" indent="0">
              <a:buNone/>
              <a:defRPr sz="13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/>
              <a:t>06.11.19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CC47E-4B7D-1647-9F80-3037E352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9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7FBCA-0170-A045-A7B9-C21077D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00" y="1224000"/>
            <a:ext cx="14022170" cy="10429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E127D-E475-0447-ABE5-C831EB30D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4000" y="2412000"/>
            <a:ext cx="14022170" cy="4772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DA5F-71C7-C24D-A60E-69D381002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4000" y="9360000"/>
            <a:ext cx="3657957" cy="54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6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r>
              <a:rPr lang="en-IE"/>
              <a:t>06.11.19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C108-9FF4-4247-BF63-31A399B9D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21957" y="9360000"/>
            <a:ext cx="5486936" cy="54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D07C-4D6A-8244-A552-36C15D64D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08893" y="9360000"/>
            <a:ext cx="2983207" cy="5408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60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fld id="{78BCC47E-4B7D-1647-9F80-3037E352F9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0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63" r:id="rId5"/>
    <p:sldLayoutId id="2147483657" r:id="rId6"/>
    <p:sldLayoutId id="2147483659" r:id="rId7"/>
    <p:sldLayoutId id="2147483660" r:id="rId8"/>
    <p:sldLayoutId id="2147483661" r:id="rId9"/>
    <p:sldLayoutId id="2147483654" r:id="rId10"/>
    <p:sldLayoutId id="2147483655" r:id="rId11"/>
    <p:sldLayoutId id="2147483658" r:id="rId12"/>
  </p:sldLayoutIdLst>
  <p:hf sldNum="0" hdr="0" ftr="0"/>
  <p:txStyles>
    <p:titleStyle>
      <a:lvl1pPr algn="l" defTabSz="1219342" rtl="0" eaLnBrk="1" latinLnBrk="0" hangingPunct="1">
        <a:lnSpc>
          <a:spcPct val="90000"/>
        </a:lnSpc>
        <a:spcBef>
          <a:spcPct val="0"/>
        </a:spcBef>
        <a:buNone/>
        <a:defRPr sz="4500" b="0" kern="1200">
          <a:solidFill>
            <a:srgbClr val="005336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304835" indent="-304835" algn="l" defTabSz="1219342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1pPr>
      <a:lvl2pPr marL="914506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2pPr>
      <a:lvl3pPr marL="1524178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3pPr>
      <a:lvl4pPr marL="2133849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4pPr>
      <a:lvl5pPr marL="2743520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00" kern="1200">
          <a:solidFill>
            <a:srgbClr val="005336"/>
          </a:solidFill>
          <a:latin typeface="Helvetica" pitchFamily="2" charset="0"/>
          <a:ea typeface="+mn-ea"/>
          <a:cs typeface="+mn-cs"/>
        </a:defRPr>
      </a:lvl5pPr>
      <a:lvl6pPr marL="3353191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862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534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05" indent="-304835" algn="l" defTabSz="121934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71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342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014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685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356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02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697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370" algn="l" defTabSz="121934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CB0A-7993-BA4C-8272-98FAE8DB7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923" y="3793789"/>
            <a:ext cx="13831690" cy="3035030"/>
          </a:xfrm>
        </p:spPr>
        <p:txBody>
          <a:bodyPr>
            <a:normAutofit fontScale="90000"/>
          </a:bodyPr>
          <a:lstStyle/>
          <a:p>
            <a:r>
              <a:rPr lang="en-US" dirty="0"/>
              <a:t>&lt;</a:t>
            </a:r>
            <a:r>
              <a:rPr lang="en-US" sz="3600" dirty="0"/>
              <a:t>Project title&gt;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&lt;Student name&gt;</a:t>
            </a:r>
            <a:br>
              <a:rPr lang="en-US" sz="3600" dirty="0"/>
            </a:br>
            <a:r>
              <a:rPr lang="en-US" sz="3600" dirty="0"/>
              <a:t>&lt;Student ID&gt;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&lt;Supervisor name&gt;</a:t>
            </a:r>
            <a:br>
              <a:rPr lang="en-US" sz="36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F361-F4D6-E44D-BA05-8CE0226C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045" y="7895836"/>
            <a:ext cx="10589576" cy="1150887"/>
          </a:xfrm>
        </p:spPr>
        <p:txBody>
          <a:bodyPr>
            <a:normAutofit/>
          </a:bodyPr>
          <a:lstStyle/>
          <a:p>
            <a:r>
              <a:rPr lang="en-US" sz="2800" dirty="0"/>
              <a:t>LM118: BEng in Electronic and Computer Engineering</a:t>
            </a:r>
          </a:p>
          <a:p>
            <a:r>
              <a:rPr lang="en-US" sz="2800" dirty="0"/>
              <a:t>Autumn semester 2021 Interim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5921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E75C-7A52-4A55-A5DF-CB6BFA30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36EE-5E46-4615-80C4-0AA06D4A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&lt;Bullet point list of the presentation key points.&gt;</a:t>
            </a:r>
          </a:p>
        </p:txBody>
      </p:sp>
    </p:spTree>
    <p:extLst>
      <p:ext uri="{BB962C8B-B14F-4D97-AF65-F5344CB8AC3E}">
        <p14:creationId xmlns:p14="http://schemas.microsoft.com/office/powerpoint/2010/main" val="7081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overview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&lt;Short description of what the project is about, and what the planned outcomes are (what will be demonstrated at the end of the project).&gt;</a:t>
            </a:r>
          </a:p>
        </p:txBody>
      </p:sp>
    </p:spTree>
    <p:extLst>
      <p:ext uri="{BB962C8B-B14F-4D97-AF65-F5344CB8AC3E}">
        <p14:creationId xmlns:p14="http://schemas.microsoft.com/office/powerpoint/2010/main" val="80074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45CE-F63A-483A-A6BD-C039D5E3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overview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9099-B07E-43E0-B332-BF471F91F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&lt;Image to show the proposed system to develop and how it will be used in the form of an infographic.&gt;</a:t>
            </a:r>
          </a:p>
        </p:txBody>
      </p:sp>
    </p:spTree>
    <p:extLst>
      <p:ext uri="{BB962C8B-B14F-4D97-AF65-F5344CB8AC3E}">
        <p14:creationId xmlns:p14="http://schemas.microsoft.com/office/powerpoint/2010/main" val="230873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Project Gantt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&lt;Gantt chart showing the key activities, milestones and deliverables from the project start date to the project end date.&gt;</a:t>
            </a:r>
          </a:p>
        </p:txBody>
      </p:sp>
    </p:spTree>
    <p:extLst>
      <p:ext uri="{BB962C8B-B14F-4D97-AF65-F5344CB8AC3E}">
        <p14:creationId xmlns:p14="http://schemas.microsoft.com/office/powerpoint/2010/main" val="145694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00" y="2412000"/>
            <a:ext cx="14022170" cy="6148340"/>
          </a:xfrm>
        </p:spPr>
        <p:txBody>
          <a:bodyPr/>
          <a:lstStyle/>
          <a:p>
            <a:r>
              <a:rPr lang="en-IE" dirty="0"/>
              <a:t>Project summary:</a:t>
            </a:r>
          </a:p>
          <a:p>
            <a:pPr lvl="1"/>
            <a:r>
              <a:rPr lang="en-IE" dirty="0"/>
              <a:t>&lt;Brief summary of the project.&gt;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Work completed to-date:</a:t>
            </a:r>
          </a:p>
          <a:p>
            <a:pPr lvl="1"/>
            <a:r>
              <a:rPr lang="en-IE" dirty="0"/>
              <a:t>&lt;Identify what has been completed so far.&gt;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Next steps:</a:t>
            </a:r>
          </a:p>
          <a:p>
            <a:pPr lvl="1"/>
            <a:r>
              <a:rPr lang="en-IE" dirty="0"/>
              <a:t>&lt;Identify what the next steps in the Autumn semester are, and what will be completed by the end of the Autumn semester.&gt;</a:t>
            </a:r>
          </a:p>
        </p:txBody>
      </p:sp>
    </p:spTree>
    <p:extLst>
      <p:ext uri="{BB962C8B-B14F-4D97-AF65-F5344CB8AC3E}">
        <p14:creationId xmlns:p14="http://schemas.microsoft.com/office/powerpoint/2010/main" val="346076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4918-DD1F-054C-A4FB-2EAF57D39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000" y="5740697"/>
            <a:ext cx="10080000" cy="1808233"/>
          </a:xfrm>
        </p:spPr>
        <p:txBody>
          <a:bodyPr/>
          <a:lstStyle/>
          <a:p>
            <a:r>
              <a:rPr lang="en-US" dirty="0"/>
              <a:t>Thank you.</a:t>
            </a:r>
            <a:br>
              <a:rPr lang="en-US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8702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L">
      <a:dk1>
        <a:srgbClr val="171616"/>
      </a:dk1>
      <a:lt1>
        <a:sysClr val="window" lastClr="FFFFFF"/>
      </a:lt1>
      <a:dk2>
        <a:srgbClr val="7F7F7F"/>
      </a:dk2>
      <a:lt2>
        <a:srgbClr val="E7E6E6"/>
      </a:lt2>
      <a:accent1>
        <a:srgbClr val="00B140"/>
      </a:accent1>
      <a:accent2>
        <a:srgbClr val="034638"/>
      </a:accent2>
      <a:accent3>
        <a:srgbClr val="00A3E0"/>
      </a:accent3>
      <a:accent4>
        <a:srgbClr val="FFC72C"/>
      </a:accent4>
      <a:accent5>
        <a:srgbClr val="E31C79"/>
      </a:accent5>
      <a:accent6>
        <a:srgbClr val="D45D00"/>
      </a:accent6>
      <a:hlink>
        <a:srgbClr val="00A3E0"/>
      </a:hlink>
      <a:folHlink>
        <a:srgbClr val="6F26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" id="{8C4FAECB-4FFE-514E-86E1-D19CB0E3BBD1}" vid="{3EB642C7-DB8F-A140-B2AB-5A42E3409E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4137211397D940B4BAE1908ED83D59" ma:contentTypeVersion="0" ma:contentTypeDescription="Create a new document." ma:contentTypeScope="" ma:versionID="7263ccf2e690e875e99a558b7728c5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24D6D1-67AC-4E6E-8A01-6E1CEB9358D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CC13DB-05A2-4CFD-AD8B-2B056964F2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0802F29-E2FD-4521-A0C0-C6A969A2BA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UL-PowerPoint-template</Template>
  <TotalTime>13</TotalTime>
  <Words>194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Helvetica</vt:lpstr>
      <vt:lpstr>Office Theme</vt:lpstr>
      <vt:lpstr>&lt;Project title&gt;  &lt;Student name&gt; &lt;Student ID&gt;  &lt;Supervisor name&gt;    </vt:lpstr>
      <vt:lpstr>Presentation overview</vt:lpstr>
      <vt:lpstr>Project overview (1)</vt:lpstr>
      <vt:lpstr>Project overview (2)</vt:lpstr>
      <vt:lpstr>Project Gantt chart</vt:lpstr>
      <vt:lpstr>Conclusions</vt:lpstr>
      <vt:lpstr>Thank you. Any questions?</vt:lpstr>
    </vt:vector>
  </TitlesOfParts>
  <Company>University of Limerick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Ian.Grout</dc:creator>
  <cp:lastModifiedBy>ULStudent:EMMETT.LAWLOR</cp:lastModifiedBy>
  <cp:revision>6</cp:revision>
  <dcterms:created xsi:type="dcterms:W3CDTF">2021-09-07T17:49:30Z</dcterms:created>
  <dcterms:modified xsi:type="dcterms:W3CDTF">2021-10-12T15:18:04Z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0x0101009C4137211397D940B4BAE1908ED83D59</vt:lpwstr>
  </property>
</Properties>
</file>