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sldIdLst>
    <p:sldId id="256" r:id="rId5"/>
    <p:sldId id="267" r:id="rId6"/>
    <p:sldId id="268" r:id="rId7"/>
    <p:sldId id="272" r:id="rId8"/>
    <p:sldId id="271" r:id="rId9"/>
    <p:sldId id="269" r:id="rId10"/>
    <p:sldId id="266" r:id="rId11"/>
  </p:sldIdLst>
  <p:sldSz cx="16257588" cy="10158413"/>
  <p:notesSz cx="6858000" cy="9144000"/>
  <p:defaultTextStyle>
    <a:defPPr>
      <a:defRPr lang="en-US"/>
    </a:defPPr>
    <a:lvl1pPr marL="0" algn="l" defTabSz="1267752" rtl="0" eaLnBrk="1" latinLnBrk="0" hangingPunct="1">
      <a:defRPr sz="2496" kern="1200">
        <a:solidFill>
          <a:schemeClr val="tx1"/>
        </a:solidFill>
        <a:latin typeface="+mn-lt"/>
        <a:ea typeface="+mn-ea"/>
        <a:cs typeface="+mn-cs"/>
      </a:defRPr>
    </a:lvl1pPr>
    <a:lvl2pPr marL="633876" algn="l" defTabSz="1267752" rtl="0" eaLnBrk="1" latinLnBrk="0" hangingPunct="1">
      <a:defRPr sz="2496" kern="1200">
        <a:solidFill>
          <a:schemeClr val="tx1"/>
        </a:solidFill>
        <a:latin typeface="+mn-lt"/>
        <a:ea typeface="+mn-ea"/>
        <a:cs typeface="+mn-cs"/>
      </a:defRPr>
    </a:lvl2pPr>
    <a:lvl3pPr marL="1267752" algn="l" defTabSz="1267752" rtl="0" eaLnBrk="1" latinLnBrk="0" hangingPunct="1">
      <a:defRPr sz="2496" kern="1200">
        <a:solidFill>
          <a:schemeClr val="tx1"/>
        </a:solidFill>
        <a:latin typeface="+mn-lt"/>
        <a:ea typeface="+mn-ea"/>
        <a:cs typeface="+mn-cs"/>
      </a:defRPr>
    </a:lvl3pPr>
    <a:lvl4pPr marL="1901628" algn="l" defTabSz="1267752" rtl="0" eaLnBrk="1" latinLnBrk="0" hangingPunct="1">
      <a:defRPr sz="2496" kern="1200">
        <a:solidFill>
          <a:schemeClr val="tx1"/>
        </a:solidFill>
        <a:latin typeface="+mn-lt"/>
        <a:ea typeface="+mn-ea"/>
        <a:cs typeface="+mn-cs"/>
      </a:defRPr>
    </a:lvl4pPr>
    <a:lvl5pPr marL="2535502" algn="l" defTabSz="1267752" rtl="0" eaLnBrk="1" latinLnBrk="0" hangingPunct="1">
      <a:defRPr sz="2496" kern="1200">
        <a:solidFill>
          <a:schemeClr val="tx1"/>
        </a:solidFill>
        <a:latin typeface="+mn-lt"/>
        <a:ea typeface="+mn-ea"/>
        <a:cs typeface="+mn-cs"/>
      </a:defRPr>
    </a:lvl5pPr>
    <a:lvl6pPr marL="3169379" algn="l" defTabSz="1267752" rtl="0" eaLnBrk="1" latinLnBrk="0" hangingPunct="1">
      <a:defRPr sz="2496" kern="1200">
        <a:solidFill>
          <a:schemeClr val="tx1"/>
        </a:solidFill>
        <a:latin typeface="+mn-lt"/>
        <a:ea typeface="+mn-ea"/>
        <a:cs typeface="+mn-cs"/>
      </a:defRPr>
    </a:lvl6pPr>
    <a:lvl7pPr marL="3803254" algn="l" defTabSz="1267752" rtl="0" eaLnBrk="1" latinLnBrk="0" hangingPunct="1">
      <a:defRPr sz="2496" kern="1200">
        <a:solidFill>
          <a:schemeClr val="tx1"/>
        </a:solidFill>
        <a:latin typeface="+mn-lt"/>
        <a:ea typeface="+mn-ea"/>
        <a:cs typeface="+mn-cs"/>
      </a:defRPr>
    </a:lvl7pPr>
    <a:lvl8pPr marL="4437130" algn="l" defTabSz="1267752" rtl="0" eaLnBrk="1" latinLnBrk="0" hangingPunct="1">
      <a:defRPr sz="2496" kern="1200">
        <a:solidFill>
          <a:schemeClr val="tx1"/>
        </a:solidFill>
        <a:latin typeface="+mn-lt"/>
        <a:ea typeface="+mn-ea"/>
        <a:cs typeface="+mn-cs"/>
      </a:defRPr>
    </a:lvl8pPr>
    <a:lvl9pPr marL="5071006" algn="l" defTabSz="1267752" rtl="0" eaLnBrk="1" latinLnBrk="0" hangingPunct="1">
      <a:defRPr sz="24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56"/>
    <a:srgbClr val="005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762"/>
  </p:normalViewPr>
  <p:slideViewPr>
    <p:cSldViewPr snapToGrid="0" snapToObjects="1">
      <p:cViewPr varScale="1">
        <p:scale>
          <a:sx n="56" d="100"/>
          <a:sy n="56" d="100"/>
        </p:scale>
        <p:origin x="100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8D53C-149F-6740-BCDE-ADDE24609432}" type="datetimeFigureOut">
              <a:rPr lang="en-US" smtClean="0"/>
              <a:t>10/13/2021</a:t>
            </a:fld>
            <a:endParaRPr lang="en-US"/>
          </a:p>
        </p:txBody>
      </p:sp>
      <p:sp>
        <p:nvSpPr>
          <p:cNvPr id="4" name="Slide Image Placeholder 3"/>
          <p:cNvSpPr>
            <a:spLocks noGrp="1" noRot="1" noChangeAspect="1"/>
          </p:cNvSpPr>
          <p:nvPr>
            <p:ph type="sldImg" idx="2"/>
          </p:nvPr>
        </p:nvSpPr>
        <p:spPr>
          <a:xfrm>
            <a:off x="958850" y="1143000"/>
            <a:ext cx="4940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137FE-F796-2E41-88C3-6EBCF174D120}" type="slidenum">
              <a:rPr lang="en-US" smtClean="0"/>
              <a:t>‹#›</a:t>
            </a:fld>
            <a:endParaRPr lang="en-US"/>
          </a:p>
        </p:txBody>
      </p:sp>
    </p:spTree>
    <p:extLst>
      <p:ext uri="{BB962C8B-B14F-4D97-AF65-F5344CB8AC3E}">
        <p14:creationId xmlns:p14="http://schemas.microsoft.com/office/powerpoint/2010/main" val="2786217908"/>
      </p:ext>
    </p:extLst>
  </p:cSld>
  <p:clrMap bg1="lt1" tx1="dk1" bg2="lt2" tx2="dk2" accent1="accent1" accent2="accent2" accent3="accent3" accent4="accent4" accent5="accent5" accent6="accent6" hlink="hlink" folHlink="folHlink"/>
  <p:notesStyle>
    <a:lvl1pPr marL="0" algn="l" defTabSz="1267752" rtl="0" eaLnBrk="1" latinLnBrk="0" hangingPunct="1">
      <a:defRPr sz="1664" kern="1200">
        <a:solidFill>
          <a:schemeClr val="tx1"/>
        </a:solidFill>
        <a:latin typeface="+mn-lt"/>
        <a:ea typeface="+mn-ea"/>
        <a:cs typeface="+mn-cs"/>
      </a:defRPr>
    </a:lvl1pPr>
    <a:lvl2pPr marL="633876" algn="l" defTabSz="1267752" rtl="0" eaLnBrk="1" latinLnBrk="0" hangingPunct="1">
      <a:defRPr sz="1664" kern="1200">
        <a:solidFill>
          <a:schemeClr val="tx1"/>
        </a:solidFill>
        <a:latin typeface="+mn-lt"/>
        <a:ea typeface="+mn-ea"/>
        <a:cs typeface="+mn-cs"/>
      </a:defRPr>
    </a:lvl2pPr>
    <a:lvl3pPr marL="1267752" algn="l" defTabSz="1267752" rtl="0" eaLnBrk="1" latinLnBrk="0" hangingPunct="1">
      <a:defRPr sz="1664" kern="1200">
        <a:solidFill>
          <a:schemeClr val="tx1"/>
        </a:solidFill>
        <a:latin typeface="+mn-lt"/>
        <a:ea typeface="+mn-ea"/>
        <a:cs typeface="+mn-cs"/>
      </a:defRPr>
    </a:lvl3pPr>
    <a:lvl4pPr marL="1901628" algn="l" defTabSz="1267752" rtl="0" eaLnBrk="1" latinLnBrk="0" hangingPunct="1">
      <a:defRPr sz="1664" kern="1200">
        <a:solidFill>
          <a:schemeClr val="tx1"/>
        </a:solidFill>
        <a:latin typeface="+mn-lt"/>
        <a:ea typeface="+mn-ea"/>
        <a:cs typeface="+mn-cs"/>
      </a:defRPr>
    </a:lvl4pPr>
    <a:lvl5pPr marL="2535502" algn="l" defTabSz="1267752" rtl="0" eaLnBrk="1" latinLnBrk="0" hangingPunct="1">
      <a:defRPr sz="1664" kern="1200">
        <a:solidFill>
          <a:schemeClr val="tx1"/>
        </a:solidFill>
        <a:latin typeface="+mn-lt"/>
        <a:ea typeface="+mn-ea"/>
        <a:cs typeface="+mn-cs"/>
      </a:defRPr>
    </a:lvl5pPr>
    <a:lvl6pPr marL="3169379" algn="l" defTabSz="1267752" rtl="0" eaLnBrk="1" latinLnBrk="0" hangingPunct="1">
      <a:defRPr sz="1664" kern="1200">
        <a:solidFill>
          <a:schemeClr val="tx1"/>
        </a:solidFill>
        <a:latin typeface="+mn-lt"/>
        <a:ea typeface="+mn-ea"/>
        <a:cs typeface="+mn-cs"/>
      </a:defRPr>
    </a:lvl6pPr>
    <a:lvl7pPr marL="3803254" algn="l" defTabSz="1267752" rtl="0" eaLnBrk="1" latinLnBrk="0" hangingPunct="1">
      <a:defRPr sz="1664" kern="1200">
        <a:solidFill>
          <a:schemeClr val="tx1"/>
        </a:solidFill>
        <a:latin typeface="+mn-lt"/>
        <a:ea typeface="+mn-ea"/>
        <a:cs typeface="+mn-cs"/>
      </a:defRPr>
    </a:lvl7pPr>
    <a:lvl8pPr marL="4437130" algn="l" defTabSz="1267752" rtl="0" eaLnBrk="1" latinLnBrk="0" hangingPunct="1">
      <a:defRPr sz="1664" kern="1200">
        <a:solidFill>
          <a:schemeClr val="tx1"/>
        </a:solidFill>
        <a:latin typeface="+mn-lt"/>
        <a:ea typeface="+mn-ea"/>
        <a:cs typeface="+mn-cs"/>
      </a:defRPr>
    </a:lvl8pPr>
    <a:lvl9pPr marL="5071006" algn="l" defTabSz="1267752" rtl="0" eaLnBrk="1" latinLnBrk="0" hangingPunct="1">
      <a:defRPr sz="166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72F0-795F-DC49-8A85-915BF0F265CA}"/>
              </a:ext>
            </a:extLst>
          </p:cNvPr>
          <p:cNvSpPr>
            <a:spLocks noGrp="1"/>
          </p:cNvSpPr>
          <p:nvPr>
            <p:ph type="ctrTitle"/>
          </p:nvPr>
        </p:nvSpPr>
        <p:spPr>
          <a:xfrm>
            <a:off x="864000" y="7776000"/>
            <a:ext cx="10080000" cy="796487"/>
          </a:xfrm>
        </p:spPr>
        <p:txBody>
          <a:bodyPr anchor="t">
            <a:normAutofit/>
          </a:bodyPr>
          <a:lstStyle>
            <a:lvl1pPr algn="l">
              <a:defRPr sz="45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E1192D-1B69-A648-85CB-F16FFBDED5C7}"/>
              </a:ext>
            </a:extLst>
          </p:cNvPr>
          <p:cNvSpPr>
            <a:spLocks noGrp="1"/>
          </p:cNvSpPr>
          <p:nvPr>
            <p:ph type="subTitle" idx="1"/>
          </p:nvPr>
        </p:nvSpPr>
        <p:spPr>
          <a:xfrm>
            <a:off x="864000" y="8572487"/>
            <a:ext cx="10080000" cy="796487"/>
          </a:xfrm>
        </p:spPr>
        <p:txBody>
          <a:bodyPr anchor="t">
            <a:normAutofit/>
          </a:bodyPr>
          <a:lstStyle>
            <a:lvl1pPr marL="0" indent="0" algn="l">
              <a:buNone/>
              <a:defRPr sz="3500">
                <a:solidFill>
                  <a:srgbClr val="00A956"/>
                </a:solidFill>
                <a:latin typeface="Georgia" panose="02040502050405020303" pitchFamily="18" charset="0"/>
              </a:defRPr>
            </a:lvl1pPr>
            <a:lvl2pPr marL="609671" indent="0" algn="ctr">
              <a:buNone/>
              <a:defRPr sz="2667"/>
            </a:lvl2pPr>
            <a:lvl3pPr marL="1219342" indent="0" algn="ctr">
              <a:buNone/>
              <a:defRPr sz="2400"/>
            </a:lvl3pPr>
            <a:lvl4pPr marL="1829014" indent="0" algn="ctr">
              <a:buNone/>
              <a:defRPr sz="2134"/>
            </a:lvl4pPr>
            <a:lvl5pPr marL="2438685" indent="0" algn="ctr">
              <a:buNone/>
              <a:defRPr sz="2134"/>
            </a:lvl5pPr>
            <a:lvl6pPr marL="3048356" indent="0" algn="ctr">
              <a:buNone/>
              <a:defRPr sz="2134"/>
            </a:lvl6pPr>
            <a:lvl7pPr marL="3658027" indent="0" algn="ctr">
              <a:buNone/>
              <a:defRPr sz="2134"/>
            </a:lvl7pPr>
            <a:lvl8pPr marL="4267697" indent="0" algn="ctr">
              <a:buNone/>
              <a:defRPr sz="2134"/>
            </a:lvl8pPr>
            <a:lvl9pPr marL="4877370" indent="0" algn="ctr">
              <a:buNone/>
              <a:defRPr sz="2134"/>
            </a:lvl9pPr>
          </a:lstStyle>
          <a:p>
            <a:r>
              <a:rPr lang="en-US"/>
              <a:t>Click to edit Master subtitle style</a:t>
            </a:r>
            <a:endParaRPr lang="en-US" dirty="0"/>
          </a:p>
        </p:txBody>
      </p:sp>
    </p:spTree>
    <p:extLst>
      <p:ext uri="{BB962C8B-B14F-4D97-AF65-F5344CB8AC3E}">
        <p14:creationId xmlns:p14="http://schemas.microsoft.com/office/powerpoint/2010/main" val="187172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19D5-0F85-CB4E-B0A9-93B988A6B105}"/>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EA9A43A-A3AB-9641-9E5A-9DA8B2CC07DB}"/>
              </a:ext>
            </a:extLst>
          </p:cNvPr>
          <p:cNvSpPr>
            <a:spLocks noGrp="1"/>
          </p:cNvSpPr>
          <p:nvPr>
            <p:ph type="dt" sz="half" idx="10"/>
          </p:nvPr>
        </p:nvSpPr>
        <p:spPr/>
        <p:txBody>
          <a:bodyPr/>
          <a:lstStyle/>
          <a:p>
            <a:r>
              <a:rPr lang="en-IE"/>
              <a:t>06.11.19</a:t>
            </a:r>
            <a:endParaRPr lang="en-US"/>
          </a:p>
        </p:txBody>
      </p:sp>
      <p:sp>
        <p:nvSpPr>
          <p:cNvPr id="4" name="Footer Placeholder 3">
            <a:extLst>
              <a:ext uri="{FF2B5EF4-FFF2-40B4-BE49-F238E27FC236}">
                <a16:creationId xmlns:a16="http://schemas.microsoft.com/office/drawing/2014/main" id="{692B5666-28FF-9F4F-8C5C-D506843989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F1F43-8673-9348-80A9-029FC361783D}"/>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246639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995B1-CE25-1148-9140-B20A1F189560}"/>
              </a:ext>
            </a:extLst>
          </p:cNvPr>
          <p:cNvSpPr>
            <a:spLocks noGrp="1"/>
          </p:cNvSpPr>
          <p:nvPr>
            <p:ph type="dt" sz="half" idx="10"/>
          </p:nvPr>
        </p:nvSpPr>
        <p:spPr/>
        <p:txBody>
          <a:bodyPr/>
          <a:lstStyle/>
          <a:p>
            <a:r>
              <a:rPr lang="en-IE"/>
              <a:t>06.11.19</a:t>
            </a:r>
            <a:endParaRPr lang="en-US"/>
          </a:p>
        </p:txBody>
      </p:sp>
      <p:sp>
        <p:nvSpPr>
          <p:cNvPr id="3" name="Footer Placeholder 2">
            <a:extLst>
              <a:ext uri="{FF2B5EF4-FFF2-40B4-BE49-F238E27FC236}">
                <a16:creationId xmlns:a16="http://schemas.microsoft.com/office/drawing/2014/main" id="{74C093B2-889C-3D45-91E5-6ABBE19F1D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778FF8-B193-9B4D-A0D1-BDFE4CDC2F01}"/>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411269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72F0-795F-DC49-8A85-915BF0F265CA}"/>
              </a:ext>
            </a:extLst>
          </p:cNvPr>
          <p:cNvSpPr>
            <a:spLocks noGrp="1"/>
          </p:cNvSpPr>
          <p:nvPr>
            <p:ph type="ctrTitle"/>
          </p:nvPr>
        </p:nvSpPr>
        <p:spPr>
          <a:xfrm>
            <a:off x="864000" y="6480000"/>
            <a:ext cx="10080000" cy="1808233"/>
          </a:xfrm>
        </p:spPr>
        <p:txBody>
          <a:bodyPr anchor="t">
            <a:normAutofit/>
          </a:bodyPr>
          <a:lstStyle>
            <a:lvl1pPr algn="l">
              <a:defRPr sz="4700" b="1">
                <a:solidFill>
                  <a:srgbClr val="00A956"/>
                </a:solidFill>
                <a:latin typeface="Helvetica"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203210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83AE-721B-8E45-86D0-EDEFBB6DA657}"/>
              </a:ext>
            </a:extLst>
          </p:cNvPr>
          <p:cNvSpPr>
            <a:spLocks noGrp="1"/>
          </p:cNvSpPr>
          <p:nvPr>
            <p:ph type="title"/>
          </p:nvPr>
        </p:nvSpPr>
        <p:spPr>
          <a:xfrm>
            <a:off x="864000" y="3744000"/>
            <a:ext cx="10800000" cy="672893"/>
          </a:xfrm>
        </p:spPr>
        <p:txBody>
          <a:bodyPr anchor="t"/>
          <a:lstStyle>
            <a:lvl1pPr>
              <a:defRPr sz="45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1279186-9A63-804D-B992-7A2615733B23}"/>
              </a:ext>
            </a:extLst>
          </p:cNvPr>
          <p:cNvSpPr>
            <a:spLocks noGrp="1"/>
          </p:cNvSpPr>
          <p:nvPr>
            <p:ph type="body" idx="1"/>
          </p:nvPr>
        </p:nvSpPr>
        <p:spPr>
          <a:xfrm>
            <a:off x="864000" y="4416893"/>
            <a:ext cx="10800000" cy="662313"/>
          </a:xfrm>
        </p:spPr>
        <p:txBody>
          <a:bodyPr anchor="t"/>
          <a:lstStyle>
            <a:lvl1pPr marL="0" indent="0">
              <a:buNone/>
              <a:defRPr sz="3000">
                <a:solidFill>
                  <a:srgbClr val="005336"/>
                </a:solidFill>
              </a:defRPr>
            </a:lvl1pPr>
            <a:lvl2pPr marL="609671" indent="0">
              <a:buNone/>
              <a:defRPr sz="2667">
                <a:solidFill>
                  <a:schemeClr val="tx1">
                    <a:tint val="75000"/>
                  </a:schemeClr>
                </a:solidFill>
              </a:defRPr>
            </a:lvl2pPr>
            <a:lvl3pPr marL="1219342" indent="0">
              <a:buNone/>
              <a:defRPr sz="2400">
                <a:solidFill>
                  <a:schemeClr val="tx1">
                    <a:tint val="75000"/>
                  </a:schemeClr>
                </a:solidFill>
              </a:defRPr>
            </a:lvl3pPr>
            <a:lvl4pPr marL="1829014" indent="0">
              <a:buNone/>
              <a:defRPr sz="2134">
                <a:solidFill>
                  <a:schemeClr val="tx1">
                    <a:tint val="75000"/>
                  </a:schemeClr>
                </a:solidFill>
              </a:defRPr>
            </a:lvl4pPr>
            <a:lvl5pPr marL="2438685" indent="0">
              <a:buNone/>
              <a:defRPr sz="2134">
                <a:solidFill>
                  <a:schemeClr val="tx1">
                    <a:tint val="75000"/>
                  </a:schemeClr>
                </a:solidFill>
              </a:defRPr>
            </a:lvl5pPr>
            <a:lvl6pPr marL="3048356" indent="0">
              <a:buNone/>
              <a:defRPr sz="2134">
                <a:solidFill>
                  <a:schemeClr val="tx1">
                    <a:tint val="75000"/>
                  </a:schemeClr>
                </a:solidFill>
              </a:defRPr>
            </a:lvl6pPr>
            <a:lvl7pPr marL="3658027" indent="0">
              <a:buNone/>
              <a:defRPr sz="2134">
                <a:solidFill>
                  <a:schemeClr val="tx1">
                    <a:tint val="75000"/>
                  </a:schemeClr>
                </a:solidFill>
              </a:defRPr>
            </a:lvl7pPr>
            <a:lvl8pPr marL="4267697" indent="0">
              <a:buNone/>
              <a:defRPr sz="2134">
                <a:solidFill>
                  <a:schemeClr val="tx1">
                    <a:tint val="75000"/>
                  </a:schemeClr>
                </a:solidFill>
              </a:defRPr>
            </a:lvl8pPr>
            <a:lvl9pPr marL="4877370" indent="0">
              <a:buNone/>
              <a:defRPr sz="2134">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E03FE8-725B-C542-9752-0F0519FD700C}"/>
              </a:ext>
            </a:extLst>
          </p:cNvPr>
          <p:cNvSpPr>
            <a:spLocks noGrp="1"/>
          </p:cNvSpPr>
          <p:nvPr>
            <p:ph type="dt" sz="half" idx="10"/>
          </p:nvPr>
        </p:nvSpPr>
        <p:spPr/>
        <p:txBody>
          <a:bodyPr/>
          <a:lstStyle>
            <a:lvl1pPr>
              <a:defRPr>
                <a:solidFill>
                  <a:srgbClr val="00A956"/>
                </a:solidFill>
              </a:defRPr>
            </a:lvl1pPr>
          </a:lstStyle>
          <a:p>
            <a:r>
              <a:rPr lang="en-IE"/>
              <a:t>06.11.19</a:t>
            </a:r>
            <a:endParaRPr lang="en-US"/>
          </a:p>
        </p:txBody>
      </p:sp>
      <p:sp>
        <p:nvSpPr>
          <p:cNvPr id="8" name="Picture Placeholder 7">
            <a:extLst>
              <a:ext uri="{FF2B5EF4-FFF2-40B4-BE49-F238E27FC236}">
                <a16:creationId xmlns:a16="http://schemas.microsoft.com/office/drawing/2014/main" id="{A262716B-0319-2E48-8A4F-A486A8CCA025}"/>
              </a:ext>
            </a:extLst>
          </p:cNvPr>
          <p:cNvSpPr>
            <a:spLocks noGrp="1"/>
          </p:cNvSpPr>
          <p:nvPr>
            <p:ph type="pic" sz="quarter" idx="11"/>
          </p:nvPr>
        </p:nvSpPr>
        <p:spPr>
          <a:xfrm>
            <a:off x="3384000" y="5400000"/>
            <a:ext cx="2376000" cy="756000"/>
          </a:xfrm>
        </p:spPr>
        <p:txBody>
          <a:bodyPr/>
          <a:lstStyle>
            <a:lvl1pPr marL="0" indent="0">
              <a:buNone/>
              <a:defRPr/>
            </a:lvl1pPr>
          </a:lstStyle>
          <a:p>
            <a:r>
              <a:rPr lang="en-US"/>
              <a:t>Click icon to add picture</a:t>
            </a:r>
            <a:endParaRPr lang="en-US" dirty="0"/>
          </a:p>
        </p:txBody>
      </p:sp>
      <p:pic>
        <p:nvPicPr>
          <p:cNvPr id="10" name="Picture 9">
            <a:extLst>
              <a:ext uri="{FF2B5EF4-FFF2-40B4-BE49-F238E27FC236}">
                <a16:creationId xmlns:a16="http://schemas.microsoft.com/office/drawing/2014/main" id="{B704787F-D361-3E40-984A-D6B2F134C97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4000" y="5040000"/>
            <a:ext cx="2376000" cy="1485000"/>
          </a:xfrm>
          <a:prstGeom prst="rect">
            <a:avLst/>
          </a:prstGeom>
        </p:spPr>
      </p:pic>
    </p:spTree>
    <p:extLst>
      <p:ext uri="{BB962C8B-B14F-4D97-AF65-F5344CB8AC3E}">
        <p14:creationId xmlns:p14="http://schemas.microsoft.com/office/powerpoint/2010/main" val="6233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57A8-4F44-A743-9523-4F882D6B3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F2297-C797-C746-BFFC-71DBB90706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BC500-FEB0-E34F-8384-75379BA5205D}"/>
              </a:ext>
            </a:extLst>
          </p:cNvPr>
          <p:cNvSpPr>
            <a:spLocks noGrp="1"/>
          </p:cNvSpPr>
          <p:nvPr>
            <p:ph type="dt" sz="half" idx="10"/>
          </p:nvPr>
        </p:nvSpPr>
        <p:spPr/>
        <p:txBody>
          <a:bodyPr/>
          <a:lstStyle/>
          <a:p>
            <a:r>
              <a:rPr lang="en-IE"/>
              <a:t>06.11.19</a:t>
            </a:r>
            <a:endParaRPr lang="en-US"/>
          </a:p>
        </p:txBody>
      </p:sp>
      <p:sp>
        <p:nvSpPr>
          <p:cNvPr id="5" name="Footer Placeholder 4">
            <a:extLst>
              <a:ext uri="{FF2B5EF4-FFF2-40B4-BE49-F238E27FC236}">
                <a16:creationId xmlns:a16="http://schemas.microsoft.com/office/drawing/2014/main" id="{29A23037-7A0A-9643-8F64-D23E831E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D8BA-88AE-0D4A-A7D5-B98698AD4567}"/>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43735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mp;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61D3-730A-F844-A2DE-9B4F97F8A06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3EF49-F03E-114E-B38A-058193C2BD8E}"/>
              </a:ext>
            </a:extLst>
          </p:cNvPr>
          <p:cNvSpPr>
            <a:spLocks noGrp="1"/>
          </p:cNvSpPr>
          <p:nvPr>
            <p:ph sz="half" idx="1"/>
          </p:nvPr>
        </p:nvSpPr>
        <p:spPr>
          <a:xfrm>
            <a:off x="864000" y="2412000"/>
            <a:ext cx="6909475" cy="1784443"/>
          </a:xfrm>
        </p:spPr>
        <p:txBody>
          <a:bodyPr/>
          <a:lstStyle>
            <a:lvl1pPr marL="0" indent="0">
              <a:lnSpc>
                <a:spcPct val="100000"/>
              </a:lnSpc>
              <a:buNone/>
              <a:defRPr b="1"/>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B238C761-09FD-F940-A379-C15FF3112D08}"/>
              </a:ext>
            </a:extLst>
          </p:cNvPr>
          <p:cNvSpPr>
            <a:spLocks noGrp="1"/>
          </p:cNvSpPr>
          <p:nvPr>
            <p:ph sz="half" idx="2"/>
          </p:nvPr>
        </p:nvSpPr>
        <p:spPr>
          <a:xfrm>
            <a:off x="8230405" y="2412000"/>
            <a:ext cx="6655766" cy="6445420"/>
          </a:xfrm>
        </p:spPr>
        <p:txBody>
          <a:bodyPr/>
          <a:lstStyle>
            <a:lvl1pPr>
              <a:lnSpc>
                <a:spcPts val="4300"/>
              </a:lnSpc>
              <a:defRPr sz="2500" b="1"/>
            </a:lvl1pPr>
            <a:lvl2pPr>
              <a:lnSpc>
                <a:spcPts val="4300"/>
              </a:lnSpc>
              <a:defRPr sz="2500" b="1"/>
            </a:lvl2pPr>
            <a:lvl3pPr>
              <a:lnSpc>
                <a:spcPts val="4300"/>
              </a:lnSpc>
              <a:defRPr sz="2500" b="1"/>
            </a:lvl3pPr>
            <a:lvl4pPr>
              <a:lnSpc>
                <a:spcPts val="4300"/>
              </a:lnSpc>
              <a:defRPr sz="2500" b="1"/>
            </a:lvl4pPr>
            <a:lvl5pPr>
              <a:lnSpc>
                <a:spcPts val="4300"/>
              </a:lnSpc>
              <a:defRPr sz="2500"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A582B8F-8DDB-EA48-8C5E-1872A88E9AA4}"/>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18E16B0F-AE69-BD45-95F8-32FB5910E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92152-6566-5E4A-89B9-969A87DF8574}"/>
              </a:ext>
            </a:extLst>
          </p:cNvPr>
          <p:cNvSpPr>
            <a:spLocks noGrp="1"/>
          </p:cNvSpPr>
          <p:nvPr>
            <p:ph type="sldNum" sz="quarter" idx="12"/>
          </p:nvPr>
        </p:nvSpPr>
        <p:spPr/>
        <p:txBody>
          <a:bodyPr/>
          <a:lstStyle/>
          <a:p>
            <a:fld id="{78BCC47E-4B7D-1647-9F80-3037E352F95F}" type="slidenum">
              <a:rPr lang="en-US" smtClean="0"/>
              <a:t>‹#›</a:t>
            </a:fld>
            <a:endParaRPr lang="en-US"/>
          </a:p>
        </p:txBody>
      </p:sp>
      <p:sp>
        <p:nvSpPr>
          <p:cNvPr id="8" name="Content Placeholder 2">
            <a:extLst>
              <a:ext uri="{FF2B5EF4-FFF2-40B4-BE49-F238E27FC236}">
                <a16:creationId xmlns:a16="http://schemas.microsoft.com/office/drawing/2014/main" id="{F22E7E51-C183-8145-ABEB-A2DDF19FB9A7}"/>
              </a:ext>
            </a:extLst>
          </p:cNvPr>
          <p:cNvSpPr>
            <a:spLocks noGrp="1"/>
          </p:cNvSpPr>
          <p:nvPr>
            <p:ph sz="half" idx="13"/>
          </p:nvPr>
        </p:nvSpPr>
        <p:spPr>
          <a:xfrm>
            <a:off x="864000" y="4355100"/>
            <a:ext cx="6909475" cy="4502320"/>
          </a:xfrm>
        </p:spPr>
        <p:txBody>
          <a:bodyPr/>
          <a:lstStyle>
            <a:lvl1pPr marL="0" indent="0">
              <a:lnSpc>
                <a:spcPct val="100000"/>
              </a:lnSpc>
              <a:spcBef>
                <a:spcPts val="0"/>
              </a:spcBef>
              <a:buNone/>
              <a:defRPr b="0"/>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Tree>
    <p:extLst>
      <p:ext uri="{BB962C8B-B14F-4D97-AF65-F5344CB8AC3E}">
        <p14:creationId xmlns:p14="http://schemas.microsoft.com/office/powerpoint/2010/main" val="209616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amp;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61D3-730A-F844-A2DE-9B4F97F8A06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3EF49-F03E-114E-B38A-058193C2BD8E}"/>
              </a:ext>
            </a:extLst>
          </p:cNvPr>
          <p:cNvSpPr>
            <a:spLocks noGrp="1"/>
          </p:cNvSpPr>
          <p:nvPr>
            <p:ph sz="half" idx="1"/>
          </p:nvPr>
        </p:nvSpPr>
        <p:spPr>
          <a:xfrm>
            <a:off x="864003" y="2412000"/>
            <a:ext cx="6480000" cy="1784443"/>
          </a:xfrm>
        </p:spPr>
        <p:txBody>
          <a:bodyPr/>
          <a:lstStyle>
            <a:lvl1pPr marL="0" indent="0">
              <a:lnSpc>
                <a:spcPct val="100000"/>
              </a:lnSpc>
              <a:buNone/>
              <a:defRPr b="1"/>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5" name="Date Placeholder 4">
            <a:extLst>
              <a:ext uri="{FF2B5EF4-FFF2-40B4-BE49-F238E27FC236}">
                <a16:creationId xmlns:a16="http://schemas.microsoft.com/office/drawing/2014/main" id="{5A582B8F-8DDB-EA48-8C5E-1872A88E9AA4}"/>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18E16B0F-AE69-BD45-95F8-32FB5910E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92152-6566-5E4A-89B9-969A87DF8574}"/>
              </a:ext>
            </a:extLst>
          </p:cNvPr>
          <p:cNvSpPr>
            <a:spLocks noGrp="1"/>
          </p:cNvSpPr>
          <p:nvPr>
            <p:ph type="sldNum" sz="quarter" idx="12"/>
          </p:nvPr>
        </p:nvSpPr>
        <p:spPr/>
        <p:txBody>
          <a:bodyPr/>
          <a:lstStyle/>
          <a:p>
            <a:fld id="{78BCC47E-4B7D-1647-9F80-3037E352F95F}" type="slidenum">
              <a:rPr lang="en-US" smtClean="0"/>
              <a:t>‹#›</a:t>
            </a:fld>
            <a:endParaRPr lang="en-US"/>
          </a:p>
        </p:txBody>
      </p:sp>
      <p:sp>
        <p:nvSpPr>
          <p:cNvPr id="8" name="Content Placeholder 2">
            <a:extLst>
              <a:ext uri="{FF2B5EF4-FFF2-40B4-BE49-F238E27FC236}">
                <a16:creationId xmlns:a16="http://schemas.microsoft.com/office/drawing/2014/main" id="{F22E7E51-C183-8145-ABEB-A2DDF19FB9A7}"/>
              </a:ext>
            </a:extLst>
          </p:cNvPr>
          <p:cNvSpPr>
            <a:spLocks noGrp="1"/>
          </p:cNvSpPr>
          <p:nvPr>
            <p:ph sz="half" idx="13"/>
          </p:nvPr>
        </p:nvSpPr>
        <p:spPr>
          <a:xfrm>
            <a:off x="864003" y="4355100"/>
            <a:ext cx="6480000" cy="4502320"/>
          </a:xfrm>
        </p:spPr>
        <p:txBody>
          <a:bodyPr/>
          <a:lstStyle>
            <a:lvl1pPr marL="0" indent="0">
              <a:lnSpc>
                <a:spcPct val="100000"/>
              </a:lnSpc>
              <a:spcBef>
                <a:spcPts val="0"/>
              </a:spcBef>
              <a:buNone/>
              <a:defRPr b="0"/>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10" name="Picture Placeholder 9">
            <a:extLst>
              <a:ext uri="{FF2B5EF4-FFF2-40B4-BE49-F238E27FC236}">
                <a16:creationId xmlns:a16="http://schemas.microsoft.com/office/drawing/2014/main" id="{100852C3-1AE9-6D47-B34A-4970BBFD8C34}"/>
              </a:ext>
            </a:extLst>
          </p:cNvPr>
          <p:cNvSpPr>
            <a:spLocks noGrp="1"/>
          </p:cNvSpPr>
          <p:nvPr>
            <p:ph type="pic" sz="quarter" idx="14"/>
          </p:nvPr>
        </p:nvSpPr>
        <p:spPr>
          <a:xfrm>
            <a:off x="7560000" y="2412000"/>
            <a:ext cx="7920000" cy="540000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32118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Bullet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9" name="Picture 8">
            <a:extLst>
              <a:ext uri="{FF2B5EF4-FFF2-40B4-BE49-F238E27FC236}">
                <a16:creationId xmlns:a16="http://schemas.microsoft.com/office/drawing/2014/main" id="{091F2900-C118-A14E-B938-836275F297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187" t="2468"/>
          <a:stretch/>
        </p:blipFill>
        <p:spPr>
          <a:xfrm>
            <a:off x="0" y="0"/>
            <a:ext cx="7653700"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342900" indent="-342900">
              <a:lnSpc>
                <a:spcPts val="4000"/>
              </a:lnSpc>
              <a:spcBef>
                <a:spcPts val="0"/>
              </a:spcBef>
              <a:buFont typeface="Arial" panose="020B0604020202020204" pitchFamily="34" charset="0"/>
              <a:buChar char="•"/>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267406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ransparent Picture with Bullet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9" name="Picture 8">
            <a:extLst>
              <a:ext uri="{FF2B5EF4-FFF2-40B4-BE49-F238E27FC236}">
                <a16:creationId xmlns:a16="http://schemas.microsoft.com/office/drawing/2014/main" id="{091F2900-C118-A14E-B938-836275F29789}"/>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Lst>
          </a:blip>
          <a:srcRect l="39187" t="2468"/>
          <a:stretch/>
        </p:blipFill>
        <p:spPr>
          <a:xfrm>
            <a:off x="0" y="0"/>
            <a:ext cx="7653700"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342900" indent="-342900">
              <a:lnSpc>
                <a:spcPts val="4000"/>
              </a:lnSpc>
              <a:spcBef>
                <a:spcPts val="0"/>
              </a:spcBef>
              <a:buFont typeface="Arial" panose="020B0604020202020204" pitchFamily="34" charset="0"/>
              <a:buChar char="•"/>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52551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10" name="Picture 9">
            <a:extLst>
              <a:ext uri="{FF2B5EF4-FFF2-40B4-BE49-F238E27FC236}">
                <a16:creationId xmlns:a16="http://schemas.microsoft.com/office/drawing/2014/main" id="{C76267A8-E11A-BC4B-ABF0-35302C5B76E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187" t="2468"/>
          <a:stretch/>
        </p:blipFill>
        <p:spPr>
          <a:xfrm>
            <a:off x="-1" y="-2300"/>
            <a:ext cx="7653701"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0" indent="0">
              <a:lnSpc>
                <a:spcPts val="4000"/>
              </a:lnSpc>
              <a:spcBef>
                <a:spcPts val="0"/>
              </a:spcBef>
              <a:buFont typeface="Arial" panose="020B0604020202020204" pitchFamily="34" charset="0"/>
              <a:buNone/>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35682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Transparent Picture with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10" name="Picture 9">
            <a:extLst>
              <a:ext uri="{FF2B5EF4-FFF2-40B4-BE49-F238E27FC236}">
                <a16:creationId xmlns:a16="http://schemas.microsoft.com/office/drawing/2014/main" id="{5482D14D-EFB8-194E-9283-741A4DB5D39E}"/>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Lst>
          </a:blip>
          <a:srcRect l="39187" t="2468"/>
          <a:stretch/>
        </p:blipFill>
        <p:spPr>
          <a:xfrm>
            <a:off x="-1" y="-2300"/>
            <a:ext cx="7653701"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0" indent="0">
              <a:lnSpc>
                <a:spcPts val="4000"/>
              </a:lnSpc>
              <a:spcBef>
                <a:spcPts val="0"/>
              </a:spcBef>
              <a:buFont typeface="Arial" panose="020B0604020202020204" pitchFamily="34" charset="0"/>
              <a:buNone/>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74629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FBCA-0170-A045-A7B9-C21077D8ECE0}"/>
              </a:ext>
            </a:extLst>
          </p:cNvPr>
          <p:cNvSpPr>
            <a:spLocks noGrp="1"/>
          </p:cNvSpPr>
          <p:nvPr>
            <p:ph type="title"/>
          </p:nvPr>
        </p:nvSpPr>
        <p:spPr>
          <a:xfrm>
            <a:off x="864000" y="1224000"/>
            <a:ext cx="14022170" cy="10429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AE127D-E475-0447-ABE5-C831EB30D39D}"/>
              </a:ext>
            </a:extLst>
          </p:cNvPr>
          <p:cNvSpPr>
            <a:spLocks noGrp="1"/>
          </p:cNvSpPr>
          <p:nvPr>
            <p:ph type="body" idx="1"/>
          </p:nvPr>
        </p:nvSpPr>
        <p:spPr>
          <a:xfrm>
            <a:off x="864000" y="2412000"/>
            <a:ext cx="14022170" cy="477258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A1DA5F-71C7-C24D-A60E-69D381002AD5}"/>
              </a:ext>
            </a:extLst>
          </p:cNvPr>
          <p:cNvSpPr>
            <a:spLocks noGrp="1"/>
          </p:cNvSpPr>
          <p:nvPr>
            <p:ph type="dt" sz="half" idx="2"/>
          </p:nvPr>
        </p:nvSpPr>
        <p:spPr>
          <a:xfrm>
            <a:off x="864000" y="9360000"/>
            <a:ext cx="3657957" cy="540841"/>
          </a:xfrm>
          <a:prstGeom prst="rect">
            <a:avLst/>
          </a:prstGeom>
        </p:spPr>
        <p:txBody>
          <a:bodyPr vert="horz" lIns="91440" tIns="45720" rIns="91440" bIns="45720" rtlCol="0" anchor="ctr">
            <a:noAutofit/>
          </a:bodyPr>
          <a:lstStyle>
            <a:lvl1pPr algn="l">
              <a:defRPr sz="1600">
                <a:solidFill>
                  <a:srgbClr val="005336"/>
                </a:solidFill>
                <a:latin typeface="Helvetica" pitchFamily="2" charset="0"/>
              </a:defRPr>
            </a:lvl1pPr>
          </a:lstStyle>
          <a:p>
            <a:r>
              <a:rPr lang="en-IE"/>
              <a:t>06.11.19</a:t>
            </a:r>
            <a:endParaRPr lang="en-US" dirty="0"/>
          </a:p>
        </p:txBody>
      </p:sp>
      <p:sp>
        <p:nvSpPr>
          <p:cNvPr id="5" name="Footer Placeholder 4">
            <a:extLst>
              <a:ext uri="{FF2B5EF4-FFF2-40B4-BE49-F238E27FC236}">
                <a16:creationId xmlns:a16="http://schemas.microsoft.com/office/drawing/2014/main" id="{85C6C108-9FF4-4247-BF63-31A399B9D07C}"/>
              </a:ext>
            </a:extLst>
          </p:cNvPr>
          <p:cNvSpPr>
            <a:spLocks noGrp="1"/>
          </p:cNvSpPr>
          <p:nvPr>
            <p:ph type="ftr" sz="quarter" idx="3"/>
          </p:nvPr>
        </p:nvSpPr>
        <p:spPr>
          <a:xfrm>
            <a:off x="4521957" y="9360000"/>
            <a:ext cx="5486936" cy="540841"/>
          </a:xfrm>
          <a:prstGeom prst="rect">
            <a:avLst/>
          </a:prstGeom>
        </p:spPr>
        <p:txBody>
          <a:bodyPr vert="horz" lIns="91440" tIns="45720" rIns="91440" bIns="45720" rtlCol="0" anchor="ctr">
            <a:noAutofit/>
          </a:bodyPr>
          <a:lstStyle>
            <a:lvl1pPr algn="ctr">
              <a:defRPr sz="1600">
                <a:solidFill>
                  <a:srgbClr val="005336"/>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8E2FD07C-4D6A-8244-A552-36C15D64DCD4}"/>
              </a:ext>
            </a:extLst>
          </p:cNvPr>
          <p:cNvSpPr>
            <a:spLocks noGrp="1"/>
          </p:cNvSpPr>
          <p:nvPr>
            <p:ph type="sldNum" sz="quarter" idx="4"/>
          </p:nvPr>
        </p:nvSpPr>
        <p:spPr>
          <a:xfrm>
            <a:off x="10008893" y="9360000"/>
            <a:ext cx="2983207" cy="540841"/>
          </a:xfrm>
          <a:prstGeom prst="rect">
            <a:avLst/>
          </a:prstGeom>
        </p:spPr>
        <p:txBody>
          <a:bodyPr vert="horz" lIns="91440" tIns="45720" rIns="91440" bIns="45720" rtlCol="0" anchor="ctr">
            <a:noAutofit/>
          </a:bodyPr>
          <a:lstStyle>
            <a:lvl1pPr algn="r">
              <a:defRPr sz="1600">
                <a:solidFill>
                  <a:srgbClr val="005336"/>
                </a:solidFill>
                <a:latin typeface="Helvetica" pitchFamily="2" charset="0"/>
              </a:defRPr>
            </a:lvl1pPr>
          </a:lstStyle>
          <a:p>
            <a:fld id="{78BCC47E-4B7D-1647-9F80-3037E352F95F}" type="slidenum">
              <a:rPr lang="en-US" smtClean="0"/>
              <a:pPr/>
              <a:t>‹#›</a:t>
            </a:fld>
            <a:endParaRPr lang="en-US"/>
          </a:p>
        </p:txBody>
      </p:sp>
    </p:spTree>
    <p:extLst>
      <p:ext uri="{BB962C8B-B14F-4D97-AF65-F5344CB8AC3E}">
        <p14:creationId xmlns:p14="http://schemas.microsoft.com/office/powerpoint/2010/main" val="237960479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63" r:id="rId5"/>
    <p:sldLayoutId id="2147483657" r:id="rId6"/>
    <p:sldLayoutId id="2147483659" r:id="rId7"/>
    <p:sldLayoutId id="2147483660" r:id="rId8"/>
    <p:sldLayoutId id="2147483661" r:id="rId9"/>
    <p:sldLayoutId id="2147483654" r:id="rId10"/>
    <p:sldLayoutId id="2147483655" r:id="rId11"/>
    <p:sldLayoutId id="2147483658" r:id="rId12"/>
  </p:sldLayoutIdLst>
  <p:hf sldNum="0" hdr="0" ftr="0"/>
  <p:txStyles>
    <p:titleStyle>
      <a:lvl1pPr algn="l" defTabSz="1219342" rtl="0" eaLnBrk="1" latinLnBrk="0" hangingPunct="1">
        <a:lnSpc>
          <a:spcPct val="90000"/>
        </a:lnSpc>
        <a:spcBef>
          <a:spcPct val="0"/>
        </a:spcBef>
        <a:buNone/>
        <a:defRPr sz="4500" b="0" kern="1200">
          <a:solidFill>
            <a:srgbClr val="005336"/>
          </a:solidFill>
          <a:latin typeface="Georgia" panose="02040502050405020303" pitchFamily="18" charset="0"/>
          <a:ea typeface="+mj-ea"/>
          <a:cs typeface="+mj-cs"/>
        </a:defRPr>
      </a:lvl1pPr>
    </p:titleStyle>
    <p:bodyStyle>
      <a:lvl1pPr marL="304835" indent="-304835" algn="l" defTabSz="1219342" rtl="0" eaLnBrk="1" latinLnBrk="0" hangingPunct="1">
        <a:lnSpc>
          <a:spcPct val="90000"/>
        </a:lnSpc>
        <a:spcBef>
          <a:spcPts val="1334"/>
        </a:spcBef>
        <a:buFont typeface="Arial" panose="020B0604020202020204" pitchFamily="34" charset="0"/>
        <a:buChar char="•"/>
        <a:defRPr sz="2300" kern="1200">
          <a:solidFill>
            <a:srgbClr val="005336"/>
          </a:solidFill>
          <a:latin typeface="Helvetica" pitchFamily="2" charset="0"/>
          <a:ea typeface="+mn-ea"/>
          <a:cs typeface="+mn-cs"/>
        </a:defRPr>
      </a:lvl1pPr>
      <a:lvl2pPr marL="914506"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2pPr>
      <a:lvl3pPr marL="1524178"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3pPr>
      <a:lvl4pPr marL="2133849"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4pPr>
      <a:lvl5pPr marL="2743520"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5pPr>
      <a:lvl6pPr marL="3353191"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862"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2534"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2205"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342" rtl="0" eaLnBrk="1" latinLnBrk="0" hangingPunct="1">
        <a:defRPr sz="2400" kern="1200">
          <a:solidFill>
            <a:schemeClr val="tx1"/>
          </a:solidFill>
          <a:latin typeface="+mn-lt"/>
          <a:ea typeface="+mn-ea"/>
          <a:cs typeface="+mn-cs"/>
        </a:defRPr>
      </a:lvl1pPr>
      <a:lvl2pPr marL="609671" algn="l" defTabSz="1219342" rtl="0" eaLnBrk="1" latinLnBrk="0" hangingPunct="1">
        <a:defRPr sz="2400" kern="1200">
          <a:solidFill>
            <a:schemeClr val="tx1"/>
          </a:solidFill>
          <a:latin typeface="+mn-lt"/>
          <a:ea typeface="+mn-ea"/>
          <a:cs typeface="+mn-cs"/>
        </a:defRPr>
      </a:lvl2pPr>
      <a:lvl3pPr marL="1219342" algn="l" defTabSz="1219342" rtl="0" eaLnBrk="1" latinLnBrk="0" hangingPunct="1">
        <a:defRPr sz="2400" kern="1200">
          <a:solidFill>
            <a:schemeClr val="tx1"/>
          </a:solidFill>
          <a:latin typeface="+mn-lt"/>
          <a:ea typeface="+mn-ea"/>
          <a:cs typeface="+mn-cs"/>
        </a:defRPr>
      </a:lvl3pPr>
      <a:lvl4pPr marL="1829014" algn="l" defTabSz="1219342" rtl="0" eaLnBrk="1" latinLnBrk="0" hangingPunct="1">
        <a:defRPr sz="2400" kern="1200">
          <a:solidFill>
            <a:schemeClr val="tx1"/>
          </a:solidFill>
          <a:latin typeface="+mn-lt"/>
          <a:ea typeface="+mn-ea"/>
          <a:cs typeface="+mn-cs"/>
        </a:defRPr>
      </a:lvl4pPr>
      <a:lvl5pPr marL="2438685" algn="l" defTabSz="1219342" rtl="0" eaLnBrk="1" latinLnBrk="0" hangingPunct="1">
        <a:defRPr sz="2400" kern="1200">
          <a:solidFill>
            <a:schemeClr val="tx1"/>
          </a:solidFill>
          <a:latin typeface="+mn-lt"/>
          <a:ea typeface="+mn-ea"/>
          <a:cs typeface="+mn-cs"/>
        </a:defRPr>
      </a:lvl5pPr>
      <a:lvl6pPr marL="3048356" algn="l" defTabSz="1219342" rtl="0" eaLnBrk="1" latinLnBrk="0" hangingPunct="1">
        <a:defRPr sz="2400" kern="1200">
          <a:solidFill>
            <a:schemeClr val="tx1"/>
          </a:solidFill>
          <a:latin typeface="+mn-lt"/>
          <a:ea typeface="+mn-ea"/>
          <a:cs typeface="+mn-cs"/>
        </a:defRPr>
      </a:lvl6pPr>
      <a:lvl7pPr marL="3658027" algn="l" defTabSz="1219342" rtl="0" eaLnBrk="1" latinLnBrk="0" hangingPunct="1">
        <a:defRPr sz="2400" kern="1200">
          <a:solidFill>
            <a:schemeClr val="tx1"/>
          </a:solidFill>
          <a:latin typeface="+mn-lt"/>
          <a:ea typeface="+mn-ea"/>
          <a:cs typeface="+mn-cs"/>
        </a:defRPr>
      </a:lvl7pPr>
      <a:lvl8pPr marL="4267697" algn="l" defTabSz="1219342" rtl="0" eaLnBrk="1" latinLnBrk="0" hangingPunct="1">
        <a:defRPr sz="2400" kern="1200">
          <a:solidFill>
            <a:schemeClr val="tx1"/>
          </a:solidFill>
          <a:latin typeface="+mn-lt"/>
          <a:ea typeface="+mn-ea"/>
          <a:cs typeface="+mn-cs"/>
        </a:defRPr>
      </a:lvl8pPr>
      <a:lvl9pPr marL="4877370" algn="l" defTabSz="121934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CB0A-7993-BA4C-8272-98FAE8DB7368}"/>
              </a:ext>
            </a:extLst>
          </p:cNvPr>
          <p:cNvSpPr>
            <a:spLocks noGrp="1"/>
          </p:cNvSpPr>
          <p:nvPr>
            <p:ph type="ctrTitle"/>
          </p:nvPr>
        </p:nvSpPr>
        <p:spPr>
          <a:xfrm>
            <a:off x="1576923" y="3793789"/>
            <a:ext cx="13831690" cy="3035030"/>
          </a:xfrm>
        </p:spPr>
        <p:txBody>
          <a:bodyPr>
            <a:normAutofit fontScale="90000"/>
          </a:bodyPr>
          <a:lstStyle/>
          <a:p>
            <a:r>
              <a:rPr lang="en-US" sz="3600" dirty="0"/>
              <a:t>Investigation into Post Pandemic Education</a:t>
            </a:r>
            <a:br>
              <a:rPr lang="en-US" sz="3600" dirty="0"/>
            </a:br>
            <a:br>
              <a:rPr lang="en-US" sz="3600" dirty="0"/>
            </a:br>
            <a:r>
              <a:rPr lang="en-US" sz="3600" dirty="0"/>
              <a:t>Emmett Lawlor</a:t>
            </a:r>
            <a:br>
              <a:rPr lang="en-US" sz="3600" dirty="0"/>
            </a:br>
            <a:r>
              <a:rPr lang="en-US" sz="3600" dirty="0"/>
              <a:t>18238831</a:t>
            </a:r>
            <a:br>
              <a:rPr lang="en-US" sz="3600" dirty="0"/>
            </a:br>
            <a:br>
              <a:rPr lang="en-US" sz="3600" dirty="0"/>
            </a:br>
            <a:r>
              <a:rPr lang="en-US" sz="3600" dirty="0"/>
              <a:t>John Nelson</a:t>
            </a:r>
            <a:br>
              <a:rPr lang="en-US" sz="3600" dirty="0"/>
            </a:b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394F361-F4D6-E44D-BA05-8CE0226C3547}"/>
              </a:ext>
            </a:extLst>
          </p:cNvPr>
          <p:cNvSpPr>
            <a:spLocks noGrp="1"/>
          </p:cNvSpPr>
          <p:nvPr>
            <p:ph type="subTitle" idx="1"/>
          </p:nvPr>
        </p:nvSpPr>
        <p:spPr>
          <a:xfrm>
            <a:off x="461045" y="7895836"/>
            <a:ext cx="10589576" cy="1150887"/>
          </a:xfrm>
        </p:spPr>
        <p:txBody>
          <a:bodyPr>
            <a:normAutofit/>
          </a:bodyPr>
          <a:lstStyle/>
          <a:p>
            <a:r>
              <a:rPr lang="en-US" sz="2800" dirty="0"/>
              <a:t>LM118: BEng in Electronic and Computer Engineering</a:t>
            </a:r>
          </a:p>
          <a:p>
            <a:r>
              <a:rPr lang="en-US" sz="2800" dirty="0"/>
              <a:t>Autumn semester 2021 Interim Presentation</a:t>
            </a:r>
          </a:p>
        </p:txBody>
      </p:sp>
    </p:spTree>
    <p:extLst>
      <p:ext uri="{BB962C8B-B14F-4D97-AF65-F5344CB8AC3E}">
        <p14:creationId xmlns:p14="http://schemas.microsoft.com/office/powerpoint/2010/main" val="125921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E75C-7A52-4A55-A5DF-CB6BFA301AEB}"/>
              </a:ext>
            </a:extLst>
          </p:cNvPr>
          <p:cNvSpPr>
            <a:spLocks noGrp="1"/>
          </p:cNvSpPr>
          <p:nvPr>
            <p:ph type="title"/>
          </p:nvPr>
        </p:nvSpPr>
        <p:spPr/>
        <p:txBody>
          <a:bodyPr/>
          <a:lstStyle/>
          <a:p>
            <a:r>
              <a:rPr lang="en-GB" dirty="0"/>
              <a:t>Presentation overview</a:t>
            </a:r>
          </a:p>
        </p:txBody>
      </p:sp>
      <p:sp>
        <p:nvSpPr>
          <p:cNvPr id="3" name="Content Placeholder 2">
            <a:extLst>
              <a:ext uri="{FF2B5EF4-FFF2-40B4-BE49-F238E27FC236}">
                <a16:creationId xmlns:a16="http://schemas.microsoft.com/office/drawing/2014/main" id="{973F36EE-5E46-4615-80C4-0AA06D4AB4DB}"/>
              </a:ext>
            </a:extLst>
          </p:cNvPr>
          <p:cNvSpPr>
            <a:spLocks noGrp="1"/>
          </p:cNvSpPr>
          <p:nvPr>
            <p:ph idx="1"/>
          </p:nvPr>
        </p:nvSpPr>
        <p:spPr/>
        <p:txBody>
          <a:bodyPr/>
          <a:lstStyle/>
          <a:p>
            <a:r>
              <a:rPr lang="en-GB" dirty="0"/>
              <a:t>Bots, Web Scrapers</a:t>
            </a:r>
          </a:p>
          <a:p>
            <a:r>
              <a:rPr lang="en-GB" dirty="0"/>
              <a:t>Data, Relational Databases</a:t>
            </a:r>
          </a:p>
          <a:p>
            <a:r>
              <a:rPr lang="en-GB" dirty="0"/>
              <a:t>Benefits of Digitisation of Education Sector, UL case study</a:t>
            </a:r>
          </a:p>
          <a:p>
            <a:r>
              <a:rPr lang="en-GB" dirty="0"/>
              <a:t>Machine Learning, Text Processing</a:t>
            </a:r>
          </a:p>
          <a:p>
            <a:r>
              <a:rPr lang="en-GB" dirty="0"/>
              <a:t>Making college free and accessible.</a:t>
            </a:r>
          </a:p>
          <a:p>
            <a:r>
              <a:rPr lang="en-GB" dirty="0"/>
              <a:t>The student experience.</a:t>
            </a:r>
          </a:p>
        </p:txBody>
      </p:sp>
    </p:spTree>
    <p:extLst>
      <p:ext uri="{BB962C8B-B14F-4D97-AF65-F5344CB8AC3E}">
        <p14:creationId xmlns:p14="http://schemas.microsoft.com/office/powerpoint/2010/main" val="7081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Project overview (1)</a:t>
            </a:r>
          </a:p>
        </p:txBody>
      </p:sp>
      <p:sp>
        <p:nvSpPr>
          <p:cNvPr id="3" name="Content Placeholder 2"/>
          <p:cNvSpPr>
            <a:spLocks noGrp="1"/>
          </p:cNvSpPr>
          <p:nvPr>
            <p:ph idx="1"/>
          </p:nvPr>
        </p:nvSpPr>
        <p:spPr/>
        <p:txBody>
          <a:bodyPr/>
          <a:lstStyle/>
          <a:p>
            <a:r>
              <a:rPr lang="en-IE" dirty="0"/>
              <a:t>The project will be an all around investigation into Third Level Education post-Covid19. It will be a re-evaluation into how we learn and how we will learn in the future. We will be investigating what we can learn from this new attraction to online learning, and wondering what we can build in order to adapt and streamline students into such a future of free, open-source, omnichannel learning experience. </a:t>
            </a:r>
          </a:p>
          <a:p>
            <a:r>
              <a:rPr lang="en-IE" dirty="0"/>
              <a:t>The outcomes of this project</a:t>
            </a:r>
          </a:p>
          <a:p>
            <a:pPr lvl="1"/>
            <a:r>
              <a:rPr lang="en-IE" dirty="0"/>
              <a:t>Machine Learning algorithm to pick</a:t>
            </a:r>
            <a:r>
              <a:rPr lang="en-IE"/>
              <a:t>/recommend </a:t>
            </a:r>
            <a:r>
              <a:rPr lang="en-IE" dirty="0"/>
              <a:t>the best course.</a:t>
            </a:r>
          </a:p>
          <a:p>
            <a:pPr lvl="1"/>
            <a:r>
              <a:rPr lang="en-IE" dirty="0"/>
              <a:t>Webapp to streamline a semesters beginning.</a:t>
            </a:r>
          </a:p>
          <a:p>
            <a:pPr lvl="1"/>
            <a:r>
              <a:rPr lang="en-IE" dirty="0"/>
              <a:t>Analytical report into Third Level Education in Ireland, with UL case study.</a:t>
            </a:r>
          </a:p>
          <a:p>
            <a:pPr lvl="1"/>
            <a:r>
              <a:rPr lang="en-IE" dirty="0"/>
              <a:t>Provide an understanding into how data can be extracted and applied using web scraping and bots.</a:t>
            </a:r>
          </a:p>
          <a:p>
            <a:pPr lvl="1"/>
            <a:endParaRPr lang="en-IE" dirty="0"/>
          </a:p>
          <a:p>
            <a:pPr lvl="1"/>
            <a:endParaRPr lang="en-IE" dirty="0"/>
          </a:p>
        </p:txBody>
      </p:sp>
    </p:spTree>
    <p:extLst>
      <p:ext uri="{BB962C8B-B14F-4D97-AF65-F5344CB8AC3E}">
        <p14:creationId xmlns:p14="http://schemas.microsoft.com/office/powerpoint/2010/main" val="80074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45CE-F63A-483A-A6BD-C039D5E32499}"/>
              </a:ext>
            </a:extLst>
          </p:cNvPr>
          <p:cNvSpPr>
            <a:spLocks noGrp="1"/>
          </p:cNvSpPr>
          <p:nvPr>
            <p:ph type="title"/>
          </p:nvPr>
        </p:nvSpPr>
        <p:spPr/>
        <p:txBody>
          <a:bodyPr/>
          <a:lstStyle/>
          <a:p>
            <a:r>
              <a:rPr lang="en-IE" dirty="0"/>
              <a:t>Project overview (2)</a:t>
            </a:r>
          </a:p>
        </p:txBody>
      </p:sp>
      <p:sp>
        <p:nvSpPr>
          <p:cNvPr id="3" name="Content Placeholder 2">
            <a:extLst>
              <a:ext uri="{FF2B5EF4-FFF2-40B4-BE49-F238E27FC236}">
                <a16:creationId xmlns:a16="http://schemas.microsoft.com/office/drawing/2014/main" id="{C7419099-B07E-43E0-B332-BF471F91F8B3}"/>
              </a:ext>
            </a:extLst>
          </p:cNvPr>
          <p:cNvSpPr>
            <a:spLocks noGrp="1"/>
          </p:cNvSpPr>
          <p:nvPr>
            <p:ph idx="1"/>
          </p:nvPr>
        </p:nvSpPr>
        <p:spPr/>
        <p:txBody>
          <a:bodyPr/>
          <a:lstStyle/>
          <a:p>
            <a:r>
              <a:rPr lang="en-IE" dirty="0"/>
              <a:t>&lt;Image to show the proposed system to develop and how it will be used in the form of an infographic.&gt;</a:t>
            </a:r>
          </a:p>
        </p:txBody>
      </p:sp>
    </p:spTree>
    <p:extLst>
      <p:ext uri="{BB962C8B-B14F-4D97-AF65-F5344CB8AC3E}">
        <p14:creationId xmlns:p14="http://schemas.microsoft.com/office/powerpoint/2010/main" val="23087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Project Gantt chart</a:t>
            </a:r>
          </a:p>
        </p:txBody>
      </p:sp>
      <p:sp>
        <p:nvSpPr>
          <p:cNvPr id="3" name="Content Placeholder 2"/>
          <p:cNvSpPr>
            <a:spLocks noGrp="1"/>
          </p:cNvSpPr>
          <p:nvPr>
            <p:ph idx="1"/>
          </p:nvPr>
        </p:nvSpPr>
        <p:spPr/>
        <p:txBody>
          <a:bodyPr/>
          <a:lstStyle/>
          <a:p>
            <a:r>
              <a:rPr lang="en-IE" dirty="0"/>
              <a:t>&lt;Gantt chart showing the key activities, milestones and deliverables from the project start date to the project end date.&gt;</a:t>
            </a:r>
          </a:p>
        </p:txBody>
      </p:sp>
    </p:spTree>
    <p:extLst>
      <p:ext uri="{BB962C8B-B14F-4D97-AF65-F5344CB8AC3E}">
        <p14:creationId xmlns:p14="http://schemas.microsoft.com/office/powerpoint/2010/main" val="145694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Conclusions</a:t>
            </a:r>
          </a:p>
        </p:txBody>
      </p:sp>
      <p:sp>
        <p:nvSpPr>
          <p:cNvPr id="3" name="Content Placeholder 2"/>
          <p:cNvSpPr>
            <a:spLocks noGrp="1"/>
          </p:cNvSpPr>
          <p:nvPr>
            <p:ph idx="1"/>
          </p:nvPr>
        </p:nvSpPr>
        <p:spPr>
          <a:xfrm>
            <a:off x="864000" y="2412000"/>
            <a:ext cx="14022170" cy="6148340"/>
          </a:xfrm>
        </p:spPr>
        <p:txBody>
          <a:bodyPr/>
          <a:lstStyle/>
          <a:p>
            <a:r>
              <a:rPr lang="en-IE" dirty="0"/>
              <a:t>Project summary:</a:t>
            </a:r>
          </a:p>
          <a:p>
            <a:pPr lvl="1"/>
            <a:r>
              <a:rPr lang="en-IE" dirty="0"/>
              <a:t>&lt;Brief summary of the project.&gt;</a:t>
            </a:r>
          </a:p>
          <a:p>
            <a:endParaRPr lang="en-IE" dirty="0"/>
          </a:p>
          <a:p>
            <a:endParaRPr lang="en-IE" dirty="0"/>
          </a:p>
          <a:p>
            <a:endParaRPr lang="en-IE" dirty="0"/>
          </a:p>
          <a:p>
            <a:r>
              <a:rPr lang="en-IE" dirty="0"/>
              <a:t>Work completed to-date:</a:t>
            </a:r>
          </a:p>
          <a:p>
            <a:pPr lvl="1"/>
            <a:r>
              <a:rPr lang="en-IE" dirty="0"/>
              <a:t>&lt;Identify what has been completed so far.&gt;</a:t>
            </a:r>
          </a:p>
          <a:p>
            <a:endParaRPr lang="en-IE" dirty="0"/>
          </a:p>
          <a:p>
            <a:endParaRPr lang="en-IE" dirty="0"/>
          </a:p>
          <a:p>
            <a:r>
              <a:rPr lang="en-IE" dirty="0"/>
              <a:t>Next steps:</a:t>
            </a:r>
          </a:p>
          <a:p>
            <a:pPr lvl="1"/>
            <a:r>
              <a:rPr lang="en-IE" dirty="0"/>
              <a:t>&lt;Identify what the next steps in the Autumn semester are, and what will be completed by the end of the Autumn semester.&gt;</a:t>
            </a:r>
          </a:p>
        </p:txBody>
      </p:sp>
    </p:spTree>
    <p:extLst>
      <p:ext uri="{BB962C8B-B14F-4D97-AF65-F5344CB8AC3E}">
        <p14:creationId xmlns:p14="http://schemas.microsoft.com/office/powerpoint/2010/main" val="346076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4918-DD1F-054C-A4FB-2EAF57D39AD5}"/>
              </a:ext>
            </a:extLst>
          </p:cNvPr>
          <p:cNvSpPr>
            <a:spLocks noGrp="1"/>
          </p:cNvSpPr>
          <p:nvPr>
            <p:ph type="ctrTitle"/>
          </p:nvPr>
        </p:nvSpPr>
        <p:spPr>
          <a:xfrm>
            <a:off x="864000" y="5740697"/>
            <a:ext cx="10080000" cy="1808233"/>
          </a:xfrm>
        </p:spPr>
        <p:txBody>
          <a:bodyPr/>
          <a:lstStyle/>
          <a:p>
            <a:r>
              <a:rPr lang="en-US" dirty="0"/>
              <a:t>Thank you.</a:t>
            </a:r>
            <a:br>
              <a:rPr lang="en-US" dirty="0"/>
            </a:br>
            <a:r>
              <a:rPr lang="en-US" dirty="0"/>
              <a:t>Any questions?</a:t>
            </a:r>
          </a:p>
        </p:txBody>
      </p:sp>
    </p:spTree>
    <p:extLst>
      <p:ext uri="{BB962C8B-B14F-4D97-AF65-F5344CB8AC3E}">
        <p14:creationId xmlns:p14="http://schemas.microsoft.com/office/powerpoint/2010/main" val="587021780"/>
      </p:ext>
    </p:extLst>
  </p:cSld>
  <p:clrMapOvr>
    <a:masterClrMapping/>
  </p:clrMapOvr>
</p:sld>
</file>

<file path=ppt/theme/theme1.xml><?xml version="1.0" encoding="utf-8"?>
<a:theme xmlns:a="http://schemas.openxmlformats.org/drawingml/2006/main" name="Office Theme">
  <a:themeElements>
    <a:clrScheme name="UL">
      <a:dk1>
        <a:srgbClr val="171616"/>
      </a:dk1>
      <a:lt1>
        <a:sysClr val="window" lastClr="FFFFFF"/>
      </a:lt1>
      <a:dk2>
        <a:srgbClr val="7F7F7F"/>
      </a:dk2>
      <a:lt2>
        <a:srgbClr val="E7E6E6"/>
      </a:lt2>
      <a:accent1>
        <a:srgbClr val="00B140"/>
      </a:accent1>
      <a:accent2>
        <a:srgbClr val="034638"/>
      </a:accent2>
      <a:accent3>
        <a:srgbClr val="00A3E0"/>
      </a:accent3>
      <a:accent4>
        <a:srgbClr val="FFC72C"/>
      </a:accent4>
      <a:accent5>
        <a:srgbClr val="E31C79"/>
      </a:accent5>
      <a:accent6>
        <a:srgbClr val="D45D00"/>
      </a:accent6>
      <a:hlink>
        <a:srgbClr val="00A3E0"/>
      </a:hlink>
      <a:folHlink>
        <a:srgbClr val="6F26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resentation" id="{8C4FAECB-4FFE-514E-86E1-D19CB0E3BBD1}" vid="{3EB642C7-DB8F-A140-B2AB-5A42E3409E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C4137211397D940B4BAE1908ED83D59" ma:contentTypeVersion="0" ma:contentTypeDescription="Create a new document." ma:contentTypeScope="" ma:versionID="7263ccf2e690e875e99a558b7728c52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24D6D1-67AC-4E6E-8A01-6E1CEB9358D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BCC13DB-05A2-4CFD-AD8B-2B056964F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0802F29-E2FD-4521-A0C0-C6A969A2BA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UL-PowerPoint-template</Template>
  <TotalTime>1122</TotalTime>
  <Words>311</Words>
  <Application>Microsoft Office PowerPoint</Application>
  <PresentationFormat>Custom</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Georgia</vt:lpstr>
      <vt:lpstr>Helvetica</vt:lpstr>
      <vt:lpstr>Office Theme</vt:lpstr>
      <vt:lpstr>Investigation into Post Pandemic Education  Emmett Lawlor 18238831  John Nelson    </vt:lpstr>
      <vt:lpstr>Presentation overview</vt:lpstr>
      <vt:lpstr>Project overview (1)</vt:lpstr>
      <vt:lpstr>Project overview (2)</vt:lpstr>
      <vt:lpstr>Project Gantt chart</vt:lpstr>
      <vt:lpstr>Conclusions</vt:lpstr>
      <vt:lpstr>Thank you. Any questions?</vt:lpstr>
    </vt:vector>
  </TitlesOfParts>
  <Company>University of Limerick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Ian.Grout</dc:creator>
  <cp:lastModifiedBy>ULStudent:EMMETT.LAWLOR</cp:lastModifiedBy>
  <cp:revision>7</cp:revision>
  <dcterms:created xsi:type="dcterms:W3CDTF">2021-09-07T17:49:30Z</dcterms:created>
  <dcterms:modified xsi:type="dcterms:W3CDTF">2021-10-14T16:39:39Z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0x0101009C4137211397D940B4BAE1908ED83D59</vt:lpwstr>
  </property>
</Properties>
</file>