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CDCA-201A-9E60-3DD9-F982719EB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6B30-29A8-5038-F515-A45C5D055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7BA2-7259-56C5-7D08-937241EA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7805-8E3C-CDFE-6302-9978B4E0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A41B-AA7E-B873-9A18-0EC21D87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6142-BC53-1DC7-8FCA-E1BEB258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E8E08-C9B0-5935-3317-584ED50C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1687-F718-6156-6E32-595E8A6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AD21-4627-C2A8-2D7F-CE4CE988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6070-5DF5-7A5E-5D80-0E28FCD3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4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1C39C-D81A-8450-1557-2469DE59C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F411A-8B59-B8B4-1D05-AD511669B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0B4B-50E4-411C-8202-882F1AA1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81ED1-775F-6EAF-41F7-6DAEC078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8ADE-B4EC-6486-AF5A-EA438DF0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EC01-3BF4-4AB1-E204-177FFE4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AA47-2A6C-D6E2-386E-D7EC0688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1392-6A00-0A8F-49E8-7F48CC2F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FAA79-2430-FDB8-BBDF-AEB659E1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DEBF-5F17-763D-16FD-CE095944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175E-6F17-C016-5A5E-BD4B89A7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8E2D9-DA77-1484-B913-2C8D995CD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5D6C-576D-C517-1553-54C64F65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D978-0113-A695-D4B4-4AF8376A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F6FC-9251-D047-5D61-62C3B809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EC90-5C85-2A38-4486-4D3E84C8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B268-CD63-18D4-853A-8A88519B2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B2DF7-AD80-66D6-072A-6522695CA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5008-2DD3-D5E5-FDE5-F04264D2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5F86-1748-9ADA-3943-00E7D6FD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4437-2EC7-3565-78F3-4611C2D2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0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C0FF-2660-99B6-A81D-13480917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1F80-AB53-0C9C-6384-74469904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72638-603A-809A-C65B-A6AEA9BA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4B302-E2D7-9F71-742F-E823105E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EF30E-DE4E-AD2E-D3BA-7671628E7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56DE4-074B-37E0-0C54-478AD336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8FE04-726F-9788-6562-63FAAD65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0323F-1701-9ADD-B0DB-7592359A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EC9C-9F7F-E09E-EC96-61950F43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615F9-FBF7-0D10-A7D4-6D0B211C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119DD-DC39-B773-E2CC-365C7C17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173B0-B8FC-7439-DE89-754AC056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1A9FA-9D69-E92A-3A7A-785F83D3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A3E78-3CFD-1760-0BD2-A7533B0A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187CF-6944-9A11-7738-9CC054C3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89A6-277D-3A73-39F2-B340C46E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DAA5-599A-ADFC-BACB-D238EDBC3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936A-023E-4F47-A9F1-E33C7677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1F645-F093-1D41-94E0-54B770AE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E5672-054B-C0AA-32CB-32334CE7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8DD18-FA4D-F336-BD6A-962519EA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1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EBA1-F2E8-C63D-40C7-8D592D8F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884E7-400E-25AA-1049-4DA495ADF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0D44-53B6-324E-70A8-75DBBC1B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432A7-96AD-CD68-8260-C372C394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D2FFF-1F63-F12A-E1F4-A94C7F62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F2DA-7FA1-51F2-8001-E0B63507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A8BD5-1C90-16CB-72CC-850EBB48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E70FB-124D-3B66-DA19-84AB42CA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8E268-62FF-B5D5-1F8A-59DAA3F3F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07B3-D939-4E9C-B29A-A641D65B0FF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739D-490B-8A14-B101-C7247C54D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824F-8BDE-663B-4553-9CA7DCEA6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E7C30-B660-4EA0-BC02-B48D9A3F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363D-D777-2062-3697-0AE0D5C01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A6558-7D4E-C0C7-6CB2-1CB1DF900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B2E8-D998-1015-F3B0-C72BC831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7253"/>
            <a:ext cx="10627895" cy="6007768"/>
          </a:xfrm>
        </p:spPr>
        <p:txBody>
          <a:bodyPr>
            <a:normAutofit/>
          </a:bodyPr>
          <a:lstStyle/>
          <a:p>
            <a:r>
              <a:rPr lang="en-US" sz="1800" dirty="0"/>
              <a:t>Step1: Train CNN with X1 and X2 input, and target Y1 and Y2.</a:t>
            </a:r>
          </a:p>
          <a:p>
            <a:r>
              <a:rPr lang="en-US" sz="1800" dirty="0"/>
              <a:t> Main problem is the input values being too many zeros ‘0’ and may be cross-entropy loss may not be good to use with y’(predicted) and Y(true value for log (Y1/Y2))</a:t>
            </a:r>
          </a:p>
          <a:p>
            <a:r>
              <a:rPr lang="en-US" sz="1800" dirty="0"/>
              <a:t>Training Loss is not dropping maybe of wrong architecture or wrong model loss calculation. </a:t>
            </a:r>
          </a:p>
          <a:p>
            <a:r>
              <a:rPr lang="en-US" sz="1800" dirty="0"/>
              <a:t>Predicted Abundance ratio value differs only in a very small range.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EEDCE61-E781-5088-5513-A69CEC39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41" y="2200239"/>
            <a:ext cx="5228974" cy="41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2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0D14D-425F-805C-E9F2-2A999B3358FB}"/>
              </a:ext>
            </a:extLst>
          </p:cNvPr>
          <p:cNvSpPr/>
          <p:nvPr/>
        </p:nvSpPr>
        <p:spPr>
          <a:xfrm>
            <a:off x="1203157" y="1973179"/>
            <a:ext cx="2237873" cy="637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Sequence1, I1=X1, Y1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DE8F6-DD3E-E851-6BD0-A214E3E94455}"/>
              </a:ext>
            </a:extLst>
          </p:cNvPr>
          <p:cNvSpPr/>
          <p:nvPr/>
        </p:nvSpPr>
        <p:spPr>
          <a:xfrm>
            <a:off x="1203156" y="3325103"/>
            <a:ext cx="2237873" cy="637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Sequence2, I2 =X2, Y2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BE60E-8A9B-7D18-F397-3854BF172ECA}"/>
              </a:ext>
            </a:extLst>
          </p:cNvPr>
          <p:cNvSpPr/>
          <p:nvPr/>
        </p:nvSpPr>
        <p:spPr>
          <a:xfrm>
            <a:off x="3805987" y="1967163"/>
            <a:ext cx="2237873" cy="637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CNN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27815-0E33-BEEC-9BD6-6BC4670CA9E1}"/>
              </a:ext>
            </a:extLst>
          </p:cNvPr>
          <p:cNvSpPr/>
          <p:nvPr/>
        </p:nvSpPr>
        <p:spPr>
          <a:xfrm>
            <a:off x="3805985" y="3325103"/>
            <a:ext cx="2237873" cy="637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CNN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776450-E7BC-40C4-4B96-0A3960432794}"/>
              </a:ext>
            </a:extLst>
          </p:cNvPr>
          <p:cNvSpPr/>
          <p:nvPr/>
        </p:nvSpPr>
        <p:spPr>
          <a:xfrm>
            <a:off x="6617368" y="2604837"/>
            <a:ext cx="1942097" cy="10527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y’=log(y1/y2)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29904D-36AB-628E-9C8A-475E6F35AFE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043860" y="2286000"/>
            <a:ext cx="857922" cy="47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C749CC-4FA2-3122-AE83-F2F366E5B993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6043858" y="3503426"/>
            <a:ext cx="857924" cy="14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65D447-FBB4-3DE8-9B45-F7E32572E811}"/>
              </a:ext>
            </a:extLst>
          </p:cNvPr>
          <p:cNvSpPr txBox="1"/>
          <p:nvPr/>
        </p:nvSpPr>
        <p:spPr>
          <a:xfrm>
            <a:off x="6408817" y="2132111"/>
            <a:ext cx="139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y1=net(X1)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0F8F3-AE44-BBF5-A701-80C530A84A01}"/>
              </a:ext>
            </a:extLst>
          </p:cNvPr>
          <p:cNvSpPr txBox="1"/>
          <p:nvPr/>
        </p:nvSpPr>
        <p:spPr>
          <a:xfrm>
            <a:off x="6095996" y="3785341"/>
            <a:ext cx="139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y2=net(X2)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A9843-DB1D-C1C3-B799-5731103E5892}"/>
              </a:ext>
            </a:extLst>
          </p:cNvPr>
          <p:cNvSpPr/>
          <p:nvPr/>
        </p:nvSpPr>
        <p:spPr>
          <a:xfrm>
            <a:off x="8527382" y="5254191"/>
            <a:ext cx="2608847" cy="919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Compare cross-entropy or </a:t>
            </a:r>
            <a:r>
              <a:rPr lang="en-US" sz="1600" dirty="0" err="1">
                <a:solidFill>
                  <a:schemeClr val="tx1"/>
                </a:solidFill>
              </a:rPr>
              <a:t>mse</a:t>
            </a:r>
            <a:r>
              <a:rPr lang="en-US" sz="1600" dirty="0">
                <a:solidFill>
                  <a:schemeClr val="tx1"/>
                </a:solidFill>
              </a:rPr>
              <a:t> Y with y’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loss= </a:t>
            </a:r>
            <a:r>
              <a:rPr lang="en-US" sz="1600" dirty="0" err="1">
                <a:solidFill>
                  <a:schemeClr val="tx1"/>
                </a:solidFill>
              </a:rPr>
              <a:t>mse</a:t>
            </a:r>
            <a:r>
              <a:rPr lang="en-US" sz="1600" dirty="0">
                <a:solidFill>
                  <a:schemeClr val="tx1"/>
                </a:solidFill>
              </a:rPr>
              <a:t>(Y-y’)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F6FEFF-B67B-BC01-F814-68B8A8A5B252}"/>
              </a:ext>
            </a:extLst>
          </p:cNvPr>
          <p:cNvSpPr/>
          <p:nvPr/>
        </p:nvSpPr>
        <p:spPr>
          <a:xfrm>
            <a:off x="8824165" y="2439888"/>
            <a:ext cx="2237873" cy="1169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 network shared weights &amp; bias with 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C38E9-B1FC-7624-34E9-B75B9B847049}"/>
              </a:ext>
            </a:extLst>
          </p:cNvPr>
          <p:cNvSpPr/>
          <p:nvPr/>
        </p:nvSpPr>
        <p:spPr>
          <a:xfrm>
            <a:off x="8824164" y="4013431"/>
            <a:ext cx="2237873" cy="884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Sigmoid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9A955F8-C423-8471-7CD1-041B81A0EE4A}"/>
              </a:ext>
            </a:extLst>
          </p:cNvPr>
          <p:cNvCxnSpPr>
            <a:stCxn id="13" idx="1"/>
            <a:endCxn id="7" idx="2"/>
          </p:cNvCxnSpPr>
          <p:nvPr/>
        </p:nvCxnSpPr>
        <p:spPr>
          <a:xfrm rot="10800000">
            <a:off x="4924922" y="3962778"/>
            <a:ext cx="3602460" cy="1751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1067D8-572C-1CB5-D529-C6DABCAE2ACE}"/>
              </a:ext>
            </a:extLst>
          </p:cNvPr>
          <p:cNvSpPr txBox="1"/>
          <p:nvPr/>
        </p:nvSpPr>
        <p:spPr>
          <a:xfrm>
            <a:off x="5495255" y="5190765"/>
            <a:ext cx="195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Backpropagation or gradient update per loss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BDF645-E6D3-376A-C3A2-462EF71CACB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41030" y="2286000"/>
            <a:ext cx="364957" cy="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845F6C-CCD2-E9C1-7C34-7FB7D97D17D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441029" y="3643940"/>
            <a:ext cx="36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CCF52F-6972-84B5-0095-81C77934EE18}"/>
              </a:ext>
            </a:extLst>
          </p:cNvPr>
          <p:cNvCxnSpPr>
            <a:stCxn id="8" idx="6"/>
          </p:cNvCxnSpPr>
          <p:nvPr/>
        </p:nvCxnSpPr>
        <p:spPr>
          <a:xfrm flipV="1">
            <a:off x="8559465" y="3131218"/>
            <a:ext cx="264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28D2E6-AC1B-1460-5BD4-53328CA40D3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943101" y="3609279"/>
            <a:ext cx="1" cy="40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4EF3DE-A0C1-002F-1D57-C83E95DDDB2C}"/>
              </a:ext>
            </a:extLst>
          </p:cNvPr>
          <p:cNvCxnSpPr>
            <a:stCxn id="15" idx="2"/>
          </p:cNvCxnSpPr>
          <p:nvPr/>
        </p:nvCxnSpPr>
        <p:spPr>
          <a:xfrm flipH="1">
            <a:off x="9943100" y="4898360"/>
            <a:ext cx="1" cy="35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5EE3AA9-9599-1DFB-8936-50402E0E0521}"/>
              </a:ext>
            </a:extLst>
          </p:cNvPr>
          <p:cNvSpPr/>
          <p:nvPr/>
        </p:nvSpPr>
        <p:spPr>
          <a:xfrm>
            <a:off x="5930733" y="492680"/>
            <a:ext cx="1942097" cy="10527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Y=log(Y1/Y2)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32E6387-F2FB-6AAF-9D6F-872737900911}"/>
              </a:ext>
            </a:extLst>
          </p:cNvPr>
          <p:cNvCxnSpPr>
            <a:stCxn id="4" idx="1"/>
            <a:endCxn id="23" idx="2"/>
          </p:cNvCxnSpPr>
          <p:nvPr/>
        </p:nvCxnSpPr>
        <p:spPr>
          <a:xfrm rot="10800000" flipH="1">
            <a:off x="1203157" y="1019062"/>
            <a:ext cx="4727576" cy="1272954"/>
          </a:xfrm>
          <a:prstGeom prst="bentConnector3">
            <a:avLst>
              <a:gd name="adj1" fmla="val -4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85EF837-DBE3-1F8C-1BB7-ED9FE5630515}"/>
              </a:ext>
            </a:extLst>
          </p:cNvPr>
          <p:cNvCxnSpPr>
            <a:stCxn id="5" idx="1"/>
            <a:endCxn id="23" idx="2"/>
          </p:cNvCxnSpPr>
          <p:nvPr/>
        </p:nvCxnSpPr>
        <p:spPr>
          <a:xfrm rot="10800000" flipH="1">
            <a:off x="1203155" y="1019062"/>
            <a:ext cx="4727577" cy="2624878"/>
          </a:xfrm>
          <a:prstGeom prst="bentConnector3">
            <a:avLst>
              <a:gd name="adj1" fmla="val -4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6724618-597C-2622-9A56-16CA1A785D3B}"/>
              </a:ext>
            </a:extLst>
          </p:cNvPr>
          <p:cNvCxnSpPr>
            <a:stCxn id="23" idx="6"/>
            <a:endCxn id="13" idx="3"/>
          </p:cNvCxnSpPr>
          <p:nvPr/>
        </p:nvCxnSpPr>
        <p:spPr>
          <a:xfrm>
            <a:off x="7872830" y="1019062"/>
            <a:ext cx="3263399" cy="4694924"/>
          </a:xfrm>
          <a:prstGeom prst="bentConnector3">
            <a:avLst>
              <a:gd name="adj1" fmla="val 107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0124CA-C5ED-07DA-DCA8-778013CBA6D0}"/>
              </a:ext>
            </a:extLst>
          </p:cNvPr>
          <p:cNvSpPr txBox="1"/>
          <p:nvPr/>
        </p:nvSpPr>
        <p:spPr>
          <a:xfrm>
            <a:off x="7859626" y="711763"/>
            <a:ext cx="139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label</a:t>
            </a:r>
          </a:p>
        </p:txBody>
      </p:sp>
    </p:spTree>
    <p:extLst>
      <p:ext uri="{BB962C8B-B14F-4D97-AF65-F5344CB8AC3E}">
        <p14:creationId xmlns:p14="http://schemas.microsoft.com/office/powerpoint/2010/main" val="26593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비젠 카기</dc:creator>
  <cp:lastModifiedBy>비젠 카기</cp:lastModifiedBy>
  <cp:revision>1</cp:revision>
  <dcterms:created xsi:type="dcterms:W3CDTF">2022-09-23T11:53:35Z</dcterms:created>
  <dcterms:modified xsi:type="dcterms:W3CDTF">2022-09-23T11:53:42Z</dcterms:modified>
</cp:coreProperties>
</file>