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5A2413-35DF-42B3-B33F-C41B0E8096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5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7C283E-F2C8-4E8E-809F-70524A0C66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5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E64AFE-924D-4970-B913-8799907E2E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5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4278F3-7C9B-4045-8274-A40714143F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5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6653DB-A60C-4176-A2F4-B87F726177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5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A5272E-9CC6-462C-A7A6-F5E3114A63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5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9556D5-E0D0-4E7F-B741-B0AE184839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5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BBBF18-E8B8-442B-AB79-D77C882D1B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E011E7-F4C0-4857-BECA-E88BBB84C1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5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DC2467-2C0F-4DE0-935A-948B3E6C92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5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989942-4954-43BC-AC8F-F3641A5A35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5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8"/>
              </a:spcBef>
              <a:buNone/>
            </a:pP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38B8B5-7D66-43B0-8BDA-CB01BBC74A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586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GB" sz="586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5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2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42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73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373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1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6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6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67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67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137437E-D875-4E84-A5CE-786ABD1C111E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LibreOffice/7.4.2.3$Linux_X86_64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2022-12-27T16:13:56Z</dcterms:created>
  <dc:creator/>
  <dc:description/>
  <dc:language>en-US</dc:language>
  <cp:lastModifiedBy/>
  <dcterms:modified xsi:type="dcterms:W3CDTF">2022-12-27T16:16:44Z</dcterms:modified>
  <cp:revision>1</cp:revision>
  <dc:subject/>
  <dc:title/>
</cp:coreProperties>
</file>