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9" r:id="rId2"/>
  </p:sldMasterIdLst>
  <p:notesMasterIdLst>
    <p:notesMasterId r:id="rId26"/>
  </p:notesMasterIdLst>
  <p:sldIdLst>
    <p:sldId id="256" r:id="rId3"/>
    <p:sldId id="258" r:id="rId4"/>
    <p:sldId id="308" r:id="rId5"/>
    <p:sldId id="280" r:id="rId6"/>
    <p:sldId id="260" r:id="rId7"/>
    <p:sldId id="306" r:id="rId8"/>
    <p:sldId id="257" r:id="rId9"/>
    <p:sldId id="310" r:id="rId10"/>
    <p:sldId id="264" r:id="rId11"/>
    <p:sldId id="266" r:id="rId12"/>
    <p:sldId id="309" r:id="rId13"/>
    <p:sldId id="265" r:id="rId14"/>
    <p:sldId id="314" r:id="rId15"/>
    <p:sldId id="261" r:id="rId16"/>
    <p:sldId id="262" r:id="rId17"/>
    <p:sldId id="311" r:id="rId18"/>
    <p:sldId id="312" r:id="rId19"/>
    <p:sldId id="315" r:id="rId20"/>
    <p:sldId id="313" r:id="rId21"/>
    <p:sldId id="316" r:id="rId22"/>
    <p:sldId id="317" r:id="rId23"/>
    <p:sldId id="267" r:id="rId24"/>
    <p:sldId id="270" r:id="rId25"/>
  </p:sldIdLst>
  <p:sldSz cx="9144000" cy="5143500" type="screen16x9"/>
  <p:notesSz cx="6858000" cy="9144000"/>
  <p:embeddedFontLst>
    <p:embeddedFont>
      <p:font typeface="Arial Unicode MS" panose="020B0604020202020204" charset="-128"/>
      <p:regular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Arial Rounded MT Bold" panose="020F070403050403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Lexend" panose="020B0604020202020204" charset="0"/>
      <p:regular r:id="rId41"/>
      <p:bold r:id="rId42"/>
      <p:italic r:id="rId43"/>
    </p:embeddedFont>
    <p:embeddedFont>
      <p:font typeface="Manjari" panose="020B0604020202020204" charset="0"/>
      <p:regular r:id="rId42"/>
      <p:bold r:id="rId42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13D5B-A52A-4206-AA9B-06DD449BEE8F}">
  <a:tblStyle styleId="{73213D5B-A52A-4206-AA9B-06DD449BE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3878" autoAdjust="0"/>
  </p:normalViewPr>
  <p:slideViewPr>
    <p:cSldViewPr snapToGrid="0">
      <p:cViewPr varScale="1">
        <p:scale>
          <a:sx n="92" d="100"/>
          <a:sy n="92" d="100"/>
        </p:scale>
        <p:origin x="73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828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94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>
          <a:extLst>
            <a:ext uri="{FF2B5EF4-FFF2-40B4-BE49-F238E27FC236}">
              <a16:creationId xmlns:a16="http://schemas.microsoft.com/office/drawing/2014/main" id="{88DFAE65-4172-4A76-AE45-B163E94D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>
            <a:extLst>
              <a:ext uri="{FF2B5EF4-FFF2-40B4-BE49-F238E27FC236}">
                <a16:creationId xmlns:a16="http://schemas.microsoft.com/office/drawing/2014/main" id="{35697B41-8C9B-F4DB-42D7-6CA804981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>
            <a:extLst>
              <a:ext uri="{FF2B5EF4-FFF2-40B4-BE49-F238E27FC236}">
                <a16:creationId xmlns:a16="http://schemas.microsoft.com/office/drawing/2014/main" id="{3DECA1E4-B7BD-D067-9BCF-B2C5AA6FA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54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f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fr.freepik.com/" TargetMode="External"/><Relationship Id="rId4" Type="http://schemas.openxmlformats.org/officeDocument/2006/relationships/hyperlink" Target="https://www.flaticon.com/fr/" TargetMode="Externa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8" name="Google Shape;808;p15"/>
          <p:cNvGrpSpPr/>
          <p:nvPr/>
        </p:nvGrpSpPr>
        <p:grpSpPr>
          <a:xfrm flipH="1">
            <a:off x="189380" y="223138"/>
            <a:ext cx="8584545" cy="4702738"/>
            <a:chOff x="362675" y="223138"/>
            <a:chExt cx="8584545" cy="4702738"/>
          </a:xfrm>
        </p:grpSpPr>
        <p:grpSp>
          <p:nvGrpSpPr>
            <p:cNvPr id="809" name="Google Shape;809;p15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810" name="Google Shape;81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3" name="Google Shape;813;p15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814" name="Google Shape;814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818" name="Google Shape;818;p1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819" name="Google Shape;819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1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822" name="Google Shape;822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4" name="Google Shape;824;p1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825" name="Google Shape;825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7" name="Google Shape;827;p15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15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15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850" name="Google Shape;85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53" name="Google Shape;853;p15"/>
          <p:cNvGrpSpPr/>
          <p:nvPr/>
        </p:nvGrpSpPr>
        <p:grpSpPr>
          <a:xfrm flipH="1"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854" name="Google Shape;854;p15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60" name="Google Shape;860;p15"/>
          <p:cNvGrpSpPr/>
          <p:nvPr/>
        </p:nvGrpSpPr>
        <p:grpSpPr>
          <a:xfrm flipH="1">
            <a:off x="-705215" y="-954029"/>
            <a:ext cx="10760625" cy="7331170"/>
            <a:chOff x="-918810" y="-954029"/>
            <a:chExt cx="10760625" cy="7331170"/>
          </a:xfrm>
        </p:grpSpPr>
        <p:grpSp>
          <p:nvGrpSpPr>
            <p:cNvPr id="861" name="Google Shape;861;p15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862" name="Google Shape;862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5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866" name="Google Shape;866;p1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15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873" name="Google Shape;873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15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877" name="Google Shape;877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2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2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2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22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09" name="Google Shape;1309;p2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10" name="Google Shape;1310;p2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311" name="Google Shape;1311;p22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312" name="Google Shape;1312;p22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 rot="10800000">
              <a:off x="8573550" y="36697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 rot="10800000">
              <a:off x="9057475" y="34225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318" name="Google Shape;1318;p22"/>
          <p:cNvGrpSpPr/>
          <p:nvPr/>
        </p:nvGrpSpPr>
        <p:grpSpPr>
          <a:xfrm rot="10800000" flipH="1">
            <a:off x="-527805" y="-1016375"/>
            <a:ext cx="10232769" cy="6744764"/>
            <a:chOff x="-527805" y="-670853"/>
            <a:chExt cx="10232769" cy="6744764"/>
          </a:xfrm>
        </p:grpSpPr>
        <p:grpSp>
          <p:nvGrpSpPr>
            <p:cNvPr id="1319" name="Google Shape;1319;p22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320" name="Google Shape;1320;p2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22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327" name="Google Shape;1327;p2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22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330" name="Google Shape;1330;p2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22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334" name="Google Shape;1334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2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345" name="Google Shape;1345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8" name="Google Shape;1348;p22"/>
          <p:cNvGrpSpPr/>
          <p:nvPr/>
        </p:nvGrpSpPr>
        <p:grpSpPr>
          <a:xfrm rot="10800000" flipH="1">
            <a:off x="160162" y="195511"/>
            <a:ext cx="8848706" cy="4568938"/>
            <a:chOff x="160162" y="293088"/>
            <a:chExt cx="8848706" cy="4568938"/>
          </a:xfrm>
        </p:grpSpPr>
        <p:grpSp>
          <p:nvGrpSpPr>
            <p:cNvPr id="1349" name="Google Shape;1349;p22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3" name="Google Shape;1353;p22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1354" name="Google Shape;135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7" name="Google Shape;1357;p22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1358" name="Google Shape;1358;p22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359" name="Google Shape;1359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1" name="Google Shape;1361;p22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362" name="Google Shape;1362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4" name="Google Shape;1364;p22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365" name="Google Shape;1365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67" name="Google Shape;1367;p22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1368" name="Google Shape;1368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22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1379" name="Google Shape;1379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22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93" name="Google Shape;1393;p22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1394" name="Google Shape;139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2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23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00" name="Google Shape;1400;p23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06" name="Google Shape;1406;p23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407" name="Google Shape;1407;p23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23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23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415" name="Google Shape;1415;p2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4" name="Google Shape;1424;p23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425" name="Google Shape;1425;p23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426" name="Google Shape;1426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29" name="Google Shape;1429;p23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430" name="Google Shape;143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441" name="Google Shape;1441;p2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42" name="Google Shape;1442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4" name="Google Shape;1444;p2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45" name="Google Shape;1445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0" name="Google Shape;1450;p23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5" name="Google Shape;14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3"/>
          <p:cNvSpPr txBox="1">
            <a:spLocks noGrp="1"/>
          </p:cNvSpPr>
          <p:nvPr>
            <p:ph type="subTitle" idx="1"/>
          </p:nvPr>
        </p:nvSpPr>
        <p:spPr>
          <a:xfrm>
            <a:off x="1835650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subTitle" idx="2"/>
          </p:nvPr>
        </p:nvSpPr>
        <p:spPr>
          <a:xfrm>
            <a:off x="5229888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subTitle" idx="3"/>
          </p:nvPr>
        </p:nvSpPr>
        <p:spPr>
          <a:xfrm>
            <a:off x="1835650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ubTitle" idx="4"/>
          </p:nvPr>
        </p:nvSpPr>
        <p:spPr>
          <a:xfrm>
            <a:off x="5229888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3"/>
          <p:cNvSpPr txBox="1">
            <a:spLocks noGrp="1"/>
          </p:cNvSpPr>
          <p:nvPr>
            <p:ph type="subTitle" idx="5"/>
          </p:nvPr>
        </p:nvSpPr>
        <p:spPr>
          <a:xfrm>
            <a:off x="1835650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1" name="Google Shape;1471;p23"/>
          <p:cNvSpPr txBox="1">
            <a:spLocks noGrp="1"/>
          </p:cNvSpPr>
          <p:nvPr>
            <p:ph type="subTitle" idx="6"/>
          </p:nvPr>
        </p:nvSpPr>
        <p:spPr>
          <a:xfrm>
            <a:off x="5229885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2" name="Google Shape;1472;p23"/>
          <p:cNvSpPr txBox="1">
            <a:spLocks noGrp="1"/>
          </p:cNvSpPr>
          <p:nvPr>
            <p:ph type="subTitle" idx="7"/>
          </p:nvPr>
        </p:nvSpPr>
        <p:spPr>
          <a:xfrm>
            <a:off x="1835650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3" name="Google Shape;1473;p23"/>
          <p:cNvSpPr txBox="1">
            <a:spLocks noGrp="1"/>
          </p:cNvSpPr>
          <p:nvPr>
            <p:ph type="subTitle" idx="8"/>
          </p:nvPr>
        </p:nvSpPr>
        <p:spPr>
          <a:xfrm>
            <a:off x="5229885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" name="Google Shape;1475;p2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6" name="Google Shape;1476;p24"/>
          <p:cNvGrpSpPr/>
          <p:nvPr/>
        </p:nvGrpSpPr>
        <p:grpSpPr>
          <a:xfrm>
            <a:off x="-1136495" y="-972175"/>
            <a:ext cx="11393100" cy="6659200"/>
            <a:chOff x="-1136495" y="-972175"/>
            <a:chExt cx="11393100" cy="6659200"/>
          </a:xfrm>
        </p:grpSpPr>
        <p:sp>
          <p:nvSpPr>
            <p:cNvPr id="1477" name="Google Shape;1477;p24"/>
            <p:cNvSpPr/>
            <p:nvPr/>
          </p:nvSpPr>
          <p:spPr>
            <a:xfrm>
              <a:off x="-652570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-1136495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79" name="Google Shape;1479;p24"/>
            <p:cNvSpPr/>
            <p:nvPr/>
          </p:nvSpPr>
          <p:spPr>
            <a:xfrm rot="5400000">
              <a:off x="-201945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 rot="5400000">
              <a:off x="7389680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 rot="10800000">
              <a:off x="8574155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 rot="10800000">
              <a:off x="8839405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83" name="Google Shape;1483;p24"/>
          <p:cNvGrpSpPr/>
          <p:nvPr/>
        </p:nvGrpSpPr>
        <p:grpSpPr>
          <a:xfrm>
            <a:off x="229843" y="140988"/>
            <a:ext cx="8446180" cy="4774098"/>
            <a:chOff x="229843" y="140988"/>
            <a:chExt cx="8446180" cy="4774098"/>
          </a:xfrm>
        </p:grpSpPr>
        <p:grpSp>
          <p:nvGrpSpPr>
            <p:cNvPr id="1484" name="Google Shape;1484;p24"/>
            <p:cNvGrpSpPr/>
            <p:nvPr/>
          </p:nvGrpSpPr>
          <p:grpSpPr>
            <a:xfrm flipH="1">
              <a:off x="229843" y="3401050"/>
              <a:ext cx="130200" cy="126125"/>
              <a:chOff x="3935725" y="167575"/>
              <a:chExt cx="130200" cy="126125"/>
            </a:xfrm>
          </p:grpSpPr>
          <p:sp>
            <p:nvSpPr>
              <p:cNvPr id="1485" name="Google Shape;1485;p2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88" name="Google Shape;1488;p24"/>
            <p:cNvGrpSpPr/>
            <p:nvPr/>
          </p:nvGrpSpPr>
          <p:grpSpPr>
            <a:xfrm flipH="1">
              <a:off x="8574148" y="663929"/>
              <a:ext cx="101875" cy="134875"/>
              <a:chOff x="3928495" y="333391"/>
              <a:chExt cx="101875" cy="134875"/>
            </a:xfrm>
          </p:grpSpPr>
          <p:grpSp>
            <p:nvGrpSpPr>
              <p:cNvPr id="1489" name="Google Shape;1489;p2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90" name="Google Shape;1490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2" name="Google Shape;1492;p2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93" name="Google Shape;1493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5" name="Google Shape;1495;p2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96" name="Google Shape;1496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8" name="Google Shape;1498;p24"/>
            <p:cNvGrpSpPr/>
            <p:nvPr/>
          </p:nvGrpSpPr>
          <p:grpSpPr>
            <a:xfrm flipH="1">
              <a:off x="7104967" y="4796012"/>
              <a:ext cx="445675" cy="119073"/>
              <a:chOff x="3578973" y="2550931"/>
              <a:chExt cx="279193" cy="74593"/>
            </a:xfrm>
          </p:grpSpPr>
          <p:sp>
            <p:nvSpPr>
              <p:cNvPr id="1499" name="Google Shape;1499;p2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9" name="Google Shape;1509;p24"/>
            <p:cNvGrpSpPr/>
            <p:nvPr/>
          </p:nvGrpSpPr>
          <p:grpSpPr>
            <a:xfrm flipH="1">
              <a:off x="1456493" y="140988"/>
              <a:ext cx="130200" cy="126125"/>
              <a:chOff x="3935725" y="167575"/>
              <a:chExt cx="130200" cy="126125"/>
            </a:xfrm>
          </p:grpSpPr>
          <p:sp>
            <p:nvSpPr>
              <p:cNvPr id="1510" name="Google Shape;1510;p2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513" name="Google Shape;1513;p24"/>
            <p:cNvGrpSpPr/>
            <p:nvPr/>
          </p:nvGrpSpPr>
          <p:grpSpPr>
            <a:xfrm>
              <a:off x="7142571" y="234934"/>
              <a:ext cx="445675" cy="80822"/>
              <a:chOff x="6468929" y="3844579"/>
              <a:chExt cx="411329" cy="74593"/>
            </a:xfrm>
          </p:grpSpPr>
          <p:sp>
            <p:nvSpPr>
              <p:cNvPr id="1514" name="Google Shape;1514;p24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4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7" name="Google Shape;1517;p24"/>
          <p:cNvGrpSpPr/>
          <p:nvPr/>
        </p:nvGrpSpPr>
        <p:grpSpPr>
          <a:xfrm>
            <a:off x="-103776" y="-727803"/>
            <a:ext cx="10797489" cy="6768677"/>
            <a:chOff x="-103776" y="-727803"/>
            <a:chExt cx="10797489" cy="6768677"/>
          </a:xfrm>
        </p:grpSpPr>
        <p:grpSp>
          <p:nvGrpSpPr>
            <p:cNvPr id="1518" name="Google Shape;1518;p24"/>
            <p:cNvGrpSpPr/>
            <p:nvPr/>
          </p:nvGrpSpPr>
          <p:grpSpPr>
            <a:xfrm flipH="1">
              <a:off x="2126894" y="-727803"/>
              <a:ext cx="204128" cy="1115878"/>
              <a:chOff x="6605329" y="191675"/>
              <a:chExt cx="127876" cy="699040"/>
            </a:xfrm>
          </p:grpSpPr>
          <p:sp>
            <p:nvSpPr>
              <p:cNvPr id="1519" name="Google Shape;1519;p2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1" name="Google Shape;1521;p24"/>
            <p:cNvGrpSpPr/>
            <p:nvPr/>
          </p:nvGrpSpPr>
          <p:grpSpPr>
            <a:xfrm rot="10800000">
              <a:off x="990733" y="4963070"/>
              <a:ext cx="1493520" cy="615774"/>
              <a:chOff x="5301012" y="396272"/>
              <a:chExt cx="935614" cy="385751"/>
            </a:xfrm>
          </p:grpSpPr>
          <p:sp>
            <p:nvSpPr>
              <p:cNvPr id="1522" name="Google Shape;1522;p2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5" name="Google Shape;1525;p24"/>
            <p:cNvGrpSpPr/>
            <p:nvPr/>
          </p:nvGrpSpPr>
          <p:grpSpPr>
            <a:xfrm flipH="1">
              <a:off x="1116604" y="4702857"/>
              <a:ext cx="1064856" cy="813093"/>
              <a:chOff x="3843246" y="357910"/>
              <a:chExt cx="667078" cy="509361"/>
            </a:xfrm>
          </p:grpSpPr>
          <p:sp>
            <p:nvSpPr>
              <p:cNvPr id="1526" name="Google Shape;1526;p2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9" name="Google Shape;1529;p24"/>
            <p:cNvGrpSpPr/>
            <p:nvPr/>
          </p:nvGrpSpPr>
          <p:grpSpPr>
            <a:xfrm flipH="1">
              <a:off x="-103776" y="-325628"/>
              <a:ext cx="1337026" cy="826702"/>
              <a:chOff x="3421261" y="191675"/>
              <a:chExt cx="837578" cy="517886"/>
            </a:xfrm>
          </p:grpSpPr>
          <p:sp>
            <p:nvSpPr>
              <p:cNvPr id="1530" name="Google Shape;1530;p2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2" name="Google Shape;1532;p24"/>
            <p:cNvGrpSpPr/>
            <p:nvPr/>
          </p:nvGrpSpPr>
          <p:grpSpPr>
            <a:xfrm flipH="1">
              <a:off x="8536803" y="1063795"/>
              <a:ext cx="2156910" cy="506908"/>
              <a:chOff x="4891825" y="3495059"/>
              <a:chExt cx="1351193" cy="317552"/>
            </a:xfrm>
          </p:grpSpPr>
          <p:sp>
            <p:nvSpPr>
              <p:cNvPr id="1533" name="Google Shape;1533;p2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4"/>
            <p:cNvGrpSpPr/>
            <p:nvPr/>
          </p:nvGrpSpPr>
          <p:grpSpPr>
            <a:xfrm>
              <a:off x="7688033" y="4702860"/>
              <a:ext cx="619332" cy="1338013"/>
              <a:chOff x="6850421" y="775628"/>
              <a:chExt cx="398541" cy="861012"/>
            </a:xfrm>
          </p:grpSpPr>
          <p:sp>
            <p:nvSpPr>
              <p:cNvPr id="1540" name="Google Shape;1540;p24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3" name="Google Shape;15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4"/>
          <p:cNvSpPr txBox="1">
            <a:spLocks noGrp="1"/>
          </p:cNvSpPr>
          <p:nvPr>
            <p:ph type="subTitle" idx="1"/>
          </p:nvPr>
        </p:nvSpPr>
        <p:spPr>
          <a:xfrm>
            <a:off x="826475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5" name="Google Shape;1545;p24"/>
          <p:cNvSpPr txBox="1">
            <a:spLocks noGrp="1"/>
          </p:cNvSpPr>
          <p:nvPr>
            <p:ph type="subTitle" idx="2"/>
          </p:nvPr>
        </p:nvSpPr>
        <p:spPr>
          <a:xfrm>
            <a:off x="3537973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4"/>
          <p:cNvSpPr txBox="1">
            <a:spLocks noGrp="1"/>
          </p:cNvSpPr>
          <p:nvPr>
            <p:ph type="subTitle" idx="3"/>
          </p:nvPr>
        </p:nvSpPr>
        <p:spPr>
          <a:xfrm>
            <a:off x="826475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24"/>
          <p:cNvSpPr txBox="1">
            <a:spLocks noGrp="1"/>
          </p:cNvSpPr>
          <p:nvPr>
            <p:ph type="subTitle" idx="4"/>
          </p:nvPr>
        </p:nvSpPr>
        <p:spPr>
          <a:xfrm>
            <a:off x="3537973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24"/>
          <p:cNvSpPr txBox="1">
            <a:spLocks noGrp="1"/>
          </p:cNvSpPr>
          <p:nvPr>
            <p:ph type="subTitle" idx="5"/>
          </p:nvPr>
        </p:nvSpPr>
        <p:spPr>
          <a:xfrm>
            <a:off x="6249477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4"/>
          <p:cNvSpPr txBox="1">
            <a:spLocks noGrp="1"/>
          </p:cNvSpPr>
          <p:nvPr>
            <p:ph type="subTitle" idx="6"/>
          </p:nvPr>
        </p:nvSpPr>
        <p:spPr>
          <a:xfrm>
            <a:off x="6249477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4"/>
          <p:cNvSpPr txBox="1">
            <a:spLocks noGrp="1"/>
          </p:cNvSpPr>
          <p:nvPr>
            <p:ph type="subTitle" idx="7"/>
          </p:nvPr>
        </p:nvSpPr>
        <p:spPr>
          <a:xfrm>
            <a:off x="826475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1" name="Google Shape;1551;p24"/>
          <p:cNvSpPr txBox="1">
            <a:spLocks noGrp="1"/>
          </p:cNvSpPr>
          <p:nvPr>
            <p:ph type="subTitle" idx="8"/>
          </p:nvPr>
        </p:nvSpPr>
        <p:spPr>
          <a:xfrm>
            <a:off x="3537973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2" name="Google Shape;1552;p24"/>
          <p:cNvSpPr txBox="1">
            <a:spLocks noGrp="1"/>
          </p:cNvSpPr>
          <p:nvPr>
            <p:ph type="subTitle" idx="9"/>
          </p:nvPr>
        </p:nvSpPr>
        <p:spPr>
          <a:xfrm>
            <a:off x="826475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3" name="Google Shape;1553;p24"/>
          <p:cNvSpPr txBox="1">
            <a:spLocks noGrp="1"/>
          </p:cNvSpPr>
          <p:nvPr>
            <p:ph type="subTitle" idx="13"/>
          </p:nvPr>
        </p:nvSpPr>
        <p:spPr>
          <a:xfrm>
            <a:off x="3537973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4" name="Google Shape;1554;p24"/>
          <p:cNvSpPr txBox="1">
            <a:spLocks noGrp="1"/>
          </p:cNvSpPr>
          <p:nvPr>
            <p:ph type="subTitle" idx="14"/>
          </p:nvPr>
        </p:nvSpPr>
        <p:spPr>
          <a:xfrm>
            <a:off x="6249477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5" name="Google Shape;1555;p24"/>
          <p:cNvSpPr txBox="1">
            <a:spLocks noGrp="1"/>
          </p:cNvSpPr>
          <p:nvPr>
            <p:ph type="subTitle" idx="15"/>
          </p:nvPr>
        </p:nvSpPr>
        <p:spPr>
          <a:xfrm>
            <a:off x="6249477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9;p2" descr="Google Shape;9;p2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oogle Shape;10;p2"/>
          <p:cNvGrpSpPr/>
          <p:nvPr/>
        </p:nvGrpSpPr>
        <p:grpSpPr>
          <a:xfrm>
            <a:off x="4718094" y="472053"/>
            <a:ext cx="101875" cy="134876"/>
            <a:chOff x="0" y="0"/>
            <a:chExt cx="101873" cy="134875"/>
          </a:xfrm>
        </p:grpSpPr>
        <p:grpSp>
          <p:nvGrpSpPr>
            <p:cNvPr id="81" name="Google Shape;11;p2"/>
            <p:cNvGrpSpPr/>
            <p:nvPr/>
          </p:nvGrpSpPr>
          <p:grpSpPr>
            <a:xfrm>
              <a:off x="0" y="45850"/>
              <a:ext cx="44700" cy="42601"/>
              <a:chOff x="0" y="0"/>
              <a:chExt cx="44699" cy="42600"/>
            </a:xfrm>
          </p:grpSpPr>
          <p:sp>
            <p:nvSpPr>
              <p:cNvPr id="79" name="Google Shape;12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0" name="Google Shape;13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4" name="Google Shape;14;p2"/>
            <p:cNvGrpSpPr/>
            <p:nvPr/>
          </p:nvGrpSpPr>
          <p:grpSpPr>
            <a:xfrm>
              <a:off x="57174" y="92275"/>
              <a:ext cx="44700" cy="42601"/>
              <a:chOff x="0" y="0"/>
              <a:chExt cx="44699" cy="42600"/>
            </a:xfrm>
          </p:grpSpPr>
          <p:sp>
            <p:nvSpPr>
              <p:cNvPr id="82" name="Google Shape;15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" name="Google Shape;16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7" name="Google Shape;17;p2"/>
            <p:cNvGrpSpPr/>
            <p:nvPr/>
          </p:nvGrpSpPr>
          <p:grpSpPr>
            <a:xfrm>
              <a:off x="57174" y="0"/>
              <a:ext cx="44700" cy="42601"/>
              <a:chOff x="0" y="0"/>
              <a:chExt cx="44699" cy="42600"/>
            </a:xfrm>
          </p:grpSpPr>
          <p:sp>
            <p:nvSpPr>
              <p:cNvPr id="85" name="Google Shape;18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" name="Google Shape;19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18" name="Google Shape;20;p2"/>
          <p:cNvGrpSpPr/>
          <p:nvPr/>
        </p:nvGrpSpPr>
        <p:grpSpPr>
          <a:xfrm>
            <a:off x="202343" y="-216228"/>
            <a:ext cx="8657567" cy="5537628"/>
            <a:chOff x="0" y="0"/>
            <a:chExt cx="8657567" cy="5537627"/>
          </a:xfrm>
        </p:grpSpPr>
        <p:grpSp>
          <p:nvGrpSpPr>
            <p:cNvPr id="95" name="Google Shape;21;p2"/>
            <p:cNvGrpSpPr/>
            <p:nvPr/>
          </p:nvGrpSpPr>
          <p:grpSpPr>
            <a:xfrm>
              <a:off x="292711" y="4528686"/>
              <a:ext cx="2156911" cy="506909"/>
              <a:chOff x="0" y="0"/>
              <a:chExt cx="2156910" cy="506908"/>
            </a:xfrm>
          </p:grpSpPr>
          <p:sp>
            <p:nvSpPr>
              <p:cNvPr id="89" name="Google Shape;22;p2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0" name="Google Shape;23;p2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" name="Google Shape;24;p2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2" name="Google Shape;25;p2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" name="Google Shape;26;p2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4" name="Google Shape;27;p2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8" name="Google Shape;28;p2"/>
            <p:cNvGrpSpPr/>
            <p:nvPr/>
          </p:nvGrpSpPr>
          <p:grpSpPr>
            <a:xfrm>
              <a:off x="8126377" y="159025"/>
              <a:ext cx="204128" cy="1115879"/>
              <a:chOff x="0" y="0"/>
              <a:chExt cx="204126" cy="1115878"/>
            </a:xfrm>
          </p:grpSpPr>
          <p:sp>
            <p:nvSpPr>
              <p:cNvPr id="96" name="Google Shape;29;p2"/>
              <p:cNvSpPr/>
              <p:nvPr/>
            </p:nvSpPr>
            <p:spPr>
              <a:xfrm>
                <a:off x="153094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" name="Google Shape;30;p2"/>
              <p:cNvSpPr/>
              <p:nvPr/>
            </p:nvSpPr>
            <p:spPr>
              <a:xfrm>
                <a:off x="-1" y="-1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2" name="Google Shape;31;p2"/>
            <p:cNvGrpSpPr/>
            <p:nvPr/>
          </p:nvGrpSpPr>
          <p:grpSpPr>
            <a:xfrm>
              <a:off x="3946271" y="57472"/>
              <a:ext cx="1493520" cy="615776"/>
              <a:chOff x="0" y="0"/>
              <a:chExt cx="1493518" cy="615774"/>
            </a:xfrm>
          </p:grpSpPr>
          <p:sp>
            <p:nvSpPr>
              <p:cNvPr id="99" name="Google Shape;32;p2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" name="Google Shape;33;p2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" name="Google Shape;34;p2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6" name="Google Shape;35;p2"/>
            <p:cNvGrpSpPr/>
            <p:nvPr/>
          </p:nvGrpSpPr>
          <p:grpSpPr>
            <a:xfrm>
              <a:off x="781389" y="349185"/>
              <a:ext cx="1064856" cy="813094"/>
              <a:chOff x="0" y="0"/>
              <a:chExt cx="1064854" cy="813093"/>
            </a:xfrm>
          </p:grpSpPr>
          <p:sp>
            <p:nvSpPr>
              <p:cNvPr id="103" name="Google Shape;36;p2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" name="Google Shape;37;p2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" name="Google Shape;38;p2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9" name="Google Shape;39;p2"/>
            <p:cNvGrpSpPr/>
            <p:nvPr/>
          </p:nvGrpSpPr>
          <p:grpSpPr>
            <a:xfrm>
              <a:off x="-1" y="-1"/>
              <a:ext cx="1337027" cy="826704"/>
              <a:chOff x="0" y="0"/>
              <a:chExt cx="1337026" cy="826702"/>
            </a:xfrm>
          </p:grpSpPr>
          <p:sp>
            <p:nvSpPr>
              <p:cNvPr id="107" name="Google Shape;40;p2"/>
              <p:cNvSpPr/>
              <p:nvPr/>
            </p:nvSpPr>
            <p:spPr>
              <a:xfrm>
                <a:off x="0" y="779073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" name="Google Shape;41;p2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3" name="Google Shape;42;p2"/>
            <p:cNvGrpSpPr/>
            <p:nvPr/>
          </p:nvGrpSpPr>
          <p:grpSpPr>
            <a:xfrm>
              <a:off x="8038235" y="4199613"/>
              <a:ext cx="619333" cy="1338015"/>
              <a:chOff x="0" y="0"/>
              <a:chExt cx="619332" cy="1338014"/>
            </a:xfrm>
          </p:grpSpPr>
          <p:sp>
            <p:nvSpPr>
              <p:cNvPr id="110" name="Google Shape;43;p2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" name="Google Shape;44;p2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" name="Google Shape;45;p2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7" name="Google Shape;46;p2"/>
            <p:cNvGrpSpPr/>
            <p:nvPr/>
          </p:nvGrpSpPr>
          <p:grpSpPr>
            <a:xfrm>
              <a:off x="4515751" y="4654810"/>
              <a:ext cx="1064856" cy="813094"/>
              <a:chOff x="0" y="0"/>
              <a:chExt cx="1064854" cy="813093"/>
            </a:xfrm>
          </p:grpSpPr>
          <p:sp>
            <p:nvSpPr>
              <p:cNvPr id="114" name="Google Shape;47;p2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" name="Google Shape;48;p2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" name="Google Shape;49;p2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9" name="Google Shape;50;p2"/>
          <p:cNvGrpSpPr/>
          <p:nvPr/>
        </p:nvGrpSpPr>
        <p:grpSpPr>
          <a:xfrm>
            <a:off x="538050" y="4042436"/>
            <a:ext cx="445677" cy="119074"/>
            <a:chOff x="0" y="0"/>
            <a:chExt cx="445676" cy="119073"/>
          </a:xfrm>
        </p:grpSpPr>
        <p:sp>
          <p:nvSpPr>
            <p:cNvPr id="119" name="Google Shape;51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Google Shape;52;p2"/>
            <p:cNvSpPr/>
            <p:nvPr/>
          </p:nvSpPr>
          <p:spPr>
            <a:xfrm>
              <a:off x="91858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1" name="Google Shape;53;p2"/>
            <p:cNvSpPr/>
            <p:nvPr/>
          </p:nvSpPr>
          <p:spPr>
            <a:xfrm>
              <a:off x="190518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Google Shape;54;p2"/>
            <p:cNvSpPr/>
            <p:nvPr/>
          </p:nvSpPr>
          <p:spPr>
            <a:xfrm>
              <a:off x="282375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Google Shape;55;p2"/>
            <p:cNvSpPr/>
            <p:nvPr/>
          </p:nvSpPr>
          <p:spPr>
            <a:xfrm>
              <a:off x="374231" y="-1"/>
              <a:ext cx="71446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" name="Google Shape;56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Google Shape;57;p2"/>
            <p:cNvSpPr/>
            <p:nvPr/>
          </p:nvSpPr>
          <p:spPr>
            <a:xfrm>
              <a:off x="91858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Google Shape;58;p2"/>
            <p:cNvSpPr/>
            <p:nvPr/>
          </p:nvSpPr>
          <p:spPr>
            <a:xfrm>
              <a:off x="190518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Google Shape;59;p2"/>
            <p:cNvSpPr/>
            <p:nvPr/>
          </p:nvSpPr>
          <p:spPr>
            <a:xfrm>
              <a:off x="282375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Google Shape;60;p2"/>
            <p:cNvSpPr/>
            <p:nvPr/>
          </p:nvSpPr>
          <p:spPr>
            <a:xfrm>
              <a:off x="374231" y="-1"/>
              <a:ext cx="71446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33" name="Google Shape;61;p2"/>
          <p:cNvGrpSpPr/>
          <p:nvPr/>
        </p:nvGrpSpPr>
        <p:grpSpPr>
          <a:xfrm>
            <a:off x="7203137" y="4819370"/>
            <a:ext cx="656607" cy="119074"/>
            <a:chOff x="0" y="0"/>
            <a:chExt cx="656606" cy="119073"/>
          </a:xfrm>
        </p:grpSpPr>
        <p:sp>
          <p:nvSpPr>
            <p:cNvPr id="130" name="Google Shape;62;p2"/>
            <p:cNvSpPr/>
            <p:nvPr/>
          </p:nvSpPr>
          <p:spPr>
            <a:xfrm>
              <a:off x="551140" y="6803"/>
              <a:ext cx="105467" cy="10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" y="10428"/>
                  </a:moveTo>
                  <a:cubicBezTo>
                    <a:pt x="0" y="10428"/>
                    <a:pt x="0" y="10428"/>
                    <a:pt x="0" y="10428"/>
                  </a:cubicBezTo>
                  <a:cubicBezTo>
                    <a:pt x="0" y="16386"/>
                    <a:pt x="5214" y="21600"/>
                    <a:pt x="10428" y="21600"/>
                  </a:cubicBezTo>
                  <a:cubicBezTo>
                    <a:pt x="16386" y="21600"/>
                    <a:pt x="21600" y="16386"/>
                    <a:pt x="21600" y="10428"/>
                  </a:cubicBezTo>
                  <a:cubicBezTo>
                    <a:pt x="21600" y="4469"/>
                    <a:pt x="16386" y="0"/>
                    <a:pt x="10428" y="0"/>
                  </a:cubicBezTo>
                  <a:cubicBezTo>
                    <a:pt x="5214" y="0"/>
                    <a:pt x="0" y="4469"/>
                    <a:pt x="0" y="10428"/>
                  </a:cubicBezTo>
                  <a:cubicBezTo>
                    <a:pt x="1490" y="10428"/>
                    <a:pt x="1490" y="10428"/>
                    <a:pt x="1490" y="10428"/>
                  </a:cubicBezTo>
                  <a:cubicBezTo>
                    <a:pt x="2979" y="10428"/>
                    <a:pt x="2979" y="10428"/>
                    <a:pt x="2979" y="10428"/>
                  </a:cubicBezTo>
                  <a:cubicBezTo>
                    <a:pt x="2979" y="6703"/>
                    <a:pt x="6703" y="2979"/>
                    <a:pt x="10428" y="2979"/>
                  </a:cubicBezTo>
                  <a:cubicBezTo>
                    <a:pt x="14897" y="2979"/>
                    <a:pt x="18621" y="6703"/>
                    <a:pt x="18621" y="10428"/>
                  </a:cubicBezTo>
                  <a:cubicBezTo>
                    <a:pt x="18621" y="14897"/>
                    <a:pt x="14897" y="18621"/>
                    <a:pt x="10428" y="18621"/>
                  </a:cubicBezTo>
                  <a:cubicBezTo>
                    <a:pt x="6703" y="18621"/>
                    <a:pt x="2979" y="14897"/>
                    <a:pt x="2979" y="10428"/>
                  </a:cubicBezTo>
                  <a:lnTo>
                    <a:pt x="1490" y="10428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Google Shape;63;p2"/>
            <p:cNvSpPr/>
            <p:nvPr/>
          </p:nvSpPr>
          <p:spPr>
            <a:xfrm>
              <a:off x="10208" y="51032"/>
              <a:ext cx="547740" cy="1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" name="Google Shape;64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40" name="Google Shape;65;p2"/>
          <p:cNvGrpSpPr/>
          <p:nvPr/>
        </p:nvGrpSpPr>
        <p:grpSpPr>
          <a:xfrm>
            <a:off x="-871550" y="-1016375"/>
            <a:ext cx="10667201" cy="7297950"/>
            <a:chOff x="0" y="0"/>
            <a:chExt cx="10667200" cy="7297950"/>
          </a:xfrm>
        </p:grpSpPr>
        <p:sp>
          <p:nvSpPr>
            <p:cNvPr id="134" name="Google Shape;66;p2"/>
            <p:cNvSpPr/>
            <p:nvPr/>
          </p:nvSpPr>
          <p:spPr>
            <a:xfrm>
              <a:off x="483924" y="28806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5" name="Google Shape;67;p2"/>
            <p:cNvSpPr/>
            <p:nvPr/>
          </p:nvSpPr>
          <p:spPr>
            <a:xfrm>
              <a:off x="-1" y="312710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6" name="Google Shape;68;p2"/>
            <p:cNvSpPr/>
            <p:nvPr/>
          </p:nvSpPr>
          <p:spPr>
            <a:xfrm rot="5400000">
              <a:off x="3221574" y="6536249"/>
              <a:ext cx="1417202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7" name="Google Shape;69;p2"/>
            <p:cNvSpPr/>
            <p:nvPr/>
          </p:nvSpPr>
          <p:spPr>
            <a:xfrm rot="5400000">
              <a:off x="626550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8" name="Google Shape;70;p2"/>
            <p:cNvSpPr/>
            <p:nvPr/>
          </p:nvSpPr>
          <p:spPr>
            <a:xfrm rot="10800000">
              <a:off x="8766075" y="45482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9" name="Google Shape;71;p2"/>
            <p:cNvSpPr/>
            <p:nvPr/>
          </p:nvSpPr>
          <p:spPr>
            <a:xfrm rot="10800000">
              <a:off x="9250000" y="43017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940848" y="1481274"/>
            <a:ext cx="5262301" cy="15858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0824" y="3117899"/>
            <a:ext cx="5262302" cy="475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748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46;p4" descr="Google Shape;146;p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Google Shape;147;p4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51" name="Google Shape;148;p4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2" name="Google Shape;149;p4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3" name="Google Shape;150;p4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4" name="Google Shape;151;p4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5" name="Google Shape;152;p4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6" name="Google Shape;153;p4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75" name="Google Shape;154;p4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61" name="Google Shape;155;p4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58" name="Google Shape;156;p4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" name="Google Shape;157;p4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" name="Google Shape;158;p4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4" name="Google Shape;159;p4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62" name="Google Shape;160;p4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" name="Google Shape;161;p4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1" name="Google Shape;162;p4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65" name="Google Shape;163;p4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" name="Google Shape;164;p4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" name="Google Shape;165;p4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" name="Google Shape;166;p4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9" name="Google Shape;167;p4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" name="Google Shape;168;p4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" name="Google Shape;169;p4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72" name="Google Shape;170;p4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" name="Google Shape;171;p4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16" name="Google Shape;172;p4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79" name="Google Shape;173;p4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76" name="Google Shape;174;p4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7" name="Google Shape;175;p4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8" name="Google Shape;176;p4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90" name="Google Shape;177;p4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80" name="Google Shape;178;p4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1" name="Google Shape;179;p4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" name="Google Shape;180;p4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" name="Google Shape;181;p4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" name="Google Shape;182;p4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" name="Google Shape;183;p4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" name="Google Shape;184;p4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" name="Google Shape;185;p4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8" name="Google Shape;186;p4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9" name="Google Shape;187;p4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00" name="Google Shape;188;p4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93" name="Google Shape;189;p4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91" name="Google Shape;190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2" name="Google Shape;191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6" name="Google Shape;192;p4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94" name="Google Shape;193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5" name="Google Shape;194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9" name="Google Shape;195;p4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97" name="Google Shape;196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8" name="Google Shape;197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204" name="Google Shape;198;p4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201" name="Google Shape;199;p4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02" name="Google Shape;200;p4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03" name="Google Shape;201;p4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15" name="Google Shape;202;p4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205" name="Google Shape;203;p4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6" name="Google Shape;204;p4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7" name="Google Shape;205;p4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8" name="Google Shape;206;p4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9" name="Google Shape;207;p4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0" name="Google Shape;208;p4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1" name="Google Shape;209;p4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2" name="Google Shape;210;p4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3" name="Google Shape;211;p4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4" name="Google Shape;212;p4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215750"/>
            <a:ext cx="7704002" cy="344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SzPts val="1200"/>
              <a:buFontTx/>
              <a:buAutoNum type="arabicPeriod"/>
              <a:defRPr sz="1200"/>
            </a:lvl1pPr>
            <a:lvl2pPr marL="869042" indent="-272142">
              <a:lnSpc>
                <a:spcPct val="100000"/>
              </a:lnSpc>
              <a:buSzPts val="1200"/>
              <a:buFontTx/>
              <a:buAutoNum type="alphaLcPeriod"/>
              <a:defRPr sz="1200"/>
            </a:lvl2pPr>
            <a:lvl3pPr marL="1326242" indent="-272142">
              <a:lnSpc>
                <a:spcPct val="100000"/>
              </a:lnSpc>
              <a:buSzPts val="1200"/>
              <a:buFontTx/>
              <a:buAutoNum type="romanLcPeriod"/>
              <a:defRPr sz="1200"/>
            </a:lvl3pPr>
            <a:lvl4pPr marL="1783442" indent="-272142">
              <a:lnSpc>
                <a:spcPct val="100000"/>
              </a:lnSpc>
              <a:buSzPts val="1200"/>
              <a:buFontTx/>
              <a:buAutoNum type="arabicPeriod"/>
              <a:defRPr sz="1200"/>
            </a:lvl4pPr>
            <a:lvl5pPr marL="2240642" indent="-272142">
              <a:lnSpc>
                <a:spcPct val="100000"/>
              </a:lnSpc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8487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16;p5" descr="Google Shape;216;p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49161" y="2479350"/>
            <a:ext cx="2678100" cy="1121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5" name="Google Shape;222;p5"/>
          <p:cNvGrpSpPr/>
          <p:nvPr/>
        </p:nvGrpSpPr>
        <p:grpSpPr>
          <a:xfrm>
            <a:off x="-1056526" y="-1016375"/>
            <a:ext cx="11531201" cy="6703401"/>
            <a:chOff x="0" y="0"/>
            <a:chExt cx="11531200" cy="6703400"/>
          </a:xfrm>
        </p:grpSpPr>
        <p:sp>
          <p:nvSpPr>
            <p:cNvPr id="229" name="Google Shape;223;p5"/>
            <p:cNvSpPr/>
            <p:nvPr/>
          </p:nvSpPr>
          <p:spPr>
            <a:xfrm>
              <a:off x="352549" y="173997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0" name="Google Shape;224;p5"/>
            <p:cNvSpPr/>
            <p:nvPr/>
          </p:nvSpPr>
          <p:spPr>
            <a:xfrm>
              <a:off x="-1" y="198641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1" name="Google Shape;225;p5"/>
            <p:cNvSpPr/>
            <p:nvPr/>
          </p:nvSpPr>
          <p:spPr>
            <a:xfrm rot="5400000">
              <a:off x="938074" y="59417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2" name="Google Shape;226;p5"/>
            <p:cNvSpPr/>
            <p:nvPr/>
          </p:nvSpPr>
          <p:spPr>
            <a:xfrm rot="5400000">
              <a:off x="6587975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3" name="Google Shape;227;p5"/>
            <p:cNvSpPr/>
            <p:nvPr/>
          </p:nvSpPr>
          <p:spPr>
            <a:xfrm rot="10800000">
              <a:off x="9630075" y="468643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4" name="Google Shape;228;p5"/>
            <p:cNvSpPr/>
            <p:nvPr/>
          </p:nvSpPr>
          <p:spPr>
            <a:xfrm rot="10800000">
              <a:off x="10114000" y="44400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265" name="Google Shape;229;p5"/>
          <p:cNvGrpSpPr/>
          <p:nvPr/>
        </p:nvGrpSpPr>
        <p:grpSpPr>
          <a:xfrm>
            <a:off x="-527806" y="-670853"/>
            <a:ext cx="10232769" cy="6744766"/>
            <a:chOff x="0" y="0"/>
            <a:chExt cx="10232767" cy="6744765"/>
          </a:xfrm>
        </p:grpSpPr>
        <p:grpSp>
          <p:nvGrpSpPr>
            <p:cNvPr id="242" name="Google Shape;230;p5"/>
            <p:cNvGrpSpPr/>
            <p:nvPr/>
          </p:nvGrpSpPr>
          <p:grpSpPr>
            <a:xfrm>
              <a:off x="7646085" y="5352798"/>
              <a:ext cx="2156911" cy="506909"/>
              <a:chOff x="0" y="0"/>
              <a:chExt cx="2156910" cy="506908"/>
            </a:xfrm>
          </p:grpSpPr>
          <p:sp>
            <p:nvSpPr>
              <p:cNvPr id="236" name="Google Shape;231;p5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7" name="Google Shape;232;p5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8" name="Google Shape;233;p5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9" name="Google Shape;234;p5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0" name="Google Shape;235;p5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1" name="Google Shape;236;p5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5" name="Google Shape;237;p5"/>
            <p:cNvGrpSpPr/>
            <p:nvPr/>
          </p:nvGrpSpPr>
          <p:grpSpPr>
            <a:xfrm>
              <a:off x="1410126" y="0"/>
              <a:ext cx="204127" cy="1115879"/>
              <a:chOff x="0" y="0"/>
              <a:chExt cx="204126" cy="1115878"/>
            </a:xfrm>
          </p:grpSpPr>
          <p:sp>
            <p:nvSpPr>
              <p:cNvPr id="243" name="Google Shape;238;p5"/>
              <p:cNvSpPr/>
              <p:nvPr/>
            </p:nvSpPr>
            <p:spPr>
              <a:xfrm>
                <a:off x="153094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4" name="Google Shape;239;p5"/>
              <p:cNvSpPr/>
              <p:nvPr/>
            </p:nvSpPr>
            <p:spPr>
              <a:xfrm>
                <a:off x="-1" y="-1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9" name="Google Shape;240;p5"/>
            <p:cNvGrpSpPr/>
            <p:nvPr/>
          </p:nvGrpSpPr>
          <p:grpSpPr>
            <a:xfrm>
              <a:off x="1870020" y="406635"/>
              <a:ext cx="1493519" cy="615775"/>
              <a:chOff x="0" y="0"/>
              <a:chExt cx="1493518" cy="615774"/>
            </a:xfrm>
          </p:grpSpPr>
          <p:sp>
            <p:nvSpPr>
              <p:cNvPr id="246" name="Google Shape;241;p5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7" name="Google Shape;242;p5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8" name="Google Shape;243;p5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53" name="Google Shape;244;p5"/>
            <p:cNvGrpSpPr/>
            <p:nvPr/>
          </p:nvGrpSpPr>
          <p:grpSpPr>
            <a:xfrm>
              <a:off x="9167913" y="963960"/>
              <a:ext cx="1064855" cy="813094"/>
              <a:chOff x="0" y="0"/>
              <a:chExt cx="1064854" cy="813093"/>
            </a:xfrm>
          </p:grpSpPr>
          <p:sp>
            <p:nvSpPr>
              <p:cNvPr id="250" name="Google Shape;245;p5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1" name="Google Shape;246;p5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2" name="Google Shape;247;p5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56" name="Google Shape;248;p5"/>
            <p:cNvGrpSpPr/>
            <p:nvPr/>
          </p:nvGrpSpPr>
          <p:grpSpPr>
            <a:xfrm>
              <a:off x="8056023" y="301175"/>
              <a:ext cx="1337027" cy="826703"/>
              <a:chOff x="0" y="0"/>
              <a:chExt cx="1337026" cy="826702"/>
            </a:xfrm>
          </p:grpSpPr>
          <p:sp>
            <p:nvSpPr>
              <p:cNvPr id="254" name="Google Shape;249;p5"/>
              <p:cNvSpPr/>
              <p:nvPr/>
            </p:nvSpPr>
            <p:spPr>
              <a:xfrm>
                <a:off x="0" y="779073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5" name="Google Shape;250;p5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60" name="Google Shape;251;p5"/>
            <p:cNvGrpSpPr/>
            <p:nvPr/>
          </p:nvGrpSpPr>
          <p:grpSpPr>
            <a:xfrm>
              <a:off x="1694883" y="5406751"/>
              <a:ext cx="619333" cy="1338015"/>
              <a:chOff x="0" y="0"/>
              <a:chExt cx="619332" cy="1338014"/>
            </a:xfrm>
          </p:grpSpPr>
          <p:sp>
            <p:nvSpPr>
              <p:cNvPr id="257" name="Google Shape;252;p5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8" name="Google Shape;253;p5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9" name="Google Shape;254;p5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64" name="Google Shape;255;p5"/>
            <p:cNvGrpSpPr/>
            <p:nvPr/>
          </p:nvGrpSpPr>
          <p:grpSpPr>
            <a:xfrm>
              <a:off x="-1" y="3634010"/>
              <a:ext cx="1064856" cy="813094"/>
              <a:chOff x="0" y="0"/>
              <a:chExt cx="1064854" cy="813093"/>
            </a:xfrm>
          </p:grpSpPr>
          <p:sp>
            <p:nvSpPr>
              <p:cNvPr id="261" name="Google Shape;256;p5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2" name="Google Shape;257;p5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3" name="Google Shape;258;p5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14" name="Google Shape;259;p5"/>
          <p:cNvGrpSpPr/>
          <p:nvPr/>
        </p:nvGrpSpPr>
        <p:grpSpPr>
          <a:xfrm>
            <a:off x="160162" y="293088"/>
            <a:ext cx="8848706" cy="4568938"/>
            <a:chOff x="0" y="0"/>
            <a:chExt cx="8848705" cy="4568937"/>
          </a:xfrm>
        </p:grpSpPr>
        <p:grpSp>
          <p:nvGrpSpPr>
            <p:cNvPr id="269" name="Google Shape;260;p5"/>
            <p:cNvGrpSpPr/>
            <p:nvPr/>
          </p:nvGrpSpPr>
          <p:grpSpPr>
            <a:xfrm>
              <a:off x="124601" y="3593987"/>
              <a:ext cx="130200" cy="126126"/>
              <a:chOff x="0" y="0"/>
              <a:chExt cx="130198" cy="126125"/>
            </a:xfrm>
          </p:grpSpPr>
          <p:sp>
            <p:nvSpPr>
              <p:cNvPr id="266" name="Google Shape;261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67" name="Google Shape;262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68" name="Google Shape;263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73" name="Google Shape;264;p5"/>
            <p:cNvGrpSpPr/>
            <p:nvPr/>
          </p:nvGrpSpPr>
          <p:grpSpPr>
            <a:xfrm>
              <a:off x="1962101" y="4442812"/>
              <a:ext cx="130199" cy="126126"/>
              <a:chOff x="0" y="0"/>
              <a:chExt cx="130198" cy="126125"/>
            </a:xfrm>
          </p:grpSpPr>
          <p:sp>
            <p:nvSpPr>
              <p:cNvPr id="270" name="Google Shape;265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71" name="Google Shape;266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72" name="Google Shape;267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83" name="Google Shape;268;p5"/>
            <p:cNvGrpSpPr/>
            <p:nvPr/>
          </p:nvGrpSpPr>
          <p:grpSpPr>
            <a:xfrm>
              <a:off x="8573232" y="3976728"/>
              <a:ext cx="101875" cy="134876"/>
              <a:chOff x="0" y="0"/>
              <a:chExt cx="101873" cy="134875"/>
            </a:xfrm>
          </p:grpSpPr>
          <p:grpSp>
            <p:nvGrpSpPr>
              <p:cNvPr id="276" name="Google Shape;269;p5"/>
              <p:cNvGrpSpPr/>
              <p:nvPr/>
            </p:nvGrpSpPr>
            <p:grpSpPr>
              <a:xfrm>
                <a:off x="0" y="45850"/>
                <a:ext cx="44700" cy="42601"/>
                <a:chOff x="0" y="0"/>
                <a:chExt cx="44699" cy="42600"/>
              </a:xfrm>
            </p:grpSpPr>
            <p:sp>
              <p:nvSpPr>
                <p:cNvPr id="274" name="Google Shape;270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5" name="Google Shape;271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79" name="Google Shape;272;p5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277" name="Google Shape;273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8" name="Google Shape;274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82" name="Google Shape;275;p5"/>
              <p:cNvGrpSpPr/>
              <p:nvPr/>
            </p:nvGrpSpPr>
            <p:grpSpPr>
              <a:xfrm>
                <a:off x="57174" y="0"/>
                <a:ext cx="44700" cy="42601"/>
                <a:chOff x="0" y="0"/>
                <a:chExt cx="44699" cy="42600"/>
              </a:xfrm>
            </p:grpSpPr>
            <p:sp>
              <p:nvSpPr>
                <p:cNvPr id="280" name="Google Shape;276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1" name="Google Shape;277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294" name="Google Shape;278;p5"/>
            <p:cNvGrpSpPr/>
            <p:nvPr/>
          </p:nvGrpSpPr>
          <p:grpSpPr>
            <a:xfrm>
              <a:off x="8399629" y="2636699"/>
              <a:ext cx="449077" cy="119074"/>
              <a:chOff x="0" y="0"/>
              <a:chExt cx="449075" cy="119073"/>
            </a:xfrm>
          </p:grpSpPr>
          <p:sp>
            <p:nvSpPr>
              <p:cNvPr id="284" name="Google Shape;279;p5"/>
              <p:cNvSpPr/>
              <p:nvPr/>
            </p:nvSpPr>
            <p:spPr>
              <a:xfrm>
                <a:off x="381033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5" name="Google Shape;280;p5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6" name="Google Shape;281;p5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7" name="Google Shape;282;p5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8" name="Google Shape;283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9" name="Google Shape;284;p5"/>
              <p:cNvSpPr/>
              <p:nvPr/>
            </p:nvSpPr>
            <p:spPr>
              <a:xfrm>
                <a:off x="381033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0" name="Google Shape;285;p5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1" name="Google Shape;286;p5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2" name="Google Shape;287;p5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3" name="Google Shape;288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05" name="Google Shape;289;p5"/>
            <p:cNvGrpSpPr/>
            <p:nvPr/>
          </p:nvGrpSpPr>
          <p:grpSpPr>
            <a:xfrm>
              <a:off x="0" y="1378099"/>
              <a:ext cx="445677" cy="119074"/>
              <a:chOff x="0" y="0"/>
              <a:chExt cx="445676" cy="119073"/>
            </a:xfrm>
          </p:grpSpPr>
          <p:sp>
            <p:nvSpPr>
              <p:cNvPr id="295" name="Google Shape;290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6" name="Google Shape;291;p5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7" name="Google Shape;292;p5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8" name="Google Shape;293;p5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9" name="Google Shape;294;p5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0" name="Google Shape;295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1" name="Google Shape;296;p5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2" name="Google Shape;297;p5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3" name="Google Shape;298;p5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4" name="Google Shape;299;p5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09" name="Google Shape;300;p5"/>
            <p:cNvGrpSpPr/>
            <p:nvPr/>
          </p:nvGrpSpPr>
          <p:grpSpPr>
            <a:xfrm>
              <a:off x="6827912" y="0"/>
              <a:ext cx="130200" cy="126126"/>
              <a:chOff x="0" y="0"/>
              <a:chExt cx="130198" cy="126125"/>
            </a:xfrm>
          </p:grpSpPr>
          <p:sp>
            <p:nvSpPr>
              <p:cNvPr id="306" name="Google Shape;301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07" name="Google Shape;302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08" name="Google Shape;303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13" name="Google Shape;304;p5"/>
            <p:cNvGrpSpPr/>
            <p:nvPr/>
          </p:nvGrpSpPr>
          <p:grpSpPr>
            <a:xfrm>
              <a:off x="157726" y="1947112"/>
              <a:ext cx="130200" cy="126126"/>
              <a:chOff x="0" y="0"/>
              <a:chExt cx="130198" cy="126125"/>
            </a:xfrm>
          </p:grpSpPr>
          <p:sp>
            <p:nvSpPr>
              <p:cNvPr id="310" name="Google Shape;305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11" name="Google Shape;306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12" name="Google Shape;307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166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8" name="Google Shape;148;p4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55" name="Google Shape;155;p4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4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89" name="Google Shape;189;p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90" name="Google Shape;190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96" name="Google Shape;196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8" name="Google Shape;198;p4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12970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78;p7" descr="Google Shape;378;p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584374"/>
            <a:ext cx="3669602" cy="2475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ts val="1200"/>
              <a:buFontTx/>
              <a:buAutoNum type="arabicPeriod"/>
              <a:defRPr sz="1200"/>
            </a:lvl1pPr>
            <a:lvl2pPr marL="869042" indent="-272142">
              <a:buSzPts val="1200"/>
              <a:buFontTx/>
              <a:buAutoNum type="alphaLcPeriod"/>
              <a:defRPr sz="1200"/>
            </a:lvl2pPr>
            <a:lvl3pPr marL="1326242" indent="-272142">
              <a:buSzPts val="1200"/>
              <a:buFontTx/>
              <a:buAutoNum type="romanLcPeriod"/>
              <a:defRPr sz="1200"/>
            </a:lvl3pPr>
            <a:lvl4pPr marL="1783442" indent="-272142">
              <a:buSzPts val="1200"/>
              <a:buFontTx/>
              <a:buAutoNum type="arabicPeriod"/>
              <a:defRPr sz="1200"/>
            </a:lvl4pPr>
            <a:lvl5pPr marL="2240642" indent="-272142"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339" name="Google Shape;381;p7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333" name="Google Shape;382;p7"/>
            <p:cNvSpPr/>
            <p:nvPr/>
          </p:nvSpPr>
          <p:spPr>
            <a:xfrm flipH="1">
              <a:off x="939817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4" name="Google Shape;383;p7"/>
            <p:cNvSpPr/>
            <p:nvPr/>
          </p:nvSpPr>
          <p:spPr>
            <a:xfrm flipH="1">
              <a:off x="988210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5" name="Google Shape;384;p7"/>
            <p:cNvSpPr/>
            <p:nvPr/>
          </p:nvSpPr>
          <p:spPr>
            <a:xfrm flipH="1">
              <a:off x="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6" name="Google Shape;385;p7"/>
            <p:cNvSpPr/>
            <p:nvPr/>
          </p:nvSpPr>
          <p:spPr>
            <a:xfrm flipH="1">
              <a:off x="27657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7" name="Google Shape;386;p7"/>
            <p:cNvSpPr/>
            <p:nvPr/>
          </p:nvSpPr>
          <p:spPr>
            <a:xfrm rot="16200000" flipH="1">
              <a:off x="18005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8" name="Google Shape;387;p7"/>
            <p:cNvSpPr/>
            <p:nvPr/>
          </p:nvSpPr>
          <p:spPr>
            <a:xfrm rot="16200000" flipH="1">
              <a:off x="76263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357" name="Google Shape;388;p7"/>
          <p:cNvGrpSpPr/>
          <p:nvPr/>
        </p:nvGrpSpPr>
        <p:grpSpPr>
          <a:xfrm>
            <a:off x="-291757" y="-32167"/>
            <a:ext cx="10389927" cy="4945599"/>
            <a:chOff x="0" y="0"/>
            <a:chExt cx="10389926" cy="4945599"/>
          </a:xfrm>
        </p:grpSpPr>
        <p:grpSp>
          <p:nvGrpSpPr>
            <p:cNvPr id="343" name="Google Shape;389;p7"/>
            <p:cNvGrpSpPr/>
            <p:nvPr/>
          </p:nvGrpSpPr>
          <p:grpSpPr>
            <a:xfrm>
              <a:off x="96686" y="3880744"/>
              <a:ext cx="813094" cy="1064855"/>
              <a:chOff x="0" y="0"/>
              <a:chExt cx="813093" cy="1064854"/>
            </a:xfrm>
          </p:grpSpPr>
          <p:sp>
            <p:nvSpPr>
              <p:cNvPr id="340" name="Google Shape;390;p7"/>
              <p:cNvSpPr/>
              <p:nvPr/>
            </p:nvSpPr>
            <p:spPr>
              <a:xfrm rot="16200000" flipH="1">
                <a:off x="-79953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1" name="Google Shape;391;p7"/>
              <p:cNvSpPr/>
              <p:nvPr/>
            </p:nvSpPr>
            <p:spPr>
              <a:xfrm rot="16200000" flipH="1">
                <a:off x="762060" y="-1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2" name="Google Shape;392;p7"/>
              <p:cNvSpPr/>
              <p:nvPr/>
            </p:nvSpPr>
            <p:spPr>
              <a:xfrm rot="16200000" flipH="1">
                <a:off x="0" y="1013822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46" name="Google Shape;393;p7"/>
            <p:cNvGrpSpPr/>
            <p:nvPr/>
          </p:nvGrpSpPr>
          <p:grpSpPr>
            <a:xfrm>
              <a:off x="-1" y="3303706"/>
              <a:ext cx="826703" cy="1337027"/>
              <a:chOff x="0" y="0"/>
              <a:chExt cx="826702" cy="1337026"/>
            </a:xfrm>
          </p:grpSpPr>
          <p:sp>
            <p:nvSpPr>
              <p:cNvPr id="344" name="Google Shape;394;p7"/>
              <p:cNvSpPr/>
              <p:nvPr/>
            </p:nvSpPr>
            <p:spPr>
              <a:xfrm rot="16200000" flipH="1">
                <a:off x="777371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5" name="Google Shape;395;p7"/>
              <p:cNvSpPr/>
              <p:nvPr/>
            </p:nvSpPr>
            <p:spPr>
              <a:xfrm rot="16200000" flipH="1">
                <a:off x="-25346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53" name="Google Shape;396;p7"/>
            <p:cNvGrpSpPr/>
            <p:nvPr/>
          </p:nvGrpSpPr>
          <p:grpSpPr>
            <a:xfrm>
              <a:off x="8233015" y="-1"/>
              <a:ext cx="2156911" cy="506909"/>
              <a:chOff x="0" y="0"/>
              <a:chExt cx="2156910" cy="506908"/>
            </a:xfrm>
          </p:grpSpPr>
          <p:sp>
            <p:nvSpPr>
              <p:cNvPr id="347" name="Google Shape;397;p7"/>
              <p:cNvSpPr/>
              <p:nvPr/>
            </p:nvSpPr>
            <p:spPr>
              <a:xfrm flipH="1">
                <a:off x="-1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8" name="Google Shape;398;p7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9" name="Google Shape;399;p7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0" name="Google Shape;400;p7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1" name="Google Shape;401;p7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2" name="Google Shape;402;p7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56" name="Google Shape;403;p7"/>
            <p:cNvGrpSpPr/>
            <p:nvPr/>
          </p:nvGrpSpPr>
          <p:grpSpPr>
            <a:xfrm>
              <a:off x="9144432" y="4045465"/>
              <a:ext cx="1115879" cy="204128"/>
              <a:chOff x="0" y="0"/>
              <a:chExt cx="1115878" cy="204126"/>
            </a:xfrm>
          </p:grpSpPr>
          <p:sp>
            <p:nvSpPr>
              <p:cNvPr id="354" name="Google Shape;404;p7"/>
              <p:cNvSpPr/>
              <p:nvPr/>
            </p:nvSpPr>
            <p:spPr>
              <a:xfrm rot="54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5" name="Google Shape;405;p7"/>
              <p:cNvSpPr/>
              <p:nvPr/>
            </p:nvSpPr>
            <p:spPr>
              <a:xfrm rot="5400000" flipH="1">
                <a:off x="488196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98" name="Google Shape;406;p7"/>
          <p:cNvGrpSpPr/>
          <p:nvPr/>
        </p:nvGrpSpPr>
        <p:grpSpPr>
          <a:xfrm>
            <a:off x="567612" y="190011"/>
            <a:ext cx="8370163" cy="4726099"/>
            <a:chOff x="0" y="0"/>
            <a:chExt cx="8370162" cy="4726098"/>
          </a:xfrm>
        </p:grpSpPr>
        <p:grpSp>
          <p:nvGrpSpPr>
            <p:cNvPr id="361" name="Google Shape;407;p7"/>
            <p:cNvGrpSpPr/>
            <p:nvPr/>
          </p:nvGrpSpPr>
          <p:grpSpPr>
            <a:xfrm>
              <a:off x="8239961" y="1135025"/>
              <a:ext cx="130201" cy="126126"/>
              <a:chOff x="0" y="0"/>
              <a:chExt cx="130200" cy="126125"/>
            </a:xfrm>
          </p:grpSpPr>
          <p:sp>
            <p:nvSpPr>
              <p:cNvPr id="358" name="Google Shape;408;p7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59" name="Google Shape;409;p7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60" name="Google Shape;410;p7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72" name="Google Shape;411;p7"/>
            <p:cNvGrpSpPr/>
            <p:nvPr/>
          </p:nvGrpSpPr>
          <p:grpSpPr>
            <a:xfrm>
              <a:off x="84430" y="-1"/>
              <a:ext cx="449077" cy="119074"/>
              <a:chOff x="0" y="0"/>
              <a:chExt cx="449076" cy="119073"/>
            </a:xfrm>
          </p:grpSpPr>
          <p:sp>
            <p:nvSpPr>
              <p:cNvPr id="362" name="Google Shape;412;p7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3" name="Google Shape;413;p7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4" name="Google Shape;414;p7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5" name="Google Shape;415;p7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6" name="Google Shape;416;p7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7" name="Google Shape;417;p7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8" name="Google Shape;418;p7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9" name="Google Shape;419;p7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0" name="Google Shape;420;p7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1" name="Google Shape;421;p7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82" name="Google Shape;422;p7"/>
            <p:cNvGrpSpPr/>
            <p:nvPr/>
          </p:nvGrpSpPr>
          <p:grpSpPr>
            <a:xfrm>
              <a:off x="6160641" y="4588542"/>
              <a:ext cx="101876" cy="134876"/>
              <a:chOff x="0" y="0"/>
              <a:chExt cx="101875" cy="134875"/>
            </a:xfrm>
          </p:grpSpPr>
          <p:grpSp>
            <p:nvGrpSpPr>
              <p:cNvPr id="375" name="Google Shape;423;p7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373" name="Google Shape;424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4" name="Google Shape;425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78" name="Google Shape;426;p7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376" name="Google Shape;427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7" name="Google Shape;428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81" name="Google Shape;429;p7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379" name="Google Shape;430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80" name="Google Shape;431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386" name="Google Shape;432;p7"/>
            <p:cNvGrpSpPr/>
            <p:nvPr/>
          </p:nvGrpSpPr>
          <p:grpSpPr>
            <a:xfrm>
              <a:off x="-1" y="478300"/>
              <a:ext cx="130201" cy="126126"/>
              <a:chOff x="0" y="0"/>
              <a:chExt cx="130200" cy="126125"/>
            </a:xfrm>
          </p:grpSpPr>
          <p:sp>
            <p:nvSpPr>
              <p:cNvPr id="383" name="Google Shape;433;p7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84" name="Google Shape;434;p7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85" name="Google Shape;435;p7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97" name="Google Shape;436;p7"/>
            <p:cNvGrpSpPr/>
            <p:nvPr/>
          </p:nvGrpSpPr>
          <p:grpSpPr>
            <a:xfrm>
              <a:off x="6672805" y="4607025"/>
              <a:ext cx="449077" cy="119074"/>
              <a:chOff x="0" y="0"/>
              <a:chExt cx="449076" cy="119073"/>
            </a:xfrm>
          </p:grpSpPr>
          <p:sp>
            <p:nvSpPr>
              <p:cNvPr id="387" name="Google Shape;437;p7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8" name="Google Shape;438;p7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9" name="Google Shape;439;p7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0" name="Google Shape;440;p7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1" name="Google Shape;441;p7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2" name="Google Shape;442;p7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3" name="Google Shape;443;p7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4" name="Google Shape;444;p7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5" name="Google Shape;445;p7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6" name="Google Shape;446;p7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5759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48;p8" descr="Google Shape;448;p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Google Shape;449;p8"/>
          <p:cNvGrpSpPr/>
          <p:nvPr/>
        </p:nvGrpSpPr>
        <p:grpSpPr>
          <a:xfrm>
            <a:off x="-1078951" y="-1016375"/>
            <a:ext cx="11081977" cy="7042151"/>
            <a:chOff x="0" y="0"/>
            <a:chExt cx="11081975" cy="7042150"/>
          </a:xfrm>
        </p:grpSpPr>
        <p:sp>
          <p:nvSpPr>
            <p:cNvPr id="407" name="Google Shape;450;p8"/>
            <p:cNvSpPr/>
            <p:nvPr/>
          </p:nvSpPr>
          <p:spPr>
            <a:xfrm flipH="1">
              <a:off x="9180849" y="17399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08" name="Google Shape;451;p8"/>
            <p:cNvSpPr/>
            <p:nvPr/>
          </p:nvSpPr>
          <p:spPr>
            <a:xfrm flipH="1">
              <a:off x="9664774" y="198640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09" name="Google Shape;452;p8"/>
            <p:cNvSpPr/>
            <p:nvPr/>
          </p:nvSpPr>
          <p:spPr>
            <a:xfrm rot="16200000" flipH="1">
              <a:off x="6750499" y="628045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0" name="Google Shape;453;p8"/>
            <p:cNvSpPr/>
            <p:nvPr/>
          </p:nvSpPr>
          <p:spPr>
            <a:xfrm rot="16200000" flipH="1">
              <a:off x="3562499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1" name="Google Shape;454;p8"/>
            <p:cNvSpPr/>
            <p:nvPr/>
          </p:nvSpPr>
          <p:spPr>
            <a:xfrm rot="10800000" flipH="1">
              <a:off x="483924" y="454821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2" name="Google Shape;455;p8"/>
            <p:cNvSpPr/>
            <p:nvPr/>
          </p:nvSpPr>
          <p:spPr>
            <a:xfrm rot="10800000" flipH="1">
              <a:off x="-1" y="430177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453" name="Google Shape;456;p8"/>
          <p:cNvGrpSpPr/>
          <p:nvPr/>
        </p:nvGrpSpPr>
        <p:grpSpPr>
          <a:xfrm>
            <a:off x="123985" y="-576378"/>
            <a:ext cx="9153370" cy="7088407"/>
            <a:chOff x="0" y="0"/>
            <a:chExt cx="9153370" cy="7088407"/>
          </a:xfrm>
        </p:grpSpPr>
        <p:grpSp>
          <p:nvGrpSpPr>
            <p:cNvPr id="420" name="Google Shape;457;p8"/>
            <p:cNvGrpSpPr/>
            <p:nvPr/>
          </p:nvGrpSpPr>
          <p:grpSpPr>
            <a:xfrm>
              <a:off x="-1" y="4931497"/>
              <a:ext cx="2156911" cy="506909"/>
              <a:chOff x="0" y="0"/>
              <a:chExt cx="2156910" cy="506908"/>
            </a:xfrm>
          </p:grpSpPr>
          <p:sp>
            <p:nvSpPr>
              <p:cNvPr id="414" name="Google Shape;458;p8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5" name="Google Shape;459;p8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6" name="Google Shape;460;p8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7" name="Google Shape;461;p8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8" name="Google Shape;462;p8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9" name="Google Shape;463;p8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23" name="Google Shape;464;p8"/>
            <p:cNvGrpSpPr/>
            <p:nvPr/>
          </p:nvGrpSpPr>
          <p:grpSpPr>
            <a:xfrm>
              <a:off x="8058543" y="-1"/>
              <a:ext cx="204128" cy="1115879"/>
              <a:chOff x="0" y="0"/>
              <a:chExt cx="204126" cy="1115878"/>
            </a:xfrm>
          </p:grpSpPr>
          <p:sp>
            <p:nvSpPr>
              <p:cNvPr id="421" name="Google Shape;465;p8"/>
              <p:cNvSpPr/>
              <p:nvPr/>
            </p:nvSpPr>
            <p:spPr>
              <a:xfrm flipH="1">
                <a:off x="0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2" name="Google Shape;466;p8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27" name="Google Shape;467;p8"/>
            <p:cNvGrpSpPr/>
            <p:nvPr/>
          </p:nvGrpSpPr>
          <p:grpSpPr>
            <a:xfrm>
              <a:off x="6309256" y="417622"/>
              <a:ext cx="1493519" cy="615775"/>
              <a:chOff x="0" y="0"/>
              <a:chExt cx="1493518" cy="615774"/>
            </a:xfrm>
          </p:grpSpPr>
          <p:sp>
            <p:nvSpPr>
              <p:cNvPr id="424" name="Google Shape;468;p8"/>
              <p:cNvSpPr/>
              <p:nvPr/>
            </p:nvSpPr>
            <p:spPr>
              <a:xfrm flipH="1">
                <a:off x="-1" y="0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5" name="Google Shape;469;p8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6" name="Google Shape;470;p8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1" name="Google Shape;471;p8"/>
            <p:cNvGrpSpPr/>
            <p:nvPr/>
          </p:nvGrpSpPr>
          <p:grpSpPr>
            <a:xfrm>
              <a:off x="103702" y="735409"/>
              <a:ext cx="1064855" cy="813094"/>
              <a:chOff x="0" y="0"/>
              <a:chExt cx="1064854" cy="813093"/>
            </a:xfrm>
          </p:grpSpPr>
          <p:sp>
            <p:nvSpPr>
              <p:cNvPr id="428" name="Google Shape;472;p8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9" name="Google Shape;473;p8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0" name="Google Shape;474;p8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4" name="Google Shape;475;p8"/>
            <p:cNvGrpSpPr/>
            <p:nvPr/>
          </p:nvGrpSpPr>
          <p:grpSpPr>
            <a:xfrm>
              <a:off x="571445" y="519174"/>
              <a:ext cx="1337027" cy="826703"/>
              <a:chOff x="0" y="0"/>
              <a:chExt cx="1337026" cy="826702"/>
            </a:xfrm>
          </p:grpSpPr>
          <p:sp>
            <p:nvSpPr>
              <p:cNvPr id="432" name="Google Shape;476;p8"/>
              <p:cNvSpPr/>
              <p:nvPr/>
            </p:nvSpPr>
            <p:spPr>
              <a:xfrm flipH="1">
                <a:off x="1285993" y="779073"/>
                <a:ext cx="51034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3" name="Google Shape;477;p8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8" name="Google Shape;478;p8"/>
            <p:cNvGrpSpPr/>
            <p:nvPr/>
          </p:nvGrpSpPr>
          <p:grpSpPr>
            <a:xfrm>
              <a:off x="7358580" y="4980400"/>
              <a:ext cx="619333" cy="1338016"/>
              <a:chOff x="0" y="0"/>
              <a:chExt cx="619332" cy="1338014"/>
            </a:xfrm>
          </p:grpSpPr>
          <p:sp>
            <p:nvSpPr>
              <p:cNvPr id="435" name="Google Shape;479;p8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6" name="Google Shape;480;p8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7" name="Google Shape;481;p8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42" name="Google Shape;482;p8"/>
            <p:cNvGrpSpPr/>
            <p:nvPr/>
          </p:nvGrpSpPr>
          <p:grpSpPr>
            <a:xfrm>
              <a:off x="8088515" y="3539534"/>
              <a:ext cx="1064856" cy="813094"/>
              <a:chOff x="0" y="0"/>
              <a:chExt cx="1064854" cy="813093"/>
            </a:xfrm>
          </p:grpSpPr>
          <p:sp>
            <p:nvSpPr>
              <p:cNvPr id="439" name="Google Shape;483;p8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0" name="Google Shape;484;p8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1" name="Google Shape;485;p8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49" name="Google Shape;486;p8"/>
            <p:cNvGrpSpPr/>
            <p:nvPr/>
          </p:nvGrpSpPr>
          <p:grpSpPr>
            <a:xfrm>
              <a:off x="2814713" y="4931496"/>
              <a:ext cx="506910" cy="2156911"/>
              <a:chOff x="0" y="0"/>
              <a:chExt cx="506908" cy="2156910"/>
            </a:xfrm>
          </p:grpSpPr>
          <p:sp>
            <p:nvSpPr>
              <p:cNvPr id="443" name="Google Shape;487;p8"/>
              <p:cNvSpPr/>
              <p:nvPr/>
            </p:nvSpPr>
            <p:spPr>
              <a:xfrm rot="16200000" flipH="1">
                <a:off x="335103" y="2104177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4" name="Google Shape;488;p8"/>
              <p:cNvSpPr/>
              <p:nvPr/>
            </p:nvSpPr>
            <p:spPr>
              <a:xfrm rot="16200000" flipH="1">
                <a:off x="142894" y="0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5" name="Google Shape;489;p8"/>
              <p:cNvSpPr/>
              <p:nvPr/>
            </p:nvSpPr>
            <p:spPr>
              <a:xfrm rot="16200000" flipH="1">
                <a:off x="-700834" y="901539"/>
                <a:ext cx="2068474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6" name="Google Shape;490;p8"/>
              <p:cNvSpPr/>
              <p:nvPr/>
            </p:nvSpPr>
            <p:spPr>
              <a:xfrm rot="16200000" flipH="1">
                <a:off x="355514" y="1661908"/>
                <a:ext cx="510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7" name="Google Shape;491;p8"/>
              <p:cNvSpPr/>
              <p:nvPr/>
            </p:nvSpPr>
            <p:spPr>
              <a:xfrm rot="16200000" flipH="1">
                <a:off x="1701" y="62767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8" name="Google Shape;492;p8"/>
              <p:cNvSpPr/>
              <p:nvPr/>
            </p:nvSpPr>
            <p:spPr>
              <a:xfrm rot="16200000" flipH="1">
                <a:off x="-309593" y="100020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52" name="Google Shape;493;p8"/>
            <p:cNvGrpSpPr/>
            <p:nvPr/>
          </p:nvGrpSpPr>
          <p:grpSpPr>
            <a:xfrm>
              <a:off x="5051268" y="-1"/>
              <a:ext cx="204128" cy="1115879"/>
              <a:chOff x="0" y="0"/>
              <a:chExt cx="204126" cy="1115878"/>
            </a:xfrm>
          </p:grpSpPr>
          <p:sp>
            <p:nvSpPr>
              <p:cNvPr id="450" name="Google Shape;494;p8"/>
              <p:cNvSpPr/>
              <p:nvPr/>
            </p:nvSpPr>
            <p:spPr>
              <a:xfrm flipH="1">
                <a:off x="-1" y="1064845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51" name="Google Shape;495;p8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1133425" y="1896324"/>
            <a:ext cx="6877201" cy="12054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465" name="Google Shape;497;p8"/>
          <p:cNvGrpSpPr/>
          <p:nvPr/>
        </p:nvGrpSpPr>
        <p:grpSpPr>
          <a:xfrm>
            <a:off x="535581" y="1602436"/>
            <a:ext cx="449077" cy="119074"/>
            <a:chOff x="0" y="0"/>
            <a:chExt cx="449075" cy="119073"/>
          </a:xfrm>
        </p:grpSpPr>
        <p:sp>
          <p:nvSpPr>
            <p:cNvPr id="455" name="Google Shape;498;p8"/>
            <p:cNvSpPr/>
            <p:nvPr/>
          </p:nvSpPr>
          <p:spPr>
            <a:xfrm flipH="1">
              <a:off x="0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6" name="Google Shape;499;p8"/>
            <p:cNvSpPr/>
            <p:nvPr/>
          </p:nvSpPr>
          <p:spPr>
            <a:xfrm flipH="1">
              <a:off x="95256" y="0"/>
              <a:ext cx="71446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7200" y="10491"/>
                  </a:lnTo>
                  <a:lnTo>
                    <a:pt x="21600" y="1851"/>
                  </a:lnTo>
                  <a:lnTo>
                    <a:pt x="18514" y="0"/>
                  </a:lnTo>
                  <a:lnTo>
                    <a:pt x="0" y="10491"/>
                  </a:lnTo>
                  <a:lnTo>
                    <a:pt x="18514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7" name="Google Shape;500;p8"/>
            <p:cNvSpPr/>
            <p:nvPr/>
          </p:nvSpPr>
          <p:spPr>
            <a:xfrm flipH="1">
              <a:off x="190516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Google Shape;501;p8"/>
            <p:cNvSpPr/>
            <p:nvPr/>
          </p:nvSpPr>
          <p:spPr>
            <a:xfrm flipH="1">
              <a:off x="282372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7280" y="0"/>
                  </a:lnTo>
                  <a:lnTo>
                    <a:pt x="0" y="10491"/>
                  </a:lnTo>
                  <a:lnTo>
                    <a:pt x="1728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9" name="Google Shape;502;p8"/>
            <p:cNvSpPr/>
            <p:nvPr/>
          </p:nvSpPr>
          <p:spPr>
            <a:xfrm flipH="1">
              <a:off x="381033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9440" y="0"/>
                  </a:lnTo>
                  <a:lnTo>
                    <a:pt x="0" y="10491"/>
                  </a:lnTo>
                  <a:lnTo>
                    <a:pt x="1944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0" name="Google Shape;503;p8"/>
            <p:cNvSpPr/>
            <p:nvPr/>
          </p:nvSpPr>
          <p:spPr>
            <a:xfrm flipH="1">
              <a:off x="0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Google Shape;504;p8"/>
            <p:cNvSpPr/>
            <p:nvPr/>
          </p:nvSpPr>
          <p:spPr>
            <a:xfrm flipH="1">
              <a:off x="95256" y="0"/>
              <a:ext cx="71446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7200" y="10491"/>
                  </a:lnTo>
                  <a:lnTo>
                    <a:pt x="21600" y="1851"/>
                  </a:lnTo>
                  <a:lnTo>
                    <a:pt x="18514" y="0"/>
                  </a:lnTo>
                  <a:lnTo>
                    <a:pt x="0" y="10491"/>
                  </a:lnTo>
                  <a:lnTo>
                    <a:pt x="18514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2" name="Google Shape;505;p8"/>
            <p:cNvSpPr/>
            <p:nvPr/>
          </p:nvSpPr>
          <p:spPr>
            <a:xfrm flipH="1">
              <a:off x="190516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3" name="Google Shape;506;p8"/>
            <p:cNvSpPr/>
            <p:nvPr/>
          </p:nvSpPr>
          <p:spPr>
            <a:xfrm flipH="1">
              <a:off x="282372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7280" y="0"/>
                  </a:lnTo>
                  <a:lnTo>
                    <a:pt x="0" y="10491"/>
                  </a:lnTo>
                  <a:lnTo>
                    <a:pt x="1728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Google Shape;507;p8"/>
            <p:cNvSpPr/>
            <p:nvPr/>
          </p:nvSpPr>
          <p:spPr>
            <a:xfrm flipH="1">
              <a:off x="381033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9440" y="0"/>
                  </a:lnTo>
                  <a:lnTo>
                    <a:pt x="0" y="10491"/>
                  </a:lnTo>
                  <a:lnTo>
                    <a:pt x="1944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6" name="Google Shape;508;p8"/>
          <p:cNvGrpSpPr/>
          <p:nvPr/>
        </p:nvGrpSpPr>
        <p:grpSpPr>
          <a:xfrm>
            <a:off x="8207935" y="1534737"/>
            <a:ext cx="445677" cy="119074"/>
            <a:chOff x="0" y="0"/>
            <a:chExt cx="445676" cy="119073"/>
          </a:xfrm>
        </p:grpSpPr>
        <p:sp>
          <p:nvSpPr>
            <p:cNvPr id="466" name="Google Shape;509;p8"/>
            <p:cNvSpPr/>
            <p:nvPr/>
          </p:nvSpPr>
          <p:spPr>
            <a:xfrm flipH="1">
              <a:off x="377634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Google Shape;510;p8"/>
            <p:cNvSpPr/>
            <p:nvPr/>
          </p:nvSpPr>
          <p:spPr>
            <a:xfrm flipH="1">
              <a:off x="285775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8" name="Google Shape;511;p8"/>
            <p:cNvSpPr/>
            <p:nvPr/>
          </p:nvSpPr>
          <p:spPr>
            <a:xfrm flipH="1">
              <a:off x="187116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9" name="Google Shape;512;p8"/>
            <p:cNvSpPr/>
            <p:nvPr/>
          </p:nvSpPr>
          <p:spPr>
            <a:xfrm flipH="1">
              <a:off x="95259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Google Shape;513;p8"/>
            <p:cNvSpPr/>
            <p:nvPr/>
          </p:nvSpPr>
          <p:spPr>
            <a:xfrm flipH="1">
              <a:off x="-1" y="0"/>
              <a:ext cx="71447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1" name="Google Shape;514;p8"/>
            <p:cNvSpPr/>
            <p:nvPr/>
          </p:nvSpPr>
          <p:spPr>
            <a:xfrm flipH="1">
              <a:off x="377634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2" name="Google Shape;515;p8"/>
            <p:cNvSpPr/>
            <p:nvPr/>
          </p:nvSpPr>
          <p:spPr>
            <a:xfrm flipH="1">
              <a:off x="285775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3" name="Google Shape;516;p8"/>
            <p:cNvSpPr/>
            <p:nvPr/>
          </p:nvSpPr>
          <p:spPr>
            <a:xfrm flipH="1">
              <a:off x="187116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4" name="Google Shape;517;p8"/>
            <p:cNvSpPr/>
            <p:nvPr/>
          </p:nvSpPr>
          <p:spPr>
            <a:xfrm flipH="1">
              <a:off x="95259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Google Shape;518;p8"/>
            <p:cNvSpPr/>
            <p:nvPr/>
          </p:nvSpPr>
          <p:spPr>
            <a:xfrm flipH="1">
              <a:off x="-1" y="0"/>
              <a:ext cx="71447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01979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520;p9" descr="Google Shape;520;p9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le Text"/>
          <p:cNvSpPr txBox="1">
            <a:spLocks noGrp="1"/>
          </p:cNvSpPr>
          <p:nvPr>
            <p:ph type="title"/>
          </p:nvPr>
        </p:nvSpPr>
        <p:spPr>
          <a:xfrm>
            <a:off x="793024" y="1028999"/>
            <a:ext cx="3880501" cy="14940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4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3024" y="2558700"/>
            <a:ext cx="3880501" cy="1403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999999"/>
              </a:buClr>
            </a:lvl1pPr>
            <a:lvl2pPr>
              <a:buClr>
                <a:srgbClr val="999999"/>
              </a:buClr>
            </a:lvl2pPr>
            <a:lvl3pPr>
              <a:buClr>
                <a:srgbClr val="999999"/>
              </a:buClr>
            </a:lvl3pPr>
            <a:lvl4pPr>
              <a:buClr>
                <a:srgbClr val="999999"/>
              </a:buClr>
            </a:lvl4pPr>
            <a:lvl5pPr>
              <a:buClr>
                <a:srgbClr val="999999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Google Shape;523;p9"/>
          <p:cNvSpPr>
            <a:spLocks noGrp="1"/>
          </p:cNvSpPr>
          <p:nvPr>
            <p:ph type="pic" sz="half" idx="21"/>
          </p:nvPr>
        </p:nvSpPr>
        <p:spPr>
          <a:xfrm>
            <a:off x="5346670" y="601949"/>
            <a:ext cx="3025201" cy="3939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510" name="Google Shape;524;p9"/>
          <p:cNvGrpSpPr/>
          <p:nvPr/>
        </p:nvGrpSpPr>
        <p:grpSpPr>
          <a:xfrm>
            <a:off x="-198361" y="-451254"/>
            <a:ext cx="10173791" cy="5650846"/>
            <a:chOff x="0" y="0"/>
            <a:chExt cx="10173789" cy="5650844"/>
          </a:xfrm>
        </p:grpSpPr>
        <p:grpSp>
          <p:nvGrpSpPr>
            <p:cNvPr id="490" name="Google Shape;525;p9"/>
            <p:cNvGrpSpPr/>
            <p:nvPr/>
          </p:nvGrpSpPr>
          <p:grpSpPr>
            <a:xfrm>
              <a:off x="9057911" y="3328101"/>
              <a:ext cx="1115879" cy="204128"/>
              <a:chOff x="0" y="0"/>
              <a:chExt cx="1115878" cy="204126"/>
            </a:xfrm>
          </p:grpSpPr>
          <p:sp>
            <p:nvSpPr>
              <p:cNvPr id="488" name="Google Shape;526;p9"/>
              <p:cNvSpPr/>
              <p:nvPr/>
            </p:nvSpPr>
            <p:spPr>
              <a:xfrm rot="54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89" name="Google Shape;527;p9"/>
              <p:cNvSpPr/>
              <p:nvPr/>
            </p:nvSpPr>
            <p:spPr>
              <a:xfrm rot="5400000" flipH="1">
                <a:off x="488196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98" name="Google Shape;528;p9"/>
            <p:cNvGrpSpPr/>
            <p:nvPr/>
          </p:nvGrpSpPr>
          <p:grpSpPr>
            <a:xfrm>
              <a:off x="3613647" y="0"/>
              <a:ext cx="1614046" cy="857229"/>
              <a:chOff x="0" y="0"/>
              <a:chExt cx="1614044" cy="857228"/>
            </a:xfrm>
          </p:grpSpPr>
          <p:grpSp>
            <p:nvGrpSpPr>
              <p:cNvPr id="494" name="Google Shape;529;p9"/>
              <p:cNvGrpSpPr/>
              <p:nvPr/>
            </p:nvGrpSpPr>
            <p:grpSpPr>
              <a:xfrm>
                <a:off x="0" y="44135"/>
                <a:ext cx="1064855" cy="813094"/>
                <a:chOff x="0" y="0"/>
                <a:chExt cx="1064854" cy="813093"/>
              </a:xfrm>
            </p:grpSpPr>
            <p:sp>
              <p:nvSpPr>
                <p:cNvPr id="491" name="Google Shape;530;p9"/>
                <p:cNvSpPr/>
                <p:nvPr/>
              </p:nvSpPr>
              <p:spPr>
                <a:xfrm flipH="1">
                  <a:off x="20411" y="44227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2" name="Google Shape;531;p9"/>
                <p:cNvSpPr/>
                <p:nvPr/>
              </p:nvSpPr>
              <p:spPr>
                <a:xfrm flipH="1">
                  <a:off x="1013822" y="762060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3" name="Google Shape;532;p9"/>
                <p:cNvSpPr/>
                <p:nvPr/>
              </p:nvSpPr>
              <p:spPr>
                <a:xfrm flipH="1">
                  <a:off x="-1" y="0"/>
                  <a:ext cx="51034" cy="51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97" name="Google Shape;533;p9"/>
              <p:cNvGrpSpPr/>
              <p:nvPr/>
            </p:nvGrpSpPr>
            <p:grpSpPr>
              <a:xfrm>
                <a:off x="277018" y="0"/>
                <a:ext cx="1337027" cy="826703"/>
                <a:chOff x="0" y="0"/>
                <a:chExt cx="1337026" cy="826702"/>
              </a:xfrm>
            </p:grpSpPr>
            <p:sp>
              <p:nvSpPr>
                <p:cNvPr id="495" name="Google Shape;534;p9"/>
                <p:cNvSpPr/>
                <p:nvPr/>
              </p:nvSpPr>
              <p:spPr>
                <a:xfrm flipH="1">
                  <a:off x="1285993" y="779073"/>
                  <a:ext cx="51034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6" name="Google Shape;535;p9"/>
                <p:cNvSpPr/>
                <p:nvPr/>
              </p:nvSpPr>
              <p:spPr>
                <a:xfrm flipH="1">
                  <a:off x="0" y="0"/>
                  <a:ext cx="1303006" cy="796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505" name="Google Shape;536;p9"/>
            <p:cNvGrpSpPr/>
            <p:nvPr/>
          </p:nvGrpSpPr>
          <p:grpSpPr>
            <a:xfrm>
              <a:off x="3622920" y="5143936"/>
              <a:ext cx="2156911" cy="506909"/>
              <a:chOff x="0" y="0"/>
              <a:chExt cx="2156910" cy="506908"/>
            </a:xfrm>
          </p:grpSpPr>
          <p:sp>
            <p:nvSpPr>
              <p:cNvPr id="499" name="Google Shape;537;p9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0" name="Google Shape;538;p9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1" name="Google Shape;539;p9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2" name="Google Shape;540;p9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3" name="Google Shape;541;p9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4" name="Google Shape;542;p9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09" name="Google Shape;543;p9"/>
            <p:cNvGrpSpPr/>
            <p:nvPr/>
          </p:nvGrpSpPr>
          <p:grpSpPr>
            <a:xfrm>
              <a:off x="-1" y="93088"/>
              <a:ext cx="619334" cy="1338015"/>
              <a:chOff x="0" y="0"/>
              <a:chExt cx="619332" cy="1338014"/>
            </a:xfrm>
          </p:grpSpPr>
          <p:sp>
            <p:nvSpPr>
              <p:cNvPr id="506" name="Google Shape;544;p9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7" name="Google Shape;545;p9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8" name="Google Shape;546;p9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517" name="Google Shape;547;p9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511" name="Google Shape;548;p9"/>
            <p:cNvSpPr/>
            <p:nvPr/>
          </p:nvSpPr>
          <p:spPr>
            <a:xfrm rot="10800000">
              <a:off x="990840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2" name="Google Shape;549;p9"/>
            <p:cNvSpPr/>
            <p:nvPr/>
          </p:nvSpPr>
          <p:spPr>
            <a:xfrm rot="10800000">
              <a:off x="1026095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3" name="Google Shape;550;p9"/>
            <p:cNvSpPr/>
            <p:nvPr/>
          </p:nvSpPr>
          <p:spPr>
            <a:xfrm rot="16200000">
              <a:off x="937215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4" name="Google Shape;551;p9"/>
            <p:cNvSpPr/>
            <p:nvPr/>
          </p:nvSpPr>
          <p:spPr>
            <a:xfrm rot="16200000">
              <a:off x="35260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5" name="Google Shape;552;p9"/>
            <p:cNvSpPr/>
            <p:nvPr/>
          </p:nvSpPr>
          <p:spPr>
            <a:xfrm>
              <a:off x="264100" y="340002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6" name="Google Shape;553;p9"/>
            <p:cNvSpPr/>
            <p:nvPr/>
          </p:nvSpPr>
          <p:spPr>
            <a:xfrm>
              <a:off x="0" y="3647275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551" name="Google Shape;554;p9"/>
          <p:cNvGrpSpPr/>
          <p:nvPr/>
        </p:nvGrpSpPr>
        <p:grpSpPr>
          <a:xfrm>
            <a:off x="477825" y="140988"/>
            <a:ext cx="8320055" cy="4774098"/>
            <a:chOff x="0" y="0"/>
            <a:chExt cx="8320055" cy="4774097"/>
          </a:xfrm>
        </p:grpSpPr>
        <p:grpSp>
          <p:nvGrpSpPr>
            <p:cNvPr id="521" name="Google Shape;555;p9"/>
            <p:cNvGrpSpPr/>
            <p:nvPr/>
          </p:nvGrpSpPr>
          <p:grpSpPr>
            <a:xfrm>
              <a:off x="0" y="4079937"/>
              <a:ext cx="130201" cy="126126"/>
              <a:chOff x="0" y="0"/>
              <a:chExt cx="130200" cy="126125"/>
            </a:xfrm>
          </p:grpSpPr>
          <p:sp>
            <p:nvSpPr>
              <p:cNvPr id="518" name="Google Shape;556;p9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19" name="Google Shape;557;p9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20" name="Google Shape;558;p9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531" name="Google Shape;559;p9"/>
            <p:cNvGrpSpPr/>
            <p:nvPr/>
          </p:nvGrpSpPr>
          <p:grpSpPr>
            <a:xfrm>
              <a:off x="8218180" y="522941"/>
              <a:ext cx="101876" cy="134876"/>
              <a:chOff x="0" y="0"/>
              <a:chExt cx="101875" cy="134875"/>
            </a:xfrm>
          </p:grpSpPr>
          <p:grpSp>
            <p:nvGrpSpPr>
              <p:cNvPr id="524" name="Google Shape;560;p9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522" name="Google Shape;561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3" name="Google Shape;562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27" name="Google Shape;563;p9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525" name="Google Shape;564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6" name="Google Shape;565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30" name="Google Shape;566;p9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528" name="Google Shape;567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9" name="Google Shape;568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542" name="Google Shape;569;p9"/>
            <p:cNvGrpSpPr/>
            <p:nvPr/>
          </p:nvGrpSpPr>
          <p:grpSpPr>
            <a:xfrm>
              <a:off x="6748998" y="4655024"/>
              <a:ext cx="445678" cy="119074"/>
              <a:chOff x="0" y="0"/>
              <a:chExt cx="445676" cy="119073"/>
            </a:xfrm>
          </p:grpSpPr>
          <p:sp>
            <p:nvSpPr>
              <p:cNvPr id="532" name="Google Shape;570;p9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3" name="Google Shape;571;p9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4" name="Google Shape;572;p9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5" name="Google Shape;573;p9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6" name="Google Shape;574;p9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7" name="Google Shape;575;p9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8" name="Google Shape;576;p9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9" name="Google Shape;577;p9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0" name="Google Shape;578;p9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1" name="Google Shape;579;p9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46" name="Google Shape;580;p9"/>
            <p:cNvGrpSpPr/>
            <p:nvPr/>
          </p:nvGrpSpPr>
          <p:grpSpPr>
            <a:xfrm>
              <a:off x="1100525" y="-1"/>
              <a:ext cx="130201" cy="126127"/>
              <a:chOff x="0" y="0"/>
              <a:chExt cx="130200" cy="126125"/>
            </a:xfrm>
          </p:grpSpPr>
          <p:sp>
            <p:nvSpPr>
              <p:cNvPr id="543" name="Google Shape;581;p9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44" name="Google Shape;582;p9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45" name="Google Shape;583;p9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550" name="Google Shape;584;p9"/>
            <p:cNvGrpSpPr/>
            <p:nvPr/>
          </p:nvGrpSpPr>
          <p:grpSpPr>
            <a:xfrm>
              <a:off x="6786604" y="93946"/>
              <a:ext cx="445677" cy="80823"/>
              <a:chOff x="0" y="0"/>
              <a:chExt cx="445676" cy="80821"/>
            </a:xfrm>
          </p:grpSpPr>
          <p:sp>
            <p:nvSpPr>
              <p:cNvPr id="547" name="Google Shape;585;p9"/>
              <p:cNvSpPr/>
              <p:nvPr/>
            </p:nvSpPr>
            <p:spPr>
              <a:xfrm>
                <a:off x="374090" y="4617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8" name="Google Shape;586;p9"/>
              <p:cNvSpPr/>
              <p:nvPr/>
            </p:nvSpPr>
            <p:spPr>
              <a:xfrm>
                <a:off x="6928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9" name="Google Shape;587;p9"/>
              <p:cNvSpPr/>
              <p:nvPr/>
            </p:nvSpPr>
            <p:spPr>
              <a:xfrm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5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32718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89;p10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60" name="Title Text"/>
          <p:cNvSpPr txBox="1">
            <a:spLocks noGrp="1"/>
          </p:cNvSpPr>
          <p:nvPr>
            <p:ph type="title"/>
          </p:nvPr>
        </p:nvSpPr>
        <p:spPr>
          <a:xfrm>
            <a:off x="1390200" y="4033975"/>
            <a:ext cx="6363600" cy="4944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lnSpc>
                <a:spcPct val="115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300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92;p11" descr="Google Shape;592;p11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xx%"/>
          <p:cNvSpPr txBox="1">
            <a:spLocks noGrp="1"/>
          </p:cNvSpPr>
          <p:nvPr>
            <p:ph type="title" hasCustomPrompt="1"/>
          </p:nvPr>
        </p:nvSpPr>
        <p:spPr>
          <a:xfrm>
            <a:off x="1284000" y="1601547"/>
            <a:ext cx="6576001" cy="11448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defRPr sz="6000"/>
            </a:lvl1pPr>
          </a:lstStyle>
          <a:p>
            <a:r>
              <a:t>xx%</a:t>
            </a:r>
          </a:p>
        </p:txBody>
      </p:sp>
      <p:sp>
        <p:nvSpPr>
          <p:cNvPr id="5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84000" y="2948038"/>
            <a:ext cx="6576001" cy="497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7" name="Google Shape;595;p11"/>
          <p:cNvGrpSpPr/>
          <p:nvPr/>
        </p:nvGrpSpPr>
        <p:grpSpPr>
          <a:xfrm>
            <a:off x="-871551" y="-484364"/>
            <a:ext cx="11081977" cy="6703401"/>
            <a:chOff x="0" y="0"/>
            <a:chExt cx="11081975" cy="6703400"/>
          </a:xfrm>
        </p:grpSpPr>
        <p:sp>
          <p:nvSpPr>
            <p:cNvPr id="571" name="Google Shape;596;p11"/>
            <p:cNvSpPr/>
            <p:nvPr/>
          </p:nvSpPr>
          <p:spPr>
            <a:xfrm rot="10800000" flipH="1">
              <a:off x="483925" y="366665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2" name="Google Shape;597;p11"/>
            <p:cNvSpPr/>
            <p:nvPr/>
          </p:nvSpPr>
          <p:spPr>
            <a:xfrm rot="10800000" flipH="1">
              <a:off x="0" y="342021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3" name="Google Shape;598;p11"/>
            <p:cNvSpPr/>
            <p:nvPr/>
          </p:nvSpPr>
          <p:spPr>
            <a:xfrm rot="5400000" flipH="1">
              <a:off x="7617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4" name="Google Shape;599;p11"/>
            <p:cNvSpPr/>
            <p:nvPr/>
          </p:nvSpPr>
          <p:spPr>
            <a:xfrm rot="5400000" flipH="1">
              <a:off x="6265500" y="59417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5" name="Google Shape;600;p11"/>
            <p:cNvSpPr/>
            <p:nvPr/>
          </p:nvSpPr>
          <p:spPr>
            <a:xfrm flipH="1">
              <a:off x="9180850" y="20489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6" name="Google Shape;601;p11"/>
            <p:cNvSpPr/>
            <p:nvPr/>
          </p:nvSpPr>
          <p:spPr>
            <a:xfrm flipH="1">
              <a:off x="9664775" y="22954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607" name="Google Shape;602;p11"/>
          <p:cNvGrpSpPr/>
          <p:nvPr/>
        </p:nvGrpSpPr>
        <p:grpSpPr>
          <a:xfrm>
            <a:off x="744820" y="-484377"/>
            <a:ext cx="8262671" cy="6318417"/>
            <a:chOff x="0" y="0"/>
            <a:chExt cx="8262669" cy="6318415"/>
          </a:xfrm>
        </p:grpSpPr>
        <p:grpSp>
          <p:nvGrpSpPr>
            <p:cNvPr id="584" name="Google Shape;603;p11"/>
            <p:cNvGrpSpPr/>
            <p:nvPr/>
          </p:nvGrpSpPr>
          <p:grpSpPr>
            <a:xfrm>
              <a:off x="6105759" y="742921"/>
              <a:ext cx="2156911" cy="506909"/>
              <a:chOff x="0" y="0"/>
              <a:chExt cx="2156910" cy="506908"/>
            </a:xfrm>
          </p:grpSpPr>
          <p:sp>
            <p:nvSpPr>
              <p:cNvPr id="578" name="Google Shape;604;p11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9" name="Google Shape;605;p11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0" name="Google Shape;606;p11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1" name="Google Shape;607;p11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2" name="Google Shape;608;p11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3" name="Google Shape;609;p11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87" name="Google Shape;610;p11"/>
            <p:cNvGrpSpPr/>
            <p:nvPr/>
          </p:nvGrpSpPr>
          <p:grpSpPr>
            <a:xfrm>
              <a:off x="-1" y="5202537"/>
              <a:ext cx="204128" cy="1115879"/>
              <a:chOff x="0" y="0"/>
              <a:chExt cx="204126" cy="1115878"/>
            </a:xfrm>
          </p:grpSpPr>
          <p:sp>
            <p:nvSpPr>
              <p:cNvPr id="585" name="Google Shape;611;p11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6" name="Google Shape;612;p11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1" name="Google Shape;613;p11"/>
            <p:cNvGrpSpPr/>
            <p:nvPr/>
          </p:nvGrpSpPr>
          <p:grpSpPr>
            <a:xfrm>
              <a:off x="459894" y="5285018"/>
              <a:ext cx="1493519" cy="615775"/>
              <a:chOff x="0" y="0"/>
              <a:chExt cx="1493518" cy="615774"/>
            </a:xfrm>
          </p:grpSpPr>
          <p:sp>
            <p:nvSpPr>
              <p:cNvPr id="588" name="Google Shape;614;p11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9" name="Google Shape;615;p11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0" name="Google Shape;616;p11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5" name="Google Shape;617;p11"/>
            <p:cNvGrpSpPr/>
            <p:nvPr/>
          </p:nvGrpSpPr>
          <p:grpSpPr>
            <a:xfrm>
              <a:off x="7094112" y="4769912"/>
              <a:ext cx="1064855" cy="813094"/>
              <a:chOff x="0" y="0"/>
              <a:chExt cx="1064854" cy="813093"/>
            </a:xfrm>
          </p:grpSpPr>
          <p:sp>
            <p:nvSpPr>
              <p:cNvPr id="592" name="Google Shape;618;p11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3" name="Google Shape;619;p11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4" name="Google Shape;620;p11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8" name="Google Shape;621;p11"/>
            <p:cNvGrpSpPr/>
            <p:nvPr/>
          </p:nvGrpSpPr>
          <p:grpSpPr>
            <a:xfrm>
              <a:off x="6354197" y="4972538"/>
              <a:ext cx="1337027" cy="826703"/>
              <a:chOff x="0" y="0"/>
              <a:chExt cx="1337026" cy="826702"/>
            </a:xfrm>
          </p:grpSpPr>
          <p:sp>
            <p:nvSpPr>
              <p:cNvPr id="596" name="Google Shape;622;p11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7" name="Google Shape;623;p11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02" name="Google Shape;624;p11"/>
            <p:cNvGrpSpPr/>
            <p:nvPr/>
          </p:nvGrpSpPr>
          <p:grpSpPr>
            <a:xfrm>
              <a:off x="284756" y="0"/>
              <a:ext cx="619334" cy="1338015"/>
              <a:chOff x="0" y="0"/>
              <a:chExt cx="619332" cy="1338014"/>
            </a:xfrm>
          </p:grpSpPr>
          <p:sp>
            <p:nvSpPr>
              <p:cNvPr id="599" name="Google Shape;625;p11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0" name="Google Shape;626;p11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1" name="Google Shape;627;p11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06" name="Google Shape;628;p11"/>
            <p:cNvGrpSpPr/>
            <p:nvPr/>
          </p:nvGrpSpPr>
          <p:grpSpPr>
            <a:xfrm>
              <a:off x="4239774" y="262462"/>
              <a:ext cx="1064855" cy="813094"/>
              <a:chOff x="0" y="0"/>
              <a:chExt cx="1064854" cy="813093"/>
            </a:xfrm>
          </p:grpSpPr>
          <p:sp>
            <p:nvSpPr>
              <p:cNvPr id="603" name="Google Shape;629;p11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4" name="Google Shape;630;p11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5" name="Google Shape;631;p11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41" name="Google Shape;632;p11"/>
          <p:cNvGrpSpPr/>
          <p:nvPr/>
        </p:nvGrpSpPr>
        <p:grpSpPr>
          <a:xfrm>
            <a:off x="380019" y="153612"/>
            <a:ext cx="7382907" cy="4774100"/>
            <a:chOff x="0" y="0"/>
            <a:chExt cx="7382905" cy="4774098"/>
          </a:xfrm>
        </p:grpSpPr>
        <p:grpSp>
          <p:nvGrpSpPr>
            <p:cNvPr id="611" name="Google Shape;633;p11"/>
            <p:cNvGrpSpPr/>
            <p:nvPr/>
          </p:nvGrpSpPr>
          <p:grpSpPr>
            <a:xfrm>
              <a:off x="101880" y="1521036"/>
              <a:ext cx="130201" cy="126126"/>
              <a:chOff x="0" y="0"/>
              <a:chExt cx="130200" cy="126125"/>
            </a:xfrm>
          </p:grpSpPr>
          <p:sp>
            <p:nvSpPr>
              <p:cNvPr id="608" name="Google Shape;634;p11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09" name="Google Shape;635;p11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10" name="Google Shape;636;p11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21" name="Google Shape;637;p11"/>
            <p:cNvGrpSpPr/>
            <p:nvPr/>
          </p:nvGrpSpPr>
          <p:grpSpPr>
            <a:xfrm>
              <a:off x="0" y="4221407"/>
              <a:ext cx="101876" cy="134876"/>
              <a:chOff x="0" y="0"/>
              <a:chExt cx="101875" cy="134875"/>
            </a:xfrm>
          </p:grpSpPr>
          <p:grpSp>
            <p:nvGrpSpPr>
              <p:cNvPr id="614" name="Google Shape;638;p11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612" name="Google Shape;639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3" name="Google Shape;640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17" name="Google Shape;641;p11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615" name="Google Shape;642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6" name="Google Shape;643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20" name="Google Shape;644;p11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618" name="Google Shape;645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9" name="Google Shape;646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632" name="Google Shape;647;p11"/>
            <p:cNvGrpSpPr/>
            <p:nvPr/>
          </p:nvGrpSpPr>
          <p:grpSpPr>
            <a:xfrm>
              <a:off x="1288755" y="0"/>
              <a:ext cx="445677" cy="119074"/>
              <a:chOff x="0" y="0"/>
              <a:chExt cx="445676" cy="119073"/>
            </a:xfrm>
          </p:grpSpPr>
          <p:sp>
            <p:nvSpPr>
              <p:cNvPr id="622" name="Google Shape;648;p11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3" name="Google Shape;649;p11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4" name="Google Shape;650;p11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5" name="Google Shape;651;p11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6" name="Google Shape;652;p11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7" name="Google Shape;653;p11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8" name="Google Shape;654;p11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9" name="Google Shape;655;p11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0" name="Google Shape;656;p11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1" name="Google Shape;657;p11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36" name="Google Shape;658;p11"/>
            <p:cNvGrpSpPr/>
            <p:nvPr/>
          </p:nvGrpSpPr>
          <p:grpSpPr>
            <a:xfrm>
              <a:off x="7252705" y="4647973"/>
              <a:ext cx="130201" cy="126126"/>
              <a:chOff x="0" y="0"/>
              <a:chExt cx="130200" cy="126125"/>
            </a:xfrm>
          </p:grpSpPr>
          <p:sp>
            <p:nvSpPr>
              <p:cNvPr id="633" name="Google Shape;659;p11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34" name="Google Shape;660;p11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35" name="Google Shape;661;p11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40" name="Google Shape;662;p11"/>
            <p:cNvGrpSpPr/>
            <p:nvPr/>
          </p:nvGrpSpPr>
          <p:grpSpPr>
            <a:xfrm>
              <a:off x="1251149" y="4599330"/>
              <a:ext cx="445678" cy="80823"/>
              <a:chOff x="0" y="0"/>
              <a:chExt cx="445676" cy="80822"/>
            </a:xfrm>
          </p:grpSpPr>
          <p:sp>
            <p:nvSpPr>
              <p:cNvPr id="637" name="Google Shape;663;p11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8" name="Google Shape;664;p11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9" name="Google Shape;665;p11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8183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10158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68;p13" descr="Google Shape;668;p13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6624" y="1991287"/>
            <a:ext cx="2570101" cy="572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03" name="Google Shape;682;p13"/>
          <p:cNvGrpSpPr/>
          <p:nvPr/>
        </p:nvGrpSpPr>
        <p:grpSpPr>
          <a:xfrm>
            <a:off x="362675" y="223138"/>
            <a:ext cx="8584546" cy="4702738"/>
            <a:chOff x="0" y="0"/>
            <a:chExt cx="8584545" cy="4702737"/>
          </a:xfrm>
        </p:grpSpPr>
        <p:grpSp>
          <p:nvGrpSpPr>
            <p:cNvPr id="662" name="Google Shape;683;p13"/>
            <p:cNvGrpSpPr/>
            <p:nvPr/>
          </p:nvGrpSpPr>
          <p:grpSpPr>
            <a:xfrm>
              <a:off x="-1" y="569862"/>
              <a:ext cx="130201" cy="126126"/>
              <a:chOff x="0" y="0"/>
              <a:chExt cx="130200" cy="126125"/>
            </a:xfrm>
          </p:grpSpPr>
          <p:sp>
            <p:nvSpPr>
              <p:cNvPr id="659" name="Google Shape;684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0" name="Google Shape;685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1" name="Google Shape;686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66" name="Google Shape;687;p13"/>
            <p:cNvGrpSpPr/>
            <p:nvPr/>
          </p:nvGrpSpPr>
          <p:grpSpPr>
            <a:xfrm>
              <a:off x="1684312" y="4576612"/>
              <a:ext cx="130201" cy="126126"/>
              <a:chOff x="0" y="0"/>
              <a:chExt cx="130200" cy="126125"/>
            </a:xfrm>
          </p:grpSpPr>
          <p:sp>
            <p:nvSpPr>
              <p:cNvPr id="663" name="Google Shape;688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4" name="Google Shape;689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5" name="Google Shape;690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76" name="Google Shape;691;p13"/>
            <p:cNvGrpSpPr/>
            <p:nvPr/>
          </p:nvGrpSpPr>
          <p:grpSpPr>
            <a:xfrm>
              <a:off x="8482670" y="4012578"/>
              <a:ext cx="101876" cy="134876"/>
              <a:chOff x="0" y="0"/>
              <a:chExt cx="101875" cy="134875"/>
            </a:xfrm>
          </p:grpSpPr>
          <p:grpSp>
            <p:nvGrpSpPr>
              <p:cNvPr id="669" name="Google Shape;692;p13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667" name="Google Shape;693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68" name="Google Shape;694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72" name="Google Shape;695;p13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670" name="Google Shape;696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71" name="Google Shape;697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75" name="Google Shape;698;p13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673" name="Google Shape;699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74" name="Google Shape;700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687" name="Google Shape;701;p13"/>
            <p:cNvGrpSpPr/>
            <p:nvPr/>
          </p:nvGrpSpPr>
          <p:grpSpPr>
            <a:xfrm>
              <a:off x="6144767" y="4580149"/>
              <a:ext cx="449077" cy="119074"/>
              <a:chOff x="0" y="0"/>
              <a:chExt cx="449076" cy="119073"/>
            </a:xfrm>
          </p:grpSpPr>
          <p:sp>
            <p:nvSpPr>
              <p:cNvPr id="677" name="Google Shape;702;p1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8" name="Google Shape;703;p1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9" name="Google Shape;704;p1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0" name="Google Shape;705;p1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1" name="Google Shape;706;p1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2" name="Google Shape;707;p1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3" name="Google Shape;708;p1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4" name="Google Shape;709;p1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5" name="Google Shape;710;p1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6" name="Google Shape;711;p1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98" name="Google Shape;712;p13"/>
            <p:cNvGrpSpPr/>
            <p:nvPr/>
          </p:nvGrpSpPr>
          <p:grpSpPr>
            <a:xfrm>
              <a:off x="1305149" y="10074"/>
              <a:ext cx="445678" cy="119074"/>
              <a:chOff x="0" y="0"/>
              <a:chExt cx="445676" cy="119073"/>
            </a:xfrm>
          </p:grpSpPr>
          <p:sp>
            <p:nvSpPr>
              <p:cNvPr id="688" name="Google Shape;713;p13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9" name="Google Shape;714;p13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0" name="Google Shape;715;p13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1" name="Google Shape;716;p13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2" name="Google Shape;717;p13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3" name="Google Shape;718;p13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4" name="Google Shape;719;p13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5" name="Google Shape;720;p13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6" name="Google Shape;721;p13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7" name="Google Shape;722;p13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02" name="Google Shape;723;p13"/>
            <p:cNvGrpSpPr/>
            <p:nvPr/>
          </p:nvGrpSpPr>
          <p:grpSpPr>
            <a:xfrm>
              <a:off x="7830925" y="0"/>
              <a:ext cx="130201" cy="126126"/>
              <a:chOff x="0" y="0"/>
              <a:chExt cx="130200" cy="126125"/>
            </a:xfrm>
          </p:grpSpPr>
          <p:sp>
            <p:nvSpPr>
              <p:cNvPr id="699" name="Google Shape;724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00" name="Google Shape;725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01" name="Google Shape;726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grpSp>
        <p:nvGrpSpPr>
          <p:cNvPr id="710" name="Google Shape;727;p13"/>
          <p:cNvGrpSpPr/>
          <p:nvPr/>
        </p:nvGrpSpPr>
        <p:grpSpPr>
          <a:xfrm>
            <a:off x="-1125950" y="-1116991"/>
            <a:ext cx="11388501" cy="7417815"/>
            <a:chOff x="0" y="0"/>
            <a:chExt cx="11388500" cy="7417813"/>
          </a:xfrm>
        </p:grpSpPr>
        <p:sp>
          <p:nvSpPr>
            <p:cNvPr id="704" name="Google Shape;728;p13"/>
            <p:cNvSpPr/>
            <p:nvPr/>
          </p:nvSpPr>
          <p:spPr>
            <a:xfrm rot="10800000" flipH="1">
              <a:off x="283450" y="5560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5" name="Google Shape;729;p13"/>
            <p:cNvSpPr/>
            <p:nvPr/>
          </p:nvSpPr>
          <p:spPr>
            <a:xfrm rot="10800000" flipH="1">
              <a:off x="0" y="5314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6" name="Google Shape;730;p13"/>
            <p:cNvSpPr/>
            <p:nvPr/>
          </p:nvSpPr>
          <p:spPr>
            <a:xfrm rot="10800000">
              <a:off x="969107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7" name="Google Shape;731;p13"/>
            <p:cNvSpPr/>
            <p:nvPr/>
          </p:nvSpPr>
          <p:spPr>
            <a:xfrm rot="10800000">
              <a:off x="997130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8" name="Google Shape;732;p13"/>
            <p:cNvSpPr/>
            <p:nvPr/>
          </p:nvSpPr>
          <p:spPr>
            <a:xfrm rot="5400000">
              <a:off x="76447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9" name="Google Shape;733;p13"/>
            <p:cNvSpPr/>
            <p:nvPr/>
          </p:nvSpPr>
          <p:spPr>
            <a:xfrm rot="5400000">
              <a:off x="2032075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730" name="Google Shape;734;p13"/>
          <p:cNvGrpSpPr/>
          <p:nvPr/>
        </p:nvGrpSpPr>
        <p:grpSpPr>
          <a:xfrm>
            <a:off x="-918810" y="-954027"/>
            <a:ext cx="10760626" cy="7331170"/>
            <a:chOff x="0" y="2"/>
            <a:chExt cx="10760625" cy="7331168"/>
          </a:xfrm>
        </p:grpSpPr>
        <p:grpSp>
          <p:nvGrpSpPr>
            <p:cNvPr id="714" name="Google Shape;735;p13"/>
            <p:cNvGrpSpPr/>
            <p:nvPr/>
          </p:nvGrpSpPr>
          <p:grpSpPr>
            <a:xfrm>
              <a:off x="0" y="1140449"/>
              <a:ext cx="1493519" cy="615775"/>
              <a:chOff x="0" y="0"/>
              <a:chExt cx="1493518" cy="615774"/>
            </a:xfrm>
          </p:grpSpPr>
          <p:sp>
            <p:nvSpPr>
              <p:cNvPr id="711" name="Google Shape;736;p13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2" name="Google Shape;737;p13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3" name="Google Shape;738;p13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1" name="Google Shape;739;p13"/>
            <p:cNvGrpSpPr/>
            <p:nvPr/>
          </p:nvGrpSpPr>
          <p:grpSpPr>
            <a:xfrm>
              <a:off x="8603715" y="5666312"/>
              <a:ext cx="2156911" cy="506909"/>
              <a:chOff x="0" y="0"/>
              <a:chExt cx="2156910" cy="506908"/>
            </a:xfrm>
          </p:grpSpPr>
          <p:sp>
            <p:nvSpPr>
              <p:cNvPr id="715" name="Google Shape;740;p13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6" name="Google Shape;741;p13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7" name="Google Shape;742;p13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8" name="Google Shape;743;p13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9" name="Google Shape;744;p13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0" name="Google Shape;745;p13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5" name="Google Shape;746;p13"/>
            <p:cNvGrpSpPr/>
            <p:nvPr/>
          </p:nvGrpSpPr>
          <p:grpSpPr>
            <a:xfrm>
              <a:off x="9342798" y="2"/>
              <a:ext cx="615775" cy="1493520"/>
              <a:chOff x="0" y="0"/>
              <a:chExt cx="615774" cy="1493518"/>
            </a:xfrm>
          </p:grpSpPr>
          <p:sp>
            <p:nvSpPr>
              <p:cNvPr id="722" name="Google Shape;747;p13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3" name="Google Shape;748;p13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4" name="Google Shape;749;p13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9" name="Google Shape;750;p13"/>
            <p:cNvGrpSpPr/>
            <p:nvPr/>
          </p:nvGrpSpPr>
          <p:grpSpPr>
            <a:xfrm>
              <a:off x="4033798" y="5837652"/>
              <a:ext cx="615775" cy="1493520"/>
              <a:chOff x="0" y="0"/>
              <a:chExt cx="615774" cy="1493518"/>
            </a:xfrm>
          </p:grpSpPr>
          <p:sp>
            <p:nvSpPr>
              <p:cNvPr id="726" name="Google Shape;751;p13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7" name="Google Shape;752;p13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8" name="Google Shape;753;p13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25355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55;p14" descr="Google Shape;755;p1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8" name="Google Shape;756;p14"/>
          <p:cNvGrpSpPr/>
          <p:nvPr/>
        </p:nvGrpSpPr>
        <p:grpSpPr>
          <a:xfrm>
            <a:off x="7007813" y="233211"/>
            <a:ext cx="1814513" cy="4692665"/>
            <a:chOff x="0" y="0"/>
            <a:chExt cx="1814512" cy="4692663"/>
          </a:xfrm>
        </p:grpSpPr>
        <p:grpSp>
          <p:nvGrpSpPr>
            <p:cNvPr id="742" name="Google Shape;757;p14"/>
            <p:cNvGrpSpPr/>
            <p:nvPr/>
          </p:nvGrpSpPr>
          <p:grpSpPr>
            <a:xfrm>
              <a:off x="1684312" y="559788"/>
              <a:ext cx="130201" cy="126126"/>
              <a:chOff x="0" y="0"/>
              <a:chExt cx="130200" cy="126125"/>
            </a:xfrm>
          </p:grpSpPr>
          <p:sp>
            <p:nvSpPr>
              <p:cNvPr id="739" name="Google Shape;758;p1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0" name="Google Shape;759;p1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1" name="Google Shape;760;p1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746" name="Google Shape;761;p14"/>
            <p:cNvGrpSpPr/>
            <p:nvPr/>
          </p:nvGrpSpPr>
          <p:grpSpPr>
            <a:xfrm>
              <a:off x="0" y="4566538"/>
              <a:ext cx="130201" cy="126126"/>
              <a:chOff x="0" y="0"/>
              <a:chExt cx="130200" cy="126125"/>
            </a:xfrm>
          </p:grpSpPr>
          <p:sp>
            <p:nvSpPr>
              <p:cNvPr id="743" name="Google Shape;762;p1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4" name="Google Shape;763;p1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5" name="Google Shape;764;p1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757" name="Google Shape;765;p14"/>
            <p:cNvGrpSpPr/>
            <p:nvPr/>
          </p:nvGrpSpPr>
          <p:grpSpPr>
            <a:xfrm>
              <a:off x="63685" y="0"/>
              <a:ext cx="445678" cy="119074"/>
              <a:chOff x="0" y="0"/>
              <a:chExt cx="445676" cy="119073"/>
            </a:xfrm>
          </p:grpSpPr>
          <p:sp>
            <p:nvSpPr>
              <p:cNvPr id="747" name="Google Shape;766;p1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8" name="Google Shape;767;p1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9" name="Google Shape;768;p1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0" name="Google Shape;769;p1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1" name="Google Shape;770;p1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2" name="Google Shape;771;p1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3" name="Google Shape;772;p1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4" name="Google Shape;773;p1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5" name="Google Shape;774;p1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6" name="Google Shape;775;p1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765" name="Google Shape;776;p14"/>
          <p:cNvGrpSpPr/>
          <p:nvPr/>
        </p:nvGrpSpPr>
        <p:grpSpPr>
          <a:xfrm>
            <a:off x="-1077551" y="-1116991"/>
            <a:ext cx="11388502" cy="7417815"/>
            <a:chOff x="0" y="0"/>
            <a:chExt cx="11388500" cy="7417813"/>
          </a:xfrm>
        </p:grpSpPr>
        <p:sp>
          <p:nvSpPr>
            <p:cNvPr id="759" name="Google Shape;777;p14"/>
            <p:cNvSpPr/>
            <p:nvPr/>
          </p:nvSpPr>
          <p:spPr>
            <a:xfrm rot="10800000">
              <a:off x="9687850" y="51802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0" name="Google Shape;778;p14"/>
            <p:cNvSpPr/>
            <p:nvPr/>
          </p:nvSpPr>
          <p:spPr>
            <a:xfrm rot="10800000">
              <a:off x="9971300" y="493386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1" name="Google Shape;779;p14"/>
            <p:cNvSpPr/>
            <p:nvPr/>
          </p:nvSpPr>
          <p:spPr>
            <a:xfrm rot="10800000" flipH="1">
              <a:off x="28022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2" name="Google Shape;780;p14"/>
            <p:cNvSpPr/>
            <p:nvPr/>
          </p:nvSpPr>
          <p:spPr>
            <a:xfrm rot="10800000" flipH="1">
              <a:off x="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3" name="Google Shape;781;p14"/>
            <p:cNvSpPr/>
            <p:nvPr/>
          </p:nvSpPr>
          <p:spPr>
            <a:xfrm rot="16200000" flipH="1">
              <a:off x="23265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4" name="Google Shape;782;p14"/>
            <p:cNvSpPr/>
            <p:nvPr/>
          </p:nvSpPr>
          <p:spPr>
            <a:xfrm rot="16200000" flipH="1">
              <a:off x="6045000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785" name="Google Shape;783;p14"/>
          <p:cNvGrpSpPr/>
          <p:nvPr/>
        </p:nvGrpSpPr>
        <p:grpSpPr>
          <a:xfrm>
            <a:off x="-656816" y="-954027"/>
            <a:ext cx="10760627" cy="7192919"/>
            <a:chOff x="0" y="2"/>
            <a:chExt cx="10760625" cy="7192918"/>
          </a:xfrm>
        </p:grpSpPr>
        <p:grpSp>
          <p:nvGrpSpPr>
            <p:cNvPr id="769" name="Google Shape;784;p14"/>
            <p:cNvGrpSpPr/>
            <p:nvPr/>
          </p:nvGrpSpPr>
          <p:grpSpPr>
            <a:xfrm>
              <a:off x="9267106" y="1140448"/>
              <a:ext cx="1493520" cy="615775"/>
              <a:chOff x="0" y="0"/>
              <a:chExt cx="1493518" cy="615774"/>
            </a:xfrm>
          </p:grpSpPr>
          <p:sp>
            <p:nvSpPr>
              <p:cNvPr id="766" name="Google Shape;785;p14"/>
              <p:cNvSpPr/>
              <p:nvPr/>
            </p:nvSpPr>
            <p:spPr>
              <a:xfrm flipH="1">
                <a:off x="0" y="0"/>
                <a:ext cx="544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7" name="Google Shape;786;p14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8" name="Google Shape;787;p14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76" name="Google Shape;788;p14"/>
            <p:cNvGrpSpPr/>
            <p:nvPr/>
          </p:nvGrpSpPr>
          <p:grpSpPr>
            <a:xfrm>
              <a:off x="0" y="5666311"/>
              <a:ext cx="2156911" cy="506909"/>
              <a:chOff x="0" y="0"/>
              <a:chExt cx="2156910" cy="506908"/>
            </a:xfrm>
          </p:grpSpPr>
          <p:sp>
            <p:nvSpPr>
              <p:cNvPr id="770" name="Google Shape;789;p14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1" name="Google Shape;790;p14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2" name="Google Shape;791;p14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3" name="Google Shape;792;p14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4" name="Google Shape;793;p14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5" name="Google Shape;794;p14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80" name="Google Shape;795;p14"/>
            <p:cNvGrpSpPr/>
            <p:nvPr/>
          </p:nvGrpSpPr>
          <p:grpSpPr>
            <a:xfrm>
              <a:off x="802053" y="2"/>
              <a:ext cx="615775" cy="1493519"/>
              <a:chOff x="0" y="0"/>
              <a:chExt cx="615774" cy="1493518"/>
            </a:xfrm>
          </p:grpSpPr>
          <p:sp>
            <p:nvSpPr>
              <p:cNvPr id="777" name="Google Shape;796;p14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8" name="Google Shape;797;p14"/>
              <p:cNvSpPr/>
              <p:nvPr/>
            </p:nvSpPr>
            <p:spPr>
              <a:xfrm rot="5400000" flipH="1">
                <a:off x="0" y="1442486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9" name="Google Shape;798;p14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84" name="Google Shape;799;p14"/>
            <p:cNvGrpSpPr/>
            <p:nvPr/>
          </p:nvGrpSpPr>
          <p:grpSpPr>
            <a:xfrm>
              <a:off x="8592953" y="5699402"/>
              <a:ext cx="615775" cy="1493519"/>
              <a:chOff x="0" y="0"/>
              <a:chExt cx="615774" cy="1493518"/>
            </a:xfrm>
          </p:grpSpPr>
          <p:sp>
            <p:nvSpPr>
              <p:cNvPr id="781" name="Google Shape;800;p14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82" name="Google Shape;801;p14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83" name="Google Shape;802;p14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1781237" y="3388871"/>
            <a:ext cx="5581501" cy="5319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1237" y="1070699"/>
            <a:ext cx="5581501" cy="23598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ctr">
              <a:buClrTx/>
              <a:buSzTx/>
              <a:buFontTx/>
              <a:buNone/>
              <a:defRPr sz="3000"/>
            </a:lvl1pPr>
            <a:lvl2pPr marL="317500" indent="279400" algn="ctr">
              <a:buClrTx/>
              <a:buSzTx/>
              <a:buFontTx/>
              <a:buNone/>
              <a:defRPr sz="3000"/>
            </a:lvl2pPr>
            <a:lvl3pPr marL="317500" indent="736600" algn="ctr">
              <a:buClrTx/>
              <a:buSzTx/>
              <a:buFontTx/>
              <a:buNone/>
              <a:defRPr sz="3000"/>
            </a:lvl3pPr>
            <a:lvl4pPr marL="317500" indent="1193800" algn="ctr">
              <a:buClrTx/>
              <a:buSzTx/>
              <a:buFontTx/>
              <a:buNone/>
              <a:defRPr sz="3000"/>
            </a:lvl4pPr>
            <a:lvl5pPr marL="317500" indent="1651000" algn="ctr">
              <a:buClrTx/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701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806;p15" descr="Google Shape;806;p1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841" name="Google Shape;808;p15"/>
          <p:cNvGrpSpPr/>
          <p:nvPr/>
        </p:nvGrpSpPr>
        <p:grpSpPr>
          <a:xfrm>
            <a:off x="189379" y="223138"/>
            <a:ext cx="8584546" cy="4702738"/>
            <a:chOff x="0" y="0"/>
            <a:chExt cx="8584545" cy="4702737"/>
          </a:xfrm>
        </p:grpSpPr>
        <p:grpSp>
          <p:nvGrpSpPr>
            <p:cNvPr id="800" name="Google Shape;809;p15"/>
            <p:cNvGrpSpPr/>
            <p:nvPr/>
          </p:nvGrpSpPr>
          <p:grpSpPr>
            <a:xfrm>
              <a:off x="8454345" y="569862"/>
              <a:ext cx="130201" cy="126126"/>
              <a:chOff x="0" y="0"/>
              <a:chExt cx="130200" cy="126125"/>
            </a:xfrm>
          </p:grpSpPr>
          <p:sp>
            <p:nvSpPr>
              <p:cNvPr id="797" name="Google Shape;810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98" name="Google Shape;811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99" name="Google Shape;812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804" name="Google Shape;813;p15"/>
            <p:cNvGrpSpPr/>
            <p:nvPr/>
          </p:nvGrpSpPr>
          <p:grpSpPr>
            <a:xfrm>
              <a:off x="6770032" y="4576612"/>
              <a:ext cx="130201" cy="126126"/>
              <a:chOff x="0" y="0"/>
              <a:chExt cx="130200" cy="126125"/>
            </a:xfrm>
          </p:grpSpPr>
          <p:sp>
            <p:nvSpPr>
              <p:cNvPr id="801" name="Google Shape;814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02" name="Google Shape;815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03" name="Google Shape;816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814" name="Google Shape;817;p15"/>
            <p:cNvGrpSpPr/>
            <p:nvPr/>
          </p:nvGrpSpPr>
          <p:grpSpPr>
            <a:xfrm>
              <a:off x="-1" y="4012578"/>
              <a:ext cx="101877" cy="134876"/>
              <a:chOff x="0" y="0"/>
              <a:chExt cx="101875" cy="134875"/>
            </a:xfrm>
          </p:grpSpPr>
          <p:grpSp>
            <p:nvGrpSpPr>
              <p:cNvPr id="807" name="Google Shape;818;p15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805" name="Google Shape;819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6" name="Google Shape;820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810" name="Google Shape;821;p15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808" name="Google Shape;822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9" name="Google Shape;823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813" name="Google Shape;824;p15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811" name="Google Shape;825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12" name="Google Shape;826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825" name="Google Shape;827;p15"/>
            <p:cNvGrpSpPr/>
            <p:nvPr/>
          </p:nvGrpSpPr>
          <p:grpSpPr>
            <a:xfrm>
              <a:off x="1990702" y="4580149"/>
              <a:ext cx="449077" cy="119074"/>
              <a:chOff x="0" y="0"/>
              <a:chExt cx="449076" cy="119073"/>
            </a:xfrm>
          </p:grpSpPr>
          <p:sp>
            <p:nvSpPr>
              <p:cNvPr id="815" name="Google Shape;828;p15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6" name="Google Shape;829;p15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7" name="Google Shape;830;p15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8" name="Google Shape;831;p15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9" name="Google Shape;832;p15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0" name="Google Shape;833;p15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1" name="Google Shape;834;p15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2" name="Google Shape;835;p15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3" name="Google Shape;836;p15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4" name="Google Shape;837;p15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36" name="Google Shape;838;p15"/>
            <p:cNvGrpSpPr/>
            <p:nvPr/>
          </p:nvGrpSpPr>
          <p:grpSpPr>
            <a:xfrm>
              <a:off x="6833718" y="10074"/>
              <a:ext cx="445678" cy="119074"/>
              <a:chOff x="0" y="0"/>
              <a:chExt cx="445676" cy="119073"/>
            </a:xfrm>
          </p:grpSpPr>
          <p:sp>
            <p:nvSpPr>
              <p:cNvPr id="826" name="Google Shape;839;p15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7" name="Google Shape;840;p15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8" name="Google Shape;841;p15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9" name="Google Shape;842;p15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0" name="Google Shape;843;p15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1" name="Google Shape;844;p15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2" name="Google Shape;845;p15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3" name="Google Shape;846;p15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4" name="Google Shape;847;p15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5" name="Google Shape;848;p15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40" name="Google Shape;849;p15"/>
            <p:cNvGrpSpPr/>
            <p:nvPr/>
          </p:nvGrpSpPr>
          <p:grpSpPr>
            <a:xfrm>
              <a:off x="623420" y="-1"/>
              <a:ext cx="130201" cy="126127"/>
              <a:chOff x="0" y="0"/>
              <a:chExt cx="130200" cy="126125"/>
            </a:xfrm>
          </p:grpSpPr>
          <p:sp>
            <p:nvSpPr>
              <p:cNvPr id="837" name="Google Shape;850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38" name="Google Shape;851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39" name="Google Shape;852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grpSp>
        <p:nvGrpSpPr>
          <p:cNvPr id="848" name="Google Shape;853;p15"/>
          <p:cNvGrpSpPr/>
          <p:nvPr/>
        </p:nvGrpSpPr>
        <p:grpSpPr>
          <a:xfrm>
            <a:off x="-1125950" y="-1116991"/>
            <a:ext cx="11388501" cy="7417815"/>
            <a:chOff x="0" y="0"/>
            <a:chExt cx="11388500" cy="7417813"/>
          </a:xfrm>
        </p:grpSpPr>
        <p:sp>
          <p:nvSpPr>
            <p:cNvPr id="842" name="Google Shape;854;p15"/>
            <p:cNvSpPr/>
            <p:nvPr/>
          </p:nvSpPr>
          <p:spPr>
            <a:xfrm rot="10800000">
              <a:off x="9687850" y="5560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3" name="Google Shape;855;p15"/>
            <p:cNvSpPr/>
            <p:nvPr/>
          </p:nvSpPr>
          <p:spPr>
            <a:xfrm rot="10800000">
              <a:off x="9971300" y="5314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4" name="Google Shape;856;p15"/>
            <p:cNvSpPr/>
            <p:nvPr/>
          </p:nvSpPr>
          <p:spPr>
            <a:xfrm rot="10800000" flipH="1">
              <a:off x="28022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5" name="Google Shape;857;p15"/>
            <p:cNvSpPr/>
            <p:nvPr/>
          </p:nvSpPr>
          <p:spPr>
            <a:xfrm rot="10800000" flipH="1">
              <a:off x="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6" name="Google Shape;858;p15"/>
            <p:cNvSpPr/>
            <p:nvPr/>
          </p:nvSpPr>
          <p:spPr>
            <a:xfrm rot="16200000" flipH="1">
              <a:off x="23265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7" name="Google Shape;859;p15"/>
            <p:cNvSpPr/>
            <p:nvPr/>
          </p:nvSpPr>
          <p:spPr>
            <a:xfrm rot="16200000" flipH="1">
              <a:off x="7939225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868" name="Google Shape;860;p15"/>
          <p:cNvGrpSpPr/>
          <p:nvPr/>
        </p:nvGrpSpPr>
        <p:grpSpPr>
          <a:xfrm>
            <a:off x="-705216" y="-954027"/>
            <a:ext cx="10760627" cy="7331170"/>
            <a:chOff x="0" y="0"/>
            <a:chExt cx="10760625" cy="7331168"/>
          </a:xfrm>
        </p:grpSpPr>
        <p:grpSp>
          <p:nvGrpSpPr>
            <p:cNvPr id="852" name="Google Shape;861;p15"/>
            <p:cNvGrpSpPr/>
            <p:nvPr/>
          </p:nvGrpSpPr>
          <p:grpSpPr>
            <a:xfrm>
              <a:off x="9267106" y="1140446"/>
              <a:ext cx="1493520" cy="615775"/>
              <a:chOff x="0" y="0"/>
              <a:chExt cx="1493518" cy="615774"/>
            </a:xfrm>
          </p:grpSpPr>
          <p:sp>
            <p:nvSpPr>
              <p:cNvPr id="849" name="Google Shape;862;p15"/>
              <p:cNvSpPr/>
              <p:nvPr/>
            </p:nvSpPr>
            <p:spPr>
              <a:xfrm flipH="1">
                <a:off x="0" y="0"/>
                <a:ext cx="544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0" name="Google Shape;863;p15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1" name="Google Shape;864;p15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59" name="Google Shape;865;p15"/>
            <p:cNvGrpSpPr/>
            <p:nvPr/>
          </p:nvGrpSpPr>
          <p:grpSpPr>
            <a:xfrm>
              <a:off x="0" y="5666309"/>
              <a:ext cx="2156911" cy="506909"/>
              <a:chOff x="0" y="0"/>
              <a:chExt cx="2156910" cy="506908"/>
            </a:xfrm>
          </p:grpSpPr>
          <p:sp>
            <p:nvSpPr>
              <p:cNvPr id="853" name="Google Shape;866;p15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4" name="Google Shape;867;p15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5" name="Google Shape;868;p15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6" name="Google Shape;869;p15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7" name="Google Shape;870;p15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8" name="Google Shape;871;p15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63" name="Google Shape;872;p15"/>
            <p:cNvGrpSpPr/>
            <p:nvPr/>
          </p:nvGrpSpPr>
          <p:grpSpPr>
            <a:xfrm>
              <a:off x="802053" y="-1"/>
              <a:ext cx="615775" cy="1493520"/>
              <a:chOff x="0" y="0"/>
              <a:chExt cx="615774" cy="1493518"/>
            </a:xfrm>
          </p:grpSpPr>
          <p:sp>
            <p:nvSpPr>
              <p:cNvPr id="860" name="Google Shape;873;p15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1" name="Google Shape;874;p15"/>
              <p:cNvSpPr/>
              <p:nvPr/>
            </p:nvSpPr>
            <p:spPr>
              <a:xfrm rot="5400000" flipH="1">
                <a:off x="0" y="1442486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2" name="Google Shape;875;p15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67" name="Google Shape;876;p15"/>
            <p:cNvGrpSpPr/>
            <p:nvPr/>
          </p:nvGrpSpPr>
          <p:grpSpPr>
            <a:xfrm>
              <a:off x="6111053" y="5837650"/>
              <a:ext cx="615775" cy="1493519"/>
              <a:chOff x="0" y="0"/>
              <a:chExt cx="615774" cy="1493518"/>
            </a:xfrm>
          </p:grpSpPr>
          <p:sp>
            <p:nvSpPr>
              <p:cNvPr id="864" name="Google Shape;877;p15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5" name="Google Shape;878;p15"/>
              <p:cNvSpPr/>
              <p:nvPr/>
            </p:nvSpPr>
            <p:spPr>
              <a:xfrm rot="5400000" flipH="1">
                <a:off x="-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6" name="Google Shape;879;p15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8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5310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subTitle" idx="1"/>
          </p:nvPr>
        </p:nvSpPr>
        <p:spPr>
          <a:xfrm>
            <a:off x="4949161" y="2479351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2"/>
          </p:nvPr>
        </p:nvSpPr>
        <p:spPr>
          <a:xfrm>
            <a:off x="1516738" y="2479350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3"/>
          </p:nvPr>
        </p:nvSpPr>
        <p:spPr>
          <a:xfrm>
            <a:off x="4949152" y="2160751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4"/>
          </p:nvPr>
        </p:nvSpPr>
        <p:spPr>
          <a:xfrm>
            <a:off x="1516737" y="2160750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-1056525" y="-1016375"/>
            <a:ext cx="11531200" cy="6703400"/>
            <a:chOff x="-1056525" y="-1016375"/>
            <a:chExt cx="11531200" cy="6703400"/>
          </a:xfrm>
        </p:grpSpPr>
        <p:sp>
          <p:nvSpPr>
            <p:cNvPr id="223" name="Google Shape;223;p5"/>
            <p:cNvSpPr/>
            <p:nvPr/>
          </p:nvSpPr>
          <p:spPr>
            <a:xfrm>
              <a:off x="-70397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565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5400000">
              <a:off x="-1184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5400000">
              <a:off x="55314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573550" y="367006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9057475" y="34236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-527805" y="-670853"/>
            <a:ext cx="10232769" cy="6744764"/>
            <a:chOff x="-527805" y="-670853"/>
            <a:chExt cx="10232769" cy="6744764"/>
          </a:xfrm>
        </p:grpSpPr>
        <p:grpSp>
          <p:nvGrpSpPr>
            <p:cNvPr id="230" name="Google Shape;230;p5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5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241" name="Google Shape;241;p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528218" y="-369678"/>
              <a:ext cx="1337026" cy="826702"/>
              <a:chOff x="3421261" y="191675"/>
              <a:chExt cx="837578" cy="517886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5"/>
          <p:cNvGrpSpPr/>
          <p:nvPr/>
        </p:nvGrpSpPr>
        <p:grpSpPr>
          <a:xfrm>
            <a:off x="160162" y="293088"/>
            <a:ext cx="8848706" cy="4568938"/>
            <a:chOff x="160162" y="293088"/>
            <a:chExt cx="8848706" cy="4568938"/>
          </a:xfrm>
        </p:grpSpPr>
        <p:grpSp>
          <p:nvGrpSpPr>
            <p:cNvPr id="260" name="Google Shape;260;p5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8" name="Google Shape;268;p5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269" name="Google Shape;269;p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270" name="Google Shape;270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273" name="Google Shape;273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5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279" name="Google Shape;279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5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290" name="Google Shape;290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81;p16" descr="Google Shape;881;p16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897" name="Google Shape;883;p16"/>
          <p:cNvGrpSpPr/>
          <p:nvPr/>
        </p:nvGrpSpPr>
        <p:grpSpPr>
          <a:xfrm>
            <a:off x="-918810" y="-954027"/>
            <a:ext cx="10760626" cy="7331170"/>
            <a:chOff x="0" y="2"/>
            <a:chExt cx="10760625" cy="7331168"/>
          </a:xfrm>
        </p:grpSpPr>
        <p:grpSp>
          <p:nvGrpSpPr>
            <p:cNvPr id="881" name="Google Shape;884;p16"/>
            <p:cNvGrpSpPr/>
            <p:nvPr/>
          </p:nvGrpSpPr>
          <p:grpSpPr>
            <a:xfrm>
              <a:off x="0" y="1140449"/>
              <a:ext cx="1493519" cy="615775"/>
              <a:chOff x="0" y="0"/>
              <a:chExt cx="1493518" cy="615774"/>
            </a:xfrm>
          </p:grpSpPr>
          <p:sp>
            <p:nvSpPr>
              <p:cNvPr id="878" name="Google Shape;885;p16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79" name="Google Shape;886;p16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0" name="Google Shape;887;p16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88" name="Google Shape;888;p16"/>
            <p:cNvGrpSpPr/>
            <p:nvPr/>
          </p:nvGrpSpPr>
          <p:grpSpPr>
            <a:xfrm>
              <a:off x="8603715" y="5666312"/>
              <a:ext cx="2156911" cy="506909"/>
              <a:chOff x="0" y="0"/>
              <a:chExt cx="2156910" cy="506908"/>
            </a:xfrm>
          </p:grpSpPr>
          <p:sp>
            <p:nvSpPr>
              <p:cNvPr id="882" name="Google Shape;889;p16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3" name="Google Shape;890;p16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4" name="Google Shape;891;p16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5" name="Google Shape;892;p16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6" name="Google Shape;893;p16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7" name="Google Shape;894;p16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92" name="Google Shape;895;p16"/>
            <p:cNvGrpSpPr/>
            <p:nvPr/>
          </p:nvGrpSpPr>
          <p:grpSpPr>
            <a:xfrm>
              <a:off x="9342798" y="2"/>
              <a:ext cx="615775" cy="1493520"/>
              <a:chOff x="0" y="0"/>
              <a:chExt cx="615774" cy="1493518"/>
            </a:xfrm>
          </p:grpSpPr>
          <p:sp>
            <p:nvSpPr>
              <p:cNvPr id="889" name="Google Shape;896;p16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0" name="Google Shape;897;p16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1" name="Google Shape;898;p16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96" name="Google Shape;899;p16"/>
            <p:cNvGrpSpPr/>
            <p:nvPr/>
          </p:nvGrpSpPr>
          <p:grpSpPr>
            <a:xfrm>
              <a:off x="4033798" y="5837652"/>
              <a:ext cx="615775" cy="1493520"/>
              <a:chOff x="0" y="0"/>
              <a:chExt cx="615774" cy="1493518"/>
            </a:xfrm>
          </p:grpSpPr>
          <p:sp>
            <p:nvSpPr>
              <p:cNvPr id="893" name="Google Shape;900;p16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4" name="Google Shape;901;p16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5" name="Google Shape;902;p16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904" name="Google Shape;903;p16"/>
          <p:cNvGrpSpPr/>
          <p:nvPr/>
        </p:nvGrpSpPr>
        <p:grpSpPr>
          <a:xfrm>
            <a:off x="-1203475" y="-1091289"/>
            <a:ext cx="11678150" cy="7308000"/>
            <a:chOff x="0" y="0"/>
            <a:chExt cx="11678150" cy="7307998"/>
          </a:xfrm>
        </p:grpSpPr>
        <p:sp>
          <p:nvSpPr>
            <p:cNvPr id="898" name="Google Shape;904;p16"/>
            <p:cNvSpPr/>
            <p:nvPr/>
          </p:nvSpPr>
          <p:spPr>
            <a:xfrm rot="10800000">
              <a:off x="9908400" y="5319023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99" name="Google Shape;905;p16"/>
            <p:cNvSpPr/>
            <p:nvPr/>
          </p:nvSpPr>
          <p:spPr>
            <a:xfrm rot="10800000">
              <a:off x="10260950" y="5072588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0" name="Google Shape;906;p16"/>
            <p:cNvSpPr/>
            <p:nvPr/>
          </p:nvSpPr>
          <p:spPr>
            <a:xfrm rot="16200000">
              <a:off x="8250950" y="655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1" name="Google Shape;907;p16"/>
            <p:cNvSpPr/>
            <p:nvPr/>
          </p:nvSpPr>
          <p:spPr>
            <a:xfrm rot="16200000">
              <a:off x="1648025" y="65462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2" name="Google Shape;908;p16"/>
            <p:cNvSpPr/>
            <p:nvPr/>
          </p:nvSpPr>
          <p:spPr>
            <a:xfrm>
              <a:off x="264100" y="3519149"/>
              <a:ext cx="1417201" cy="106500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3" name="Google Shape;909;p16"/>
            <p:cNvSpPr/>
            <p:nvPr/>
          </p:nvSpPr>
          <p:spPr>
            <a:xfrm>
              <a:off x="0" y="3766398"/>
              <a:ext cx="1417201" cy="1065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940" name="Google Shape;910;p16"/>
          <p:cNvGrpSpPr/>
          <p:nvPr/>
        </p:nvGrpSpPr>
        <p:grpSpPr>
          <a:xfrm>
            <a:off x="369575" y="271164"/>
            <a:ext cx="8594412" cy="4761124"/>
            <a:chOff x="0" y="0"/>
            <a:chExt cx="8594411" cy="4761123"/>
          </a:xfrm>
        </p:grpSpPr>
        <p:grpSp>
          <p:nvGrpSpPr>
            <p:cNvPr id="908" name="Google Shape;911;p16"/>
            <p:cNvGrpSpPr/>
            <p:nvPr/>
          </p:nvGrpSpPr>
          <p:grpSpPr>
            <a:xfrm>
              <a:off x="0" y="3464947"/>
              <a:ext cx="130200" cy="126126"/>
              <a:chOff x="0" y="0"/>
              <a:chExt cx="130199" cy="126125"/>
            </a:xfrm>
          </p:grpSpPr>
          <p:sp>
            <p:nvSpPr>
              <p:cNvPr id="905" name="Google Shape;912;p16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06" name="Google Shape;913;p16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07" name="Google Shape;914;p16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14" name="Google Shape;915;p16"/>
            <p:cNvGrpSpPr/>
            <p:nvPr/>
          </p:nvGrpSpPr>
          <p:grpSpPr>
            <a:xfrm>
              <a:off x="6344053" y="4642050"/>
              <a:ext cx="449077" cy="119074"/>
              <a:chOff x="0" y="0"/>
              <a:chExt cx="449076" cy="119073"/>
            </a:xfrm>
          </p:grpSpPr>
          <p:sp>
            <p:nvSpPr>
              <p:cNvPr id="909" name="Google Shape;916;p16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0" name="Google Shape;917;p16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1" name="Google Shape;918;p16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2" name="Google Shape;919;p16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3" name="Google Shape;920;p1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24" name="Google Shape;921;p16"/>
            <p:cNvGrpSpPr/>
            <p:nvPr/>
          </p:nvGrpSpPr>
          <p:grpSpPr>
            <a:xfrm>
              <a:off x="2107644" y="2680"/>
              <a:ext cx="101875" cy="134876"/>
              <a:chOff x="0" y="0"/>
              <a:chExt cx="101873" cy="134875"/>
            </a:xfrm>
          </p:grpSpPr>
          <p:grpSp>
            <p:nvGrpSpPr>
              <p:cNvPr id="917" name="Google Shape;922;p16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915" name="Google Shape;923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6" name="Google Shape;924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20" name="Google Shape;925;p16"/>
              <p:cNvGrpSpPr/>
              <p:nvPr/>
            </p:nvGrpSpPr>
            <p:grpSpPr>
              <a:xfrm>
                <a:off x="57174" y="-1"/>
                <a:ext cx="44700" cy="42602"/>
                <a:chOff x="0" y="0"/>
                <a:chExt cx="44699" cy="42600"/>
              </a:xfrm>
            </p:grpSpPr>
            <p:sp>
              <p:nvSpPr>
                <p:cNvPr id="918" name="Google Shape;926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9" name="Google Shape;927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23" name="Google Shape;928;p16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921" name="Google Shape;929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22" name="Google Shape;930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928" name="Google Shape;931;p16"/>
            <p:cNvGrpSpPr/>
            <p:nvPr/>
          </p:nvGrpSpPr>
          <p:grpSpPr>
            <a:xfrm>
              <a:off x="8464212" y="2923372"/>
              <a:ext cx="130200" cy="126126"/>
              <a:chOff x="0" y="0"/>
              <a:chExt cx="130199" cy="126125"/>
            </a:xfrm>
          </p:grpSpPr>
          <p:sp>
            <p:nvSpPr>
              <p:cNvPr id="925" name="Google Shape;932;p16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26" name="Google Shape;933;p16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27" name="Google Shape;934;p16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39" name="Google Shape;935;p16"/>
            <p:cNvGrpSpPr/>
            <p:nvPr/>
          </p:nvGrpSpPr>
          <p:grpSpPr>
            <a:xfrm>
              <a:off x="1248279" y="-1"/>
              <a:ext cx="449077" cy="119074"/>
              <a:chOff x="0" y="0"/>
              <a:chExt cx="449075" cy="119073"/>
            </a:xfrm>
          </p:grpSpPr>
          <p:sp>
            <p:nvSpPr>
              <p:cNvPr id="929" name="Google Shape;936;p16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0" name="Google Shape;937;p16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1" name="Google Shape;938;p16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2" name="Google Shape;939;p16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3" name="Google Shape;940;p16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4" name="Google Shape;941;p16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5" name="Google Shape;942;p16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6" name="Google Shape;943;p16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7" name="Google Shape;944;p16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8" name="Google Shape;945;p16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9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819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7;p17" descr="Google Shape;947;p1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5" name="Google Shape;948;p17"/>
          <p:cNvGrpSpPr/>
          <p:nvPr/>
        </p:nvGrpSpPr>
        <p:grpSpPr>
          <a:xfrm>
            <a:off x="-1107262" y="-972176"/>
            <a:ext cx="11393100" cy="6659200"/>
            <a:chOff x="0" y="0"/>
            <a:chExt cx="11393100" cy="6659198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9491975" y="19898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9975900" y="22363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16200000" flipH="1">
              <a:off x="9041350" y="5897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16200000" flipH="1">
              <a:off x="1449725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265249" y="51358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" y="48893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989" name="Google Shape;955;p17"/>
          <p:cNvGrpSpPr/>
          <p:nvPr/>
        </p:nvGrpSpPr>
        <p:grpSpPr>
          <a:xfrm>
            <a:off x="473319" y="140988"/>
            <a:ext cx="8446181" cy="4774098"/>
            <a:chOff x="0" y="0"/>
            <a:chExt cx="8446180" cy="4774097"/>
          </a:xfrm>
        </p:grpSpPr>
        <p:grpSp>
          <p:nvGrpSpPr>
            <p:cNvPr id="959" name="Google Shape;956;p17"/>
            <p:cNvGrpSpPr/>
            <p:nvPr/>
          </p:nvGrpSpPr>
          <p:grpSpPr>
            <a:xfrm>
              <a:off x="8315979" y="3260062"/>
              <a:ext cx="130201" cy="126126"/>
              <a:chOff x="0" y="0"/>
              <a:chExt cx="130200" cy="126125"/>
            </a:xfrm>
          </p:grpSpPr>
          <p:sp>
            <p:nvSpPr>
              <p:cNvPr id="956" name="Google Shape;957;p1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57" name="Google Shape;958;p1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58" name="Google Shape;959;p1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69" name="Google Shape;960;p17"/>
            <p:cNvGrpSpPr/>
            <p:nvPr/>
          </p:nvGrpSpPr>
          <p:grpSpPr>
            <a:xfrm>
              <a:off x="-1" y="522941"/>
              <a:ext cx="101876" cy="134876"/>
              <a:chOff x="0" y="0"/>
              <a:chExt cx="101875" cy="134875"/>
            </a:xfrm>
          </p:grpSpPr>
          <p:grpSp>
            <p:nvGrpSpPr>
              <p:cNvPr id="962" name="Google Shape;961;p17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960" name="Google Shape;962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1" name="Google Shape;963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65" name="Google Shape;964;p17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963" name="Google Shape;965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4" name="Google Shape;966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68" name="Google Shape;967;p17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966" name="Google Shape;968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7" name="Google Shape;969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980" name="Google Shape;970;p17"/>
            <p:cNvGrpSpPr/>
            <p:nvPr/>
          </p:nvGrpSpPr>
          <p:grpSpPr>
            <a:xfrm>
              <a:off x="1125379" y="4655024"/>
              <a:ext cx="445678" cy="119074"/>
              <a:chOff x="0" y="0"/>
              <a:chExt cx="445676" cy="119073"/>
            </a:xfrm>
          </p:grpSpPr>
          <p:sp>
            <p:nvSpPr>
              <p:cNvPr id="970" name="Google Shape;971;p1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1" name="Google Shape;972;p1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2" name="Google Shape;973;p1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3" name="Google Shape;974;p1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4" name="Google Shape;975;p1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5" name="Google Shape;976;p1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6" name="Google Shape;977;p1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7" name="Google Shape;978;p1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8" name="Google Shape;979;p1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9" name="Google Shape;980;p1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84" name="Google Shape;981;p17"/>
            <p:cNvGrpSpPr/>
            <p:nvPr/>
          </p:nvGrpSpPr>
          <p:grpSpPr>
            <a:xfrm>
              <a:off x="7089329" y="0"/>
              <a:ext cx="130201" cy="126126"/>
              <a:chOff x="0" y="0"/>
              <a:chExt cx="130200" cy="126125"/>
            </a:xfrm>
          </p:grpSpPr>
          <p:sp>
            <p:nvSpPr>
              <p:cNvPr id="981" name="Google Shape;982;p1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82" name="Google Shape;983;p1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83" name="Google Shape;984;p1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88" name="Google Shape;985;p17"/>
            <p:cNvGrpSpPr/>
            <p:nvPr/>
          </p:nvGrpSpPr>
          <p:grpSpPr>
            <a:xfrm>
              <a:off x="1087774" y="93946"/>
              <a:ext cx="445677" cy="80823"/>
              <a:chOff x="0" y="0"/>
              <a:chExt cx="445676" cy="80821"/>
            </a:xfrm>
          </p:grpSpPr>
          <p:sp>
            <p:nvSpPr>
              <p:cNvPr id="985" name="Google Shape;986;p17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86" name="Google Shape;987;p17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87" name="Google Shape;988;p17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015" name="Google Shape;989;p17"/>
          <p:cNvGrpSpPr/>
          <p:nvPr/>
        </p:nvGrpSpPr>
        <p:grpSpPr>
          <a:xfrm>
            <a:off x="-1544370" y="-727803"/>
            <a:ext cx="10797490" cy="6768678"/>
            <a:chOff x="0" y="0"/>
            <a:chExt cx="10797489" cy="6768677"/>
          </a:xfrm>
        </p:grpSpPr>
        <p:grpSp>
          <p:nvGrpSpPr>
            <p:cNvPr id="992" name="Google Shape;990;p17"/>
            <p:cNvGrpSpPr/>
            <p:nvPr/>
          </p:nvGrpSpPr>
          <p:grpSpPr>
            <a:xfrm>
              <a:off x="8362691" y="0"/>
              <a:ext cx="204127" cy="1115879"/>
              <a:chOff x="0" y="0"/>
              <a:chExt cx="204126" cy="1115877"/>
            </a:xfrm>
          </p:grpSpPr>
          <p:sp>
            <p:nvSpPr>
              <p:cNvPr id="990" name="Google Shape;991;p17"/>
              <p:cNvSpPr/>
              <p:nvPr/>
            </p:nvSpPr>
            <p:spPr>
              <a:xfrm>
                <a:off x="153094" y="1064845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1" name="Google Shape;992;p17"/>
              <p:cNvSpPr/>
              <p:nvPr/>
            </p:nvSpPr>
            <p:spPr>
              <a:xfrm>
                <a:off x="-1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96" name="Google Shape;993;p17"/>
            <p:cNvGrpSpPr/>
            <p:nvPr/>
          </p:nvGrpSpPr>
          <p:grpSpPr>
            <a:xfrm>
              <a:off x="8209460" y="5690872"/>
              <a:ext cx="1493519" cy="615775"/>
              <a:chOff x="0" y="0"/>
              <a:chExt cx="1493518" cy="615773"/>
            </a:xfrm>
          </p:grpSpPr>
          <p:sp>
            <p:nvSpPr>
              <p:cNvPr id="993" name="Google Shape;994;p17"/>
              <p:cNvSpPr/>
              <p:nvPr/>
            </p:nvSpPr>
            <p:spPr>
              <a:xfrm rot="10800000" flipH="1">
                <a:off x="1439084" y="561341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4" name="Google Shape;995;p17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5" name="Google Shape;996;p17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00" name="Google Shape;997;p17"/>
            <p:cNvGrpSpPr/>
            <p:nvPr/>
          </p:nvGrpSpPr>
          <p:grpSpPr>
            <a:xfrm>
              <a:off x="8512253" y="5430659"/>
              <a:ext cx="1064855" cy="813094"/>
              <a:chOff x="0" y="0"/>
              <a:chExt cx="1064854" cy="813092"/>
            </a:xfrm>
          </p:grpSpPr>
          <p:sp>
            <p:nvSpPr>
              <p:cNvPr id="997" name="Google Shape;998;p17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8" name="Google Shape;999;p17"/>
              <p:cNvSpPr/>
              <p:nvPr/>
            </p:nvSpPr>
            <p:spPr>
              <a:xfrm>
                <a:off x="-1" y="762060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9" name="Google Shape;1000;p17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03" name="Google Shape;1001;p17"/>
            <p:cNvGrpSpPr/>
            <p:nvPr/>
          </p:nvGrpSpPr>
          <p:grpSpPr>
            <a:xfrm>
              <a:off x="9460463" y="402175"/>
              <a:ext cx="1337027" cy="826703"/>
              <a:chOff x="0" y="0"/>
              <a:chExt cx="1337026" cy="826701"/>
            </a:xfrm>
          </p:grpSpPr>
          <p:sp>
            <p:nvSpPr>
              <p:cNvPr id="1001" name="Google Shape;1002;p17"/>
              <p:cNvSpPr/>
              <p:nvPr/>
            </p:nvSpPr>
            <p:spPr>
              <a:xfrm>
                <a:off x="0" y="779073"/>
                <a:ext cx="51033" cy="47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2" name="Google Shape;1003;p17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10" name="Google Shape;1004;p17"/>
            <p:cNvGrpSpPr/>
            <p:nvPr/>
          </p:nvGrpSpPr>
          <p:grpSpPr>
            <a:xfrm>
              <a:off x="-1" y="1791598"/>
              <a:ext cx="2156911" cy="506908"/>
              <a:chOff x="0" y="0"/>
              <a:chExt cx="2156910" cy="506907"/>
            </a:xfrm>
          </p:grpSpPr>
          <p:sp>
            <p:nvSpPr>
              <p:cNvPr id="1004" name="Google Shape;1005;p17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5" name="Google Shape;1006;p17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6" name="Google Shape;1007;p17"/>
              <p:cNvSpPr/>
              <p:nvPr/>
            </p:nvSpPr>
            <p:spPr>
              <a:xfrm>
                <a:off x="40807" y="159898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7" name="Google Shape;1008;p17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8" name="Google Shape;1009;p17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9" name="Google Shape;1010;p17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14" name="Google Shape;1011;p17"/>
            <p:cNvGrpSpPr/>
            <p:nvPr/>
          </p:nvGrpSpPr>
          <p:grpSpPr>
            <a:xfrm>
              <a:off x="2386347" y="5430662"/>
              <a:ext cx="619333" cy="1338016"/>
              <a:chOff x="0" y="0"/>
              <a:chExt cx="619332" cy="1338014"/>
            </a:xfrm>
          </p:grpSpPr>
          <p:sp>
            <p:nvSpPr>
              <p:cNvPr id="1011" name="Google Shape;1012;p17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2" name="Google Shape;1013;p17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3" name="Google Shape;1014;p17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0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48374" y="1640575"/>
            <a:ext cx="3582301" cy="20700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63967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19;p18" descr="Google Shape;1019;p1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32" name="Google Shape;1020;p18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026" name="Google Shape;1021;p18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7" name="Google Shape;1022;p18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8" name="Google Shape;1023;p18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9" name="Google Shape;1024;p18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30" name="Google Shape;1025;p18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31" name="Google Shape;1026;p18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050" name="Google Shape;1027;p18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036" name="Google Shape;1028;p18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033" name="Google Shape;1029;p18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4" name="Google Shape;1030;p18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5" name="Google Shape;1031;p18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39" name="Google Shape;1032;p18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037" name="Google Shape;1033;p18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8" name="Google Shape;1034;p18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46" name="Google Shape;1035;p18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040" name="Google Shape;1036;p18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1" name="Google Shape;1037;p18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2" name="Google Shape;1038;p18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3" name="Google Shape;1039;p18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4" name="Google Shape;1040;p18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5" name="Google Shape;1041;p18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49" name="Google Shape;1042;p18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047" name="Google Shape;1043;p18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8" name="Google Shape;1044;p18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091" name="Google Shape;1045;p18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054" name="Google Shape;1046;p18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051" name="Google Shape;1047;p18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52" name="Google Shape;1048;p18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53" name="Google Shape;1049;p18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065" name="Google Shape;1050;p18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055" name="Google Shape;1051;p18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6" name="Google Shape;1052;p18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7" name="Google Shape;1053;p18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8" name="Google Shape;1054;p18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9" name="Google Shape;1055;p18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0" name="Google Shape;1056;p18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1" name="Google Shape;1057;p18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2" name="Google Shape;1058;p18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3" name="Google Shape;1059;p18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4" name="Google Shape;1060;p18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75" name="Google Shape;1061;p18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068" name="Google Shape;1062;p18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066" name="Google Shape;1063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67" name="Google Shape;1064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71" name="Google Shape;1065;p18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069" name="Google Shape;1066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70" name="Google Shape;1067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74" name="Google Shape;1068;p18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072" name="Google Shape;1069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73" name="Google Shape;1070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079" name="Google Shape;1071;p18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1076" name="Google Shape;1072;p18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77" name="Google Shape;1073;p18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78" name="Google Shape;1074;p18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090" name="Google Shape;1075;p18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1080" name="Google Shape;1076;p18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1" name="Google Shape;1077;p18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2" name="Google Shape;1078;p18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3" name="Google Shape;1079;p18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4" name="Google Shape;1080;p18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5" name="Google Shape;1081;p18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6" name="Google Shape;1082;p18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7" name="Google Shape;1083;p18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8" name="Google Shape;1084;p18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9" name="Google Shape;1085;p18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092" name="Title Text"/>
          <p:cNvSpPr txBox="1">
            <a:spLocks noGrp="1"/>
          </p:cNvSpPr>
          <p:nvPr>
            <p:ph type="title"/>
          </p:nvPr>
        </p:nvSpPr>
        <p:spPr>
          <a:xfrm>
            <a:off x="719999" y="1784150"/>
            <a:ext cx="3852002" cy="665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0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449449"/>
            <a:ext cx="3852002" cy="114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65486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089;p19" descr="Google Shape;1089;p19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3" name="Body Level One…"/>
          <p:cNvSpPr txBox="1">
            <a:spLocks noGrp="1"/>
          </p:cNvSpPr>
          <p:nvPr>
            <p:ph type="body" idx="1"/>
          </p:nvPr>
        </p:nvSpPr>
        <p:spPr>
          <a:xfrm>
            <a:off x="719999" y="1215744"/>
            <a:ext cx="7704002" cy="3392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0FFFD"/>
              </a:buClr>
            </a:lvl1pPr>
            <a:lvl2pPr>
              <a:lnSpc>
                <a:spcPct val="100000"/>
              </a:lnSpc>
              <a:buClr>
                <a:srgbClr val="00FFFD"/>
              </a:buClr>
            </a:lvl2pPr>
            <a:lvl3pPr>
              <a:lnSpc>
                <a:spcPct val="100000"/>
              </a:lnSpc>
              <a:buClr>
                <a:srgbClr val="00FFFD"/>
              </a:buClr>
            </a:lvl3pPr>
            <a:lvl4pPr>
              <a:lnSpc>
                <a:spcPct val="100000"/>
              </a:lnSpc>
              <a:buClr>
                <a:srgbClr val="00FFFD"/>
              </a:buClr>
            </a:lvl4pPr>
            <a:lvl5pPr>
              <a:lnSpc>
                <a:spcPct val="100000"/>
              </a:lnSpc>
              <a:buClr>
                <a:srgbClr val="00FFFD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26" name="Google Shape;1092;p19"/>
          <p:cNvGrpSpPr/>
          <p:nvPr/>
        </p:nvGrpSpPr>
        <p:grpSpPr>
          <a:xfrm>
            <a:off x="-65761" y="-60169"/>
            <a:ext cx="9879491" cy="5650846"/>
            <a:chOff x="0" y="0"/>
            <a:chExt cx="9879489" cy="5650844"/>
          </a:xfrm>
        </p:grpSpPr>
        <p:grpSp>
          <p:nvGrpSpPr>
            <p:cNvPr id="1106" name="Google Shape;1093;p19"/>
            <p:cNvGrpSpPr/>
            <p:nvPr/>
          </p:nvGrpSpPr>
          <p:grpSpPr>
            <a:xfrm>
              <a:off x="8763611" y="2868441"/>
              <a:ext cx="1115879" cy="204127"/>
              <a:chOff x="0" y="0"/>
              <a:chExt cx="1115878" cy="204126"/>
            </a:xfrm>
          </p:grpSpPr>
          <p:sp>
            <p:nvSpPr>
              <p:cNvPr id="1104" name="Google Shape;1094;p19"/>
              <p:cNvSpPr/>
              <p:nvPr/>
            </p:nvSpPr>
            <p:spPr>
              <a:xfrm rot="5400000">
                <a:off x="0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5" name="Google Shape;1095;p19"/>
              <p:cNvSpPr/>
              <p:nvPr/>
            </p:nvSpPr>
            <p:spPr>
              <a:xfrm rot="5400000">
                <a:off x="488196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14" name="Google Shape;1096;p19"/>
            <p:cNvGrpSpPr/>
            <p:nvPr/>
          </p:nvGrpSpPr>
          <p:grpSpPr>
            <a:xfrm>
              <a:off x="3613647" y="4793616"/>
              <a:ext cx="1614046" cy="857229"/>
              <a:chOff x="0" y="0"/>
              <a:chExt cx="1614044" cy="857228"/>
            </a:xfrm>
          </p:grpSpPr>
          <p:grpSp>
            <p:nvGrpSpPr>
              <p:cNvPr id="1110" name="Google Shape;1097;p19"/>
              <p:cNvGrpSpPr/>
              <p:nvPr/>
            </p:nvGrpSpPr>
            <p:grpSpPr>
              <a:xfrm>
                <a:off x="0" y="0"/>
                <a:ext cx="1064855" cy="813094"/>
                <a:chOff x="0" y="0"/>
                <a:chExt cx="1064854" cy="813093"/>
              </a:xfrm>
            </p:grpSpPr>
            <p:sp>
              <p:nvSpPr>
                <p:cNvPr id="1107" name="Google Shape;1098;p19"/>
                <p:cNvSpPr/>
                <p:nvPr/>
              </p:nvSpPr>
              <p:spPr>
                <a:xfrm rot="10800000">
                  <a:off x="20411" y="17008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8" name="Google Shape;1099;p19"/>
                <p:cNvSpPr/>
                <p:nvPr/>
              </p:nvSpPr>
              <p:spPr>
                <a:xfrm rot="10800000">
                  <a:off x="1013822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9" name="Google Shape;1100;p19"/>
                <p:cNvSpPr/>
                <p:nvPr/>
              </p:nvSpPr>
              <p:spPr>
                <a:xfrm rot="10800000">
                  <a:off x="-1" y="762060"/>
                  <a:ext cx="51034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13" name="Google Shape;1101;p19"/>
              <p:cNvGrpSpPr/>
              <p:nvPr/>
            </p:nvGrpSpPr>
            <p:grpSpPr>
              <a:xfrm>
                <a:off x="277018" y="30525"/>
                <a:ext cx="1337027" cy="826704"/>
                <a:chOff x="0" y="0"/>
                <a:chExt cx="1337026" cy="826702"/>
              </a:xfrm>
            </p:grpSpPr>
            <p:sp>
              <p:nvSpPr>
                <p:cNvPr id="1111" name="Google Shape;1102;p19"/>
                <p:cNvSpPr/>
                <p:nvPr/>
              </p:nvSpPr>
              <p:spPr>
                <a:xfrm rot="10800000">
                  <a:off x="1285993" y="-1"/>
                  <a:ext cx="51034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12" name="Google Shape;1103;p19"/>
                <p:cNvSpPr/>
                <p:nvPr/>
              </p:nvSpPr>
              <p:spPr>
                <a:xfrm rot="10800000">
                  <a:off x="0" y="30620"/>
                  <a:ext cx="1303006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121" name="Google Shape;1104;p19"/>
            <p:cNvGrpSpPr/>
            <p:nvPr/>
          </p:nvGrpSpPr>
          <p:grpSpPr>
            <a:xfrm>
              <a:off x="3622920" y="-1"/>
              <a:ext cx="2156911" cy="506910"/>
              <a:chOff x="0" y="0"/>
              <a:chExt cx="2156910" cy="506908"/>
            </a:xfrm>
          </p:grpSpPr>
          <p:sp>
            <p:nvSpPr>
              <p:cNvPr id="1115" name="Google Shape;1105;p19"/>
              <p:cNvSpPr/>
              <p:nvPr/>
            </p:nvSpPr>
            <p:spPr>
              <a:xfrm rot="10800000">
                <a:off x="0" y="119071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6" name="Google Shape;1106;p19"/>
              <p:cNvSpPr/>
              <p:nvPr/>
            </p:nvSpPr>
            <p:spPr>
              <a:xfrm rot="10800000">
                <a:off x="2109300" y="31640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7" name="Google Shape;1107;p19"/>
              <p:cNvSpPr/>
              <p:nvPr/>
            </p:nvSpPr>
            <p:spPr>
              <a:xfrm rot="10800000">
                <a:off x="47628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8" name="Google Shape;1108;p19"/>
              <p:cNvSpPr/>
              <p:nvPr/>
            </p:nvSpPr>
            <p:spPr>
              <a:xfrm rot="10800000">
                <a:off x="442269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9" name="Google Shape;1109;p19"/>
              <p:cNvSpPr/>
              <p:nvPr/>
            </p:nvSpPr>
            <p:spPr>
              <a:xfrm rot="10800000">
                <a:off x="1479909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0" name="Google Shape;1110;p19"/>
              <p:cNvSpPr/>
              <p:nvPr/>
            </p:nvSpPr>
            <p:spPr>
              <a:xfrm rot="10800000">
                <a:off x="476289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25" name="Google Shape;1111;p19"/>
            <p:cNvGrpSpPr/>
            <p:nvPr/>
          </p:nvGrpSpPr>
          <p:grpSpPr>
            <a:xfrm>
              <a:off x="-1" y="4219741"/>
              <a:ext cx="619334" cy="1338016"/>
              <a:chOff x="0" y="0"/>
              <a:chExt cx="619332" cy="1338014"/>
            </a:xfrm>
          </p:grpSpPr>
          <p:sp>
            <p:nvSpPr>
              <p:cNvPr id="1122" name="Google Shape;1112;p19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3" name="Google Shape;1113;p19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4" name="Google Shape;1114;p19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133" name="Google Shape;1115;p19"/>
          <p:cNvGrpSpPr/>
          <p:nvPr/>
        </p:nvGrpSpPr>
        <p:grpSpPr>
          <a:xfrm>
            <a:off x="-1267075" y="-972165"/>
            <a:ext cx="11678150" cy="7153827"/>
            <a:chOff x="0" y="0"/>
            <a:chExt cx="11678150" cy="7153825"/>
          </a:xfrm>
        </p:grpSpPr>
        <p:sp>
          <p:nvSpPr>
            <p:cNvPr id="1127" name="Google Shape;1116;p19"/>
            <p:cNvSpPr/>
            <p:nvPr/>
          </p:nvSpPr>
          <p:spPr>
            <a:xfrm flipH="1">
              <a:off x="9908400" y="1847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28" name="Google Shape;1117;p19"/>
            <p:cNvSpPr/>
            <p:nvPr/>
          </p:nvSpPr>
          <p:spPr>
            <a:xfrm flipH="1">
              <a:off x="10260950" y="209416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29" name="Google Shape;1118;p19"/>
            <p:cNvSpPr/>
            <p:nvPr/>
          </p:nvSpPr>
          <p:spPr>
            <a:xfrm rot="16200000" flipH="1">
              <a:off x="9372150" y="63921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0" name="Google Shape;1119;p19"/>
            <p:cNvSpPr/>
            <p:nvPr/>
          </p:nvSpPr>
          <p:spPr>
            <a:xfrm rot="16200000" flipH="1">
              <a:off x="3526025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1" name="Google Shape;1120;p19"/>
            <p:cNvSpPr/>
            <p:nvPr/>
          </p:nvSpPr>
          <p:spPr>
            <a:xfrm rot="10800000" flipH="1">
              <a:off x="483925" y="281778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2" name="Google Shape;1121;p19"/>
            <p:cNvSpPr/>
            <p:nvPr/>
          </p:nvSpPr>
          <p:spPr>
            <a:xfrm rot="10800000" flipH="1">
              <a:off x="0" y="2570537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167" name="Google Shape;1122;p19"/>
          <p:cNvGrpSpPr/>
          <p:nvPr/>
        </p:nvGrpSpPr>
        <p:grpSpPr>
          <a:xfrm>
            <a:off x="358174" y="217701"/>
            <a:ext cx="8320056" cy="4774098"/>
            <a:chOff x="0" y="0"/>
            <a:chExt cx="8320055" cy="4774097"/>
          </a:xfrm>
        </p:grpSpPr>
        <p:grpSp>
          <p:nvGrpSpPr>
            <p:cNvPr id="1137" name="Google Shape;1123;p19"/>
            <p:cNvGrpSpPr/>
            <p:nvPr/>
          </p:nvGrpSpPr>
          <p:grpSpPr>
            <a:xfrm>
              <a:off x="-1" y="568035"/>
              <a:ext cx="130202" cy="126126"/>
              <a:chOff x="0" y="0"/>
              <a:chExt cx="130200" cy="126125"/>
            </a:xfrm>
          </p:grpSpPr>
          <p:sp>
            <p:nvSpPr>
              <p:cNvPr id="1134" name="Google Shape;1124;p19"/>
              <p:cNvSpPr/>
              <p:nvPr/>
            </p:nvSpPr>
            <p:spPr>
              <a:xfrm rot="10800000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35" name="Google Shape;1125;p19"/>
              <p:cNvSpPr/>
              <p:nvPr/>
            </p:nvSpPr>
            <p:spPr>
              <a:xfrm rot="10800000">
                <a:off x="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36" name="Google Shape;1126;p19"/>
              <p:cNvSpPr/>
              <p:nvPr/>
            </p:nvSpPr>
            <p:spPr>
              <a:xfrm rot="10800000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147" name="Google Shape;1127;p19"/>
            <p:cNvGrpSpPr/>
            <p:nvPr/>
          </p:nvGrpSpPr>
          <p:grpSpPr>
            <a:xfrm>
              <a:off x="8218180" y="4116281"/>
              <a:ext cx="101876" cy="134876"/>
              <a:chOff x="0" y="0"/>
              <a:chExt cx="101875" cy="134875"/>
            </a:xfrm>
          </p:grpSpPr>
          <p:grpSp>
            <p:nvGrpSpPr>
              <p:cNvPr id="1140" name="Google Shape;1128;p19"/>
              <p:cNvGrpSpPr/>
              <p:nvPr/>
            </p:nvGrpSpPr>
            <p:grpSpPr>
              <a:xfrm>
                <a:off x="57175" y="46425"/>
                <a:ext cx="44701" cy="42601"/>
                <a:chOff x="0" y="0"/>
                <a:chExt cx="44699" cy="42600"/>
              </a:xfrm>
            </p:grpSpPr>
            <p:sp>
              <p:nvSpPr>
                <p:cNvPr id="1138" name="Google Shape;1129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39" name="Google Shape;1130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43" name="Google Shape;1131;p19"/>
              <p:cNvGrpSpPr/>
              <p:nvPr/>
            </p:nvGrpSpPr>
            <p:grpSpPr>
              <a:xfrm>
                <a:off x="-1" y="-1"/>
                <a:ext cx="44701" cy="42602"/>
                <a:chOff x="0" y="0"/>
                <a:chExt cx="44699" cy="42600"/>
              </a:xfrm>
            </p:grpSpPr>
            <p:sp>
              <p:nvSpPr>
                <p:cNvPr id="1141" name="Google Shape;1132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42" name="Google Shape;1133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46" name="Google Shape;1134;p19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144" name="Google Shape;1135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45" name="Google Shape;1136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158" name="Google Shape;1137;p19"/>
            <p:cNvGrpSpPr/>
            <p:nvPr/>
          </p:nvGrpSpPr>
          <p:grpSpPr>
            <a:xfrm>
              <a:off x="6748998" y="-1"/>
              <a:ext cx="445678" cy="119075"/>
              <a:chOff x="0" y="0"/>
              <a:chExt cx="445676" cy="119073"/>
            </a:xfrm>
          </p:grpSpPr>
          <p:sp>
            <p:nvSpPr>
              <p:cNvPr id="1148" name="Google Shape;1138;p19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49" name="Google Shape;1139;p19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0" name="Google Shape;1140;p19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1" name="Google Shape;1141;p19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2" name="Google Shape;1142;p19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3" name="Google Shape;1143;p19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4" name="Google Shape;1144;p19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5" name="Google Shape;1145;p19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6" name="Google Shape;1146;p19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7" name="Google Shape;1147;p19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62" name="Google Shape;1148;p19"/>
            <p:cNvGrpSpPr/>
            <p:nvPr/>
          </p:nvGrpSpPr>
          <p:grpSpPr>
            <a:xfrm>
              <a:off x="1100525" y="4647972"/>
              <a:ext cx="130201" cy="126126"/>
              <a:chOff x="0" y="0"/>
              <a:chExt cx="130200" cy="126125"/>
            </a:xfrm>
          </p:grpSpPr>
          <p:sp>
            <p:nvSpPr>
              <p:cNvPr id="1159" name="Google Shape;1149;p19"/>
              <p:cNvSpPr/>
              <p:nvPr/>
            </p:nvSpPr>
            <p:spPr>
              <a:xfrm rot="10800000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60" name="Google Shape;1150;p19"/>
              <p:cNvSpPr/>
              <p:nvPr/>
            </p:nvSpPr>
            <p:spPr>
              <a:xfrm rot="10800000">
                <a:off x="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61" name="Google Shape;1151;p19"/>
              <p:cNvSpPr/>
              <p:nvPr/>
            </p:nvSpPr>
            <p:spPr>
              <a:xfrm rot="10800000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166" name="Google Shape;1152;p19"/>
            <p:cNvGrpSpPr/>
            <p:nvPr/>
          </p:nvGrpSpPr>
          <p:grpSpPr>
            <a:xfrm>
              <a:off x="6786604" y="4599329"/>
              <a:ext cx="445677" cy="80823"/>
              <a:chOff x="0" y="0"/>
              <a:chExt cx="445676" cy="80822"/>
            </a:xfrm>
          </p:grpSpPr>
          <p:sp>
            <p:nvSpPr>
              <p:cNvPr id="1163" name="Google Shape;1153;p19"/>
              <p:cNvSpPr/>
              <p:nvPr/>
            </p:nvSpPr>
            <p:spPr>
              <a:xfrm rot="10800000" flipH="1">
                <a:off x="374090" y="4618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4" name="Google Shape;1154;p19"/>
              <p:cNvSpPr/>
              <p:nvPr/>
            </p:nvSpPr>
            <p:spPr>
              <a:xfrm rot="10800000" flipH="1">
                <a:off x="6928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5" name="Google Shape;1155;p19"/>
              <p:cNvSpPr/>
              <p:nvPr/>
            </p:nvSpPr>
            <p:spPr>
              <a:xfrm rot="10800000" flipH="1"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04815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57;p20" descr="Google Shape;1157;p20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2" name="Google Shape;1158;p20"/>
          <p:cNvGrpSpPr/>
          <p:nvPr/>
        </p:nvGrpSpPr>
        <p:grpSpPr>
          <a:xfrm>
            <a:off x="-995975" y="-1108125"/>
            <a:ext cx="11299301" cy="7403525"/>
            <a:chOff x="0" y="0"/>
            <a:chExt cx="11299300" cy="7403525"/>
          </a:xfrm>
        </p:grpSpPr>
        <p:sp>
          <p:nvSpPr>
            <p:cNvPr id="1176" name="Google Shape;1159;p20"/>
            <p:cNvSpPr/>
            <p:nvPr/>
          </p:nvSpPr>
          <p:spPr>
            <a:xfrm rot="10800000" flipH="1">
              <a:off x="483925" y="1519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7" name="Google Shape;1160;p20"/>
            <p:cNvSpPr/>
            <p:nvPr/>
          </p:nvSpPr>
          <p:spPr>
            <a:xfrm rot="10800000" flipH="1">
              <a:off x="0" y="1273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8" name="Google Shape;1161;p20"/>
            <p:cNvSpPr/>
            <p:nvPr/>
          </p:nvSpPr>
          <p:spPr>
            <a:xfrm rot="10800000" flipH="1">
              <a:off x="9882100" y="503549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9" name="Google Shape;1162;p20"/>
            <p:cNvSpPr/>
            <p:nvPr/>
          </p:nvSpPr>
          <p:spPr>
            <a:xfrm rot="10800000" flipH="1">
              <a:off x="9605525" y="4796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80" name="Google Shape;1163;p20"/>
            <p:cNvSpPr/>
            <p:nvPr/>
          </p:nvSpPr>
          <p:spPr>
            <a:xfrm rot="5400000" flipH="1">
              <a:off x="8081600" y="65549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81" name="Google Shape;1164;p20"/>
            <p:cNvSpPr/>
            <p:nvPr/>
          </p:nvSpPr>
          <p:spPr>
            <a:xfrm rot="5400000" flipH="1">
              <a:off x="2255750" y="6641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200" name="Google Shape;1165;p20"/>
          <p:cNvGrpSpPr/>
          <p:nvPr/>
        </p:nvGrpSpPr>
        <p:grpSpPr>
          <a:xfrm>
            <a:off x="-790821" y="273841"/>
            <a:ext cx="10389928" cy="4945602"/>
            <a:chOff x="0" y="1"/>
            <a:chExt cx="10389926" cy="4945600"/>
          </a:xfrm>
        </p:grpSpPr>
        <p:grpSp>
          <p:nvGrpSpPr>
            <p:cNvPr id="1186" name="Google Shape;1166;p20"/>
            <p:cNvGrpSpPr/>
            <p:nvPr/>
          </p:nvGrpSpPr>
          <p:grpSpPr>
            <a:xfrm>
              <a:off x="9480146" y="1"/>
              <a:ext cx="813094" cy="1064855"/>
              <a:chOff x="0" y="0"/>
              <a:chExt cx="813093" cy="1064854"/>
            </a:xfrm>
          </p:grpSpPr>
          <p:sp>
            <p:nvSpPr>
              <p:cNvPr id="1183" name="Google Shape;1167;p20"/>
              <p:cNvSpPr/>
              <p:nvPr/>
            </p:nvSpPr>
            <p:spPr>
              <a:xfrm rot="5400000" flipH="1">
                <a:off x="-107171" y="144590"/>
                <a:ext cx="1000217" cy="75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4" name="Google Shape;1168;p20"/>
              <p:cNvSpPr/>
              <p:nvPr/>
            </p:nvSpPr>
            <p:spPr>
              <a:xfrm rot="5400000" flipH="1">
                <a:off x="0" y="1013822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5" name="Google Shape;1169;p20"/>
              <p:cNvSpPr/>
              <p:nvPr/>
            </p:nvSpPr>
            <p:spPr>
              <a:xfrm rot="5400000" flipH="1">
                <a:off x="762060" y="-1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89" name="Google Shape;1170;p20"/>
            <p:cNvGrpSpPr/>
            <p:nvPr/>
          </p:nvGrpSpPr>
          <p:grpSpPr>
            <a:xfrm>
              <a:off x="9563223" y="304869"/>
              <a:ext cx="826703" cy="1337028"/>
              <a:chOff x="0" y="0"/>
              <a:chExt cx="826702" cy="1337026"/>
            </a:xfrm>
          </p:grpSpPr>
          <p:sp>
            <p:nvSpPr>
              <p:cNvPr id="1187" name="Google Shape;1171;p20"/>
              <p:cNvSpPr/>
              <p:nvPr/>
            </p:nvSpPr>
            <p:spPr>
              <a:xfrm rot="5400000" flipH="1">
                <a:off x="-1702" y="1287695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8" name="Google Shape;1172;p20"/>
              <p:cNvSpPr/>
              <p:nvPr/>
            </p:nvSpPr>
            <p:spPr>
              <a:xfrm rot="5400000" flipH="1">
                <a:off x="-222842" y="253461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96" name="Google Shape;1173;p20"/>
            <p:cNvGrpSpPr/>
            <p:nvPr/>
          </p:nvGrpSpPr>
          <p:grpSpPr>
            <a:xfrm>
              <a:off x="-1" y="4438692"/>
              <a:ext cx="2156911" cy="506910"/>
              <a:chOff x="0" y="0"/>
              <a:chExt cx="2156910" cy="506908"/>
            </a:xfrm>
          </p:grpSpPr>
          <p:sp>
            <p:nvSpPr>
              <p:cNvPr id="1190" name="Google Shape;1174;p20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1" name="Google Shape;1175;p20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2" name="Google Shape;1176;p20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3" name="Google Shape;1177;p20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4" name="Google Shape;1178;p20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5" name="Google Shape;1179;p20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99" name="Google Shape;1180;p20"/>
            <p:cNvGrpSpPr/>
            <p:nvPr/>
          </p:nvGrpSpPr>
          <p:grpSpPr>
            <a:xfrm>
              <a:off x="129615" y="696009"/>
              <a:ext cx="1115879" cy="204128"/>
              <a:chOff x="0" y="0"/>
              <a:chExt cx="1115878" cy="204126"/>
            </a:xfrm>
          </p:grpSpPr>
          <p:sp>
            <p:nvSpPr>
              <p:cNvPr id="1197" name="Google Shape;1181;p20"/>
              <p:cNvSpPr/>
              <p:nvPr/>
            </p:nvSpPr>
            <p:spPr>
              <a:xfrm rot="16200000" flipH="1">
                <a:off x="1064845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8" name="Google Shape;1182;p20"/>
              <p:cNvSpPr/>
              <p:nvPr/>
            </p:nvSpPr>
            <p:spPr>
              <a:xfrm rot="16200000" flipH="1">
                <a:off x="443968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41" name="Google Shape;1183;p20"/>
          <p:cNvGrpSpPr/>
          <p:nvPr/>
        </p:nvGrpSpPr>
        <p:grpSpPr>
          <a:xfrm>
            <a:off x="369574" y="271164"/>
            <a:ext cx="8370165" cy="4726099"/>
            <a:chOff x="0" y="0"/>
            <a:chExt cx="8370163" cy="4726098"/>
          </a:xfrm>
        </p:grpSpPr>
        <p:grpSp>
          <p:nvGrpSpPr>
            <p:cNvPr id="1204" name="Google Shape;1184;p20"/>
            <p:cNvGrpSpPr/>
            <p:nvPr/>
          </p:nvGrpSpPr>
          <p:grpSpPr>
            <a:xfrm>
              <a:off x="-1" y="3464947"/>
              <a:ext cx="130201" cy="126127"/>
              <a:chOff x="0" y="0"/>
              <a:chExt cx="130200" cy="126125"/>
            </a:xfrm>
          </p:grpSpPr>
          <p:sp>
            <p:nvSpPr>
              <p:cNvPr id="1201" name="Google Shape;1185;p20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02" name="Google Shape;1186;p20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03" name="Google Shape;1187;p20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15" name="Google Shape;1188;p20"/>
            <p:cNvGrpSpPr/>
            <p:nvPr/>
          </p:nvGrpSpPr>
          <p:grpSpPr>
            <a:xfrm>
              <a:off x="7836653" y="4607025"/>
              <a:ext cx="449077" cy="119074"/>
              <a:chOff x="0" y="0"/>
              <a:chExt cx="449076" cy="119073"/>
            </a:xfrm>
          </p:grpSpPr>
          <p:sp>
            <p:nvSpPr>
              <p:cNvPr id="1205" name="Google Shape;1189;p20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6" name="Google Shape;1190;p20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7" name="Google Shape;1191;p20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8" name="Google Shape;1192;p20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9" name="Google Shape;1193;p20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0" name="Google Shape;1194;p20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1" name="Google Shape;1195;p20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2" name="Google Shape;1196;p20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3" name="Google Shape;1197;p20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4" name="Google Shape;1198;p20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25" name="Google Shape;1199;p20"/>
            <p:cNvGrpSpPr/>
            <p:nvPr/>
          </p:nvGrpSpPr>
          <p:grpSpPr>
            <a:xfrm>
              <a:off x="2107644" y="2680"/>
              <a:ext cx="101876" cy="134876"/>
              <a:chOff x="0" y="0"/>
              <a:chExt cx="101875" cy="134875"/>
            </a:xfrm>
          </p:grpSpPr>
          <p:grpSp>
            <p:nvGrpSpPr>
              <p:cNvPr id="1218" name="Google Shape;1200;p20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216" name="Google Shape;1201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17" name="Google Shape;1202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21" name="Google Shape;1203;p20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219" name="Google Shape;1204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20" name="Google Shape;1205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24" name="Google Shape;1206;p20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222" name="Google Shape;1207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23" name="Google Shape;1208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29" name="Google Shape;1209;p20"/>
            <p:cNvGrpSpPr/>
            <p:nvPr/>
          </p:nvGrpSpPr>
          <p:grpSpPr>
            <a:xfrm>
              <a:off x="8239962" y="4121673"/>
              <a:ext cx="130201" cy="126126"/>
              <a:chOff x="0" y="0"/>
              <a:chExt cx="130200" cy="126125"/>
            </a:xfrm>
          </p:grpSpPr>
          <p:sp>
            <p:nvSpPr>
              <p:cNvPr id="1226" name="Google Shape;1210;p20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27" name="Google Shape;1211;p20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28" name="Google Shape;1212;p20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40" name="Google Shape;1213;p20"/>
            <p:cNvGrpSpPr/>
            <p:nvPr/>
          </p:nvGrpSpPr>
          <p:grpSpPr>
            <a:xfrm>
              <a:off x="1248278" y="-1"/>
              <a:ext cx="449077" cy="119074"/>
              <a:chOff x="0" y="0"/>
              <a:chExt cx="449076" cy="119073"/>
            </a:xfrm>
          </p:grpSpPr>
          <p:sp>
            <p:nvSpPr>
              <p:cNvPr id="1230" name="Google Shape;1214;p20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1" name="Google Shape;1215;p20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Google Shape;1216;p20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Google Shape;1217;p20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Google Shape;1218;p20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Google Shape;1219;p20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Google Shape;1220;p20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7" name="Google Shape;1221;p20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8" name="Google Shape;1222;p20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9" name="Google Shape;1223;p20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7449" y="1881600"/>
            <a:ext cx="5249102" cy="6066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98122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Google Shape;1230;p21" descr="Google Shape;1230;p21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700" y="2813080"/>
            <a:ext cx="2175301" cy="861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276" name="Google Shape;1238;p21"/>
          <p:cNvGrpSpPr/>
          <p:nvPr/>
        </p:nvGrpSpPr>
        <p:grpSpPr>
          <a:xfrm>
            <a:off x="-606129" y="-451254"/>
            <a:ext cx="9879490" cy="5650846"/>
            <a:chOff x="0" y="0"/>
            <a:chExt cx="9879489" cy="5650844"/>
          </a:xfrm>
        </p:grpSpPr>
        <p:grpSp>
          <p:nvGrpSpPr>
            <p:cNvPr id="1256" name="Google Shape;1239;p21"/>
            <p:cNvGrpSpPr/>
            <p:nvPr/>
          </p:nvGrpSpPr>
          <p:grpSpPr>
            <a:xfrm>
              <a:off x="0" y="2578276"/>
              <a:ext cx="1115879" cy="204127"/>
              <a:chOff x="0" y="0"/>
              <a:chExt cx="1115878" cy="204126"/>
            </a:xfrm>
          </p:grpSpPr>
          <p:sp>
            <p:nvSpPr>
              <p:cNvPr id="1254" name="Google Shape;1240;p21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5" name="Google Shape;1241;p21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64" name="Google Shape;1242;p21"/>
            <p:cNvGrpSpPr/>
            <p:nvPr/>
          </p:nvGrpSpPr>
          <p:grpSpPr>
            <a:xfrm>
              <a:off x="4651797" y="-1"/>
              <a:ext cx="1614045" cy="857229"/>
              <a:chOff x="0" y="0"/>
              <a:chExt cx="1614044" cy="857228"/>
            </a:xfrm>
          </p:grpSpPr>
          <p:grpSp>
            <p:nvGrpSpPr>
              <p:cNvPr id="1260" name="Google Shape;1243;p21"/>
              <p:cNvGrpSpPr/>
              <p:nvPr/>
            </p:nvGrpSpPr>
            <p:grpSpPr>
              <a:xfrm>
                <a:off x="549189" y="44134"/>
                <a:ext cx="1064856" cy="813094"/>
                <a:chOff x="0" y="0"/>
                <a:chExt cx="1064854" cy="813093"/>
              </a:xfrm>
            </p:grpSpPr>
            <p:sp>
              <p:nvSpPr>
                <p:cNvPr id="1257" name="Google Shape;1244;p21"/>
                <p:cNvSpPr/>
                <p:nvPr/>
              </p:nvSpPr>
              <p:spPr>
                <a:xfrm>
                  <a:off x="44226" y="44227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8" name="Google Shape;1245;p21"/>
                <p:cNvSpPr/>
                <p:nvPr/>
              </p:nvSpPr>
              <p:spPr>
                <a:xfrm>
                  <a:off x="-1" y="762060"/>
                  <a:ext cx="51034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9" name="Google Shape;1246;p21"/>
                <p:cNvSpPr/>
                <p:nvPr/>
              </p:nvSpPr>
              <p:spPr>
                <a:xfrm>
                  <a:off x="1013822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63" name="Google Shape;1247;p21"/>
              <p:cNvGrpSpPr/>
              <p:nvPr/>
            </p:nvGrpSpPr>
            <p:grpSpPr>
              <a:xfrm>
                <a:off x="0" y="-1"/>
                <a:ext cx="1337027" cy="826704"/>
                <a:chOff x="0" y="0"/>
                <a:chExt cx="1337026" cy="826702"/>
              </a:xfrm>
            </p:grpSpPr>
            <p:sp>
              <p:nvSpPr>
                <p:cNvPr id="1261" name="Google Shape;1248;p21"/>
                <p:cNvSpPr/>
                <p:nvPr/>
              </p:nvSpPr>
              <p:spPr>
                <a:xfrm>
                  <a:off x="0" y="779073"/>
                  <a:ext cx="51033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62" name="Google Shape;1249;p21"/>
                <p:cNvSpPr/>
                <p:nvPr/>
              </p:nvSpPr>
              <p:spPr>
                <a:xfrm>
                  <a:off x="34020" y="-1"/>
                  <a:ext cx="1303007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71" name="Google Shape;1250;p21"/>
            <p:cNvGrpSpPr/>
            <p:nvPr/>
          </p:nvGrpSpPr>
          <p:grpSpPr>
            <a:xfrm>
              <a:off x="4099659" y="5143935"/>
              <a:ext cx="2156911" cy="506909"/>
              <a:chOff x="0" y="0"/>
              <a:chExt cx="2156910" cy="506908"/>
            </a:xfrm>
          </p:grpSpPr>
          <p:sp>
            <p:nvSpPr>
              <p:cNvPr id="1265" name="Google Shape;1251;p21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Google Shape;1252;p21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Google Shape;1253;p21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Google Shape;1254;p21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Google Shape;1255;p21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0" name="Google Shape;1256;p21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5" name="Google Shape;1257;p21"/>
            <p:cNvGrpSpPr/>
            <p:nvPr/>
          </p:nvGrpSpPr>
          <p:grpSpPr>
            <a:xfrm>
              <a:off x="9260157" y="93087"/>
              <a:ext cx="619333" cy="1338016"/>
              <a:chOff x="0" y="0"/>
              <a:chExt cx="619332" cy="1338014"/>
            </a:xfrm>
          </p:grpSpPr>
          <p:sp>
            <p:nvSpPr>
              <p:cNvPr id="1272" name="Google Shape;1258;p21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3" name="Google Shape;1259;p21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4" name="Google Shape;1260;p21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83" name="Google Shape;1261;p21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1277" name="Google Shape;1262;p21"/>
            <p:cNvSpPr/>
            <p:nvPr/>
          </p:nvSpPr>
          <p:spPr>
            <a:xfrm rot="10800000" flipH="1">
              <a:off x="35255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78" name="Google Shape;1263;p21"/>
            <p:cNvSpPr/>
            <p:nvPr/>
          </p:nvSpPr>
          <p:spPr>
            <a:xfrm rot="10800000" flipH="1">
              <a:off x="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79" name="Google Shape;1264;p21"/>
            <p:cNvSpPr/>
            <p:nvPr/>
          </p:nvSpPr>
          <p:spPr>
            <a:xfrm rot="5400000" flipH="1">
              <a:off x="8888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0" name="Google Shape;1265;p21"/>
            <p:cNvSpPr/>
            <p:nvPr/>
          </p:nvSpPr>
          <p:spPr>
            <a:xfrm rot="5400000" flipH="1">
              <a:off x="67349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1" name="Google Shape;1266;p21"/>
            <p:cNvSpPr/>
            <p:nvPr/>
          </p:nvSpPr>
          <p:spPr>
            <a:xfrm flipH="1">
              <a:off x="9777025" y="4229539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2" name="Google Shape;1267;p21"/>
            <p:cNvSpPr/>
            <p:nvPr/>
          </p:nvSpPr>
          <p:spPr>
            <a:xfrm flipH="1">
              <a:off x="10260950" y="4476788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317" name="Google Shape;1268;p21"/>
          <p:cNvGrpSpPr/>
          <p:nvPr/>
        </p:nvGrpSpPr>
        <p:grpSpPr>
          <a:xfrm>
            <a:off x="473319" y="140988"/>
            <a:ext cx="8320056" cy="4774098"/>
            <a:chOff x="0" y="0"/>
            <a:chExt cx="8320055" cy="4774097"/>
          </a:xfrm>
        </p:grpSpPr>
        <p:grpSp>
          <p:nvGrpSpPr>
            <p:cNvPr id="1287" name="Google Shape;1269;p21"/>
            <p:cNvGrpSpPr/>
            <p:nvPr/>
          </p:nvGrpSpPr>
          <p:grpSpPr>
            <a:xfrm>
              <a:off x="8189855" y="4079937"/>
              <a:ext cx="130201" cy="126126"/>
              <a:chOff x="0" y="0"/>
              <a:chExt cx="130200" cy="126125"/>
            </a:xfrm>
          </p:grpSpPr>
          <p:sp>
            <p:nvSpPr>
              <p:cNvPr id="1284" name="Google Shape;1270;p21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85" name="Google Shape;1271;p21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86" name="Google Shape;1272;p21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97" name="Google Shape;1273;p21"/>
            <p:cNvGrpSpPr/>
            <p:nvPr/>
          </p:nvGrpSpPr>
          <p:grpSpPr>
            <a:xfrm>
              <a:off x="-1" y="522941"/>
              <a:ext cx="101876" cy="134876"/>
              <a:chOff x="0" y="0"/>
              <a:chExt cx="101875" cy="134875"/>
            </a:xfrm>
          </p:grpSpPr>
          <p:grpSp>
            <p:nvGrpSpPr>
              <p:cNvPr id="1290" name="Google Shape;1274;p21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288" name="Google Shape;1275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89" name="Google Shape;1276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93" name="Google Shape;1277;p21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291" name="Google Shape;1278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92" name="Google Shape;1279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96" name="Google Shape;1280;p21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294" name="Google Shape;1281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95" name="Google Shape;1282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308" name="Google Shape;1283;p21"/>
            <p:cNvGrpSpPr/>
            <p:nvPr/>
          </p:nvGrpSpPr>
          <p:grpSpPr>
            <a:xfrm>
              <a:off x="1125379" y="4655024"/>
              <a:ext cx="445678" cy="119074"/>
              <a:chOff x="0" y="0"/>
              <a:chExt cx="445676" cy="119073"/>
            </a:xfrm>
          </p:grpSpPr>
          <p:sp>
            <p:nvSpPr>
              <p:cNvPr id="1298" name="Google Shape;1284;p21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9" name="Google Shape;1285;p21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0" name="Google Shape;1286;p21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1" name="Google Shape;1287;p21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2" name="Google Shape;1288;p21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3" name="Google Shape;1289;p21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4" name="Google Shape;1290;p21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5" name="Google Shape;1291;p21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6" name="Google Shape;1292;p21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7" name="Google Shape;1293;p21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12" name="Google Shape;1294;p21"/>
            <p:cNvGrpSpPr/>
            <p:nvPr/>
          </p:nvGrpSpPr>
          <p:grpSpPr>
            <a:xfrm>
              <a:off x="7089330" y="0"/>
              <a:ext cx="130201" cy="126126"/>
              <a:chOff x="0" y="0"/>
              <a:chExt cx="130200" cy="126125"/>
            </a:xfrm>
          </p:grpSpPr>
          <p:sp>
            <p:nvSpPr>
              <p:cNvPr id="1309" name="Google Shape;1295;p21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10" name="Google Shape;1296;p21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11" name="Google Shape;1297;p21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16" name="Google Shape;1298;p21"/>
            <p:cNvGrpSpPr/>
            <p:nvPr/>
          </p:nvGrpSpPr>
          <p:grpSpPr>
            <a:xfrm>
              <a:off x="1087774" y="93946"/>
              <a:ext cx="445677" cy="80823"/>
              <a:chOff x="0" y="0"/>
              <a:chExt cx="445676" cy="80821"/>
            </a:xfrm>
          </p:grpSpPr>
          <p:sp>
            <p:nvSpPr>
              <p:cNvPr id="1313" name="Google Shape;1299;p21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4" name="Google Shape;1300;p21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5" name="Google Shape;1301;p21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63081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" name="Google Shape;1303;p22" descr="Google Shape;1303;p22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700" y="3396548"/>
            <a:ext cx="2175301" cy="861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334" name="Google Shape;1311;p22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1328" name="Google Shape;1312;p22"/>
            <p:cNvSpPr/>
            <p:nvPr/>
          </p:nvSpPr>
          <p:spPr>
            <a:xfrm rot="10800000" flipH="1">
              <a:off x="35255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29" name="Google Shape;1313;p22"/>
            <p:cNvSpPr/>
            <p:nvPr/>
          </p:nvSpPr>
          <p:spPr>
            <a:xfrm rot="10800000" flipH="1">
              <a:off x="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0" name="Google Shape;1314;p22"/>
            <p:cNvSpPr/>
            <p:nvPr/>
          </p:nvSpPr>
          <p:spPr>
            <a:xfrm rot="5400000" flipH="1">
              <a:off x="8888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1" name="Google Shape;1315;p22"/>
            <p:cNvSpPr/>
            <p:nvPr/>
          </p:nvSpPr>
          <p:spPr>
            <a:xfrm rot="5400000" flipH="1">
              <a:off x="67349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2" name="Google Shape;1316;p22"/>
            <p:cNvSpPr/>
            <p:nvPr/>
          </p:nvSpPr>
          <p:spPr>
            <a:xfrm flipH="1">
              <a:off x="9777025" y="2253439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3" name="Google Shape;1317;p22"/>
            <p:cNvSpPr/>
            <p:nvPr/>
          </p:nvSpPr>
          <p:spPr>
            <a:xfrm flipH="1">
              <a:off x="10260950" y="2500688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364" name="Google Shape;1318;p22"/>
          <p:cNvGrpSpPr/>
          <p:nvPr/>
        </p:nvGrpSpPr>
        <p:grpSpPr>
          <a:xfrm>
            <a:off x="-527806" y="-1016377"/>
            <a:ext cx="10232769" cy="6744767"/>
            <a:chOff x="0" y="0"/>
            <a:chExt cx="10232767" cy="6744765"/>
          </a:xfrm>
        </p:grpSpPr>
        <p:grpSp>
          <p:nvGrpSpPr>
            <p:cNvPr id="1341" name="Google Shape;1319;p22"/>
            <p:cNvGrpSpPr/>
            <p:nvPr/>
          </p:nvGrpSpPr>
          <p:grpSpPr>
            <a:xfrm>
              <a:off x="7646085" y="885059"/>
              <a:ext cx="2156911" cy="506909"/>
              <a:chOff x="0" y="0"/>
              <a:chExt cx="2156910" cy="506908"/>
            </a:xfrm>
          </p:grpSpPr>
          <p:sp>
            <p:nvSpPr>
              <p:cNvPr id="1335" name="Google Shape;1320;p22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6" name="Google Shape;1321;p22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7" name="Google Shape;1322;p22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8" name="Google Shape;1323;p22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9" name="Google Shape;1324;p22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0" name="Google Shape;1325;p22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44" name="Google Shape;1326;p22"/>
            <p:cNvGrpSpPr/>
            <p:nvPr/>
          </p:nvGrpSpPr>
          <p:grpSpPr>
            <a:xfrm>
              <a:off x="1410126" y="5628887"/>
              <a:ext cx="204127" cy="1115879"/>
              <a:chOff x="0" y="0"/>
              <a:chExt cx="204126" cy="1115878"/>
            </a:xfrm>
          </p:grpSpPr>
          <p:sp>
            <p:nvSpPr>
              <p:cNvPr id="1342" name="Google Shape;1327;p22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3" name="Google Shape;1328;p22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48" name="Google Shape;1329;p22"/>
            <p:cNvGrpSpPr/>
            <p:nvPr/>
          </p:nvGrpSpPr>
          <p:grpSpPr>
            <a:xfrm>
              <a:off x="1870020" y="5722356"/>
              <a:ext cx="1493519" cy="615775"/>
              <a:chOff x="0" y="0"/>
              <a:chExt cx="1493518" cy="615774"/>
            </a:xfrm>
          </p:grpSpPr>
          <p:sp>
            <p:nvSpPr>
              <p:cNvPr id="1345" name="Google Shape;1330;p22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6" name="Google Shape;1331;p22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7" name="Google Shape;1332;p22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2" name="Google Shape;1333;p22"/>
            <p:cNvGrpSpPr/>
            <p:nvPr/>
          </p:nvGrpSpPr>
          <p:grpSpPr>
            <a:xfrm>
              <a:off x="9167913" y="4967712"/>
              <a:ext cx="1064855" cy="813094"/>
              <a:chOff x="0" y="0"/>
              <a:chExt cx="1064854" cy="813093"/>
            </a:xfrm>
          </p:grpSpPr>
          <p:sp>
            <p:nvSpPr>
              <p:cNvPr id="1349" name="Google Shape;1334;p22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0" name="Google Shape;1335;p22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1" name="Google Shape;1336;p22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5" name="Google Shape;1337;p22"/>
            <p:cNvGrpSpPr/>
            <p:nvPr/>
          </p:nvGrpSpPr>
          <p:grpSpPr>
            <a:xfrm>
              <a:off x="8112098" y="5752963"/>
              <a:ext cx="1337027" cy="826703"/>
              <a:chOff x="0" y="0"/>
              <a:chExt cx="1337026" cy="826702"/>
            </a:xfrm>
          </p:grpSpPr>
          <p:sp>
            <p:nvSpPr>
              <p:cNvPr id="1353" name="Google Shape;1338;p22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4" name="Google Shape;1339;p22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9" name="Google Shape;1340;p22"/>
            <p:cNvGrpSpPr/>
            <p:nvPr/>
          </p:nvGrpSpPr>
          <p:grpSpPr>
            <a:xfrm>
              <a:off x="1694883" y="0"/>
              <a:ext cx="619333" cy="1338015"/>
              <a:chOff x="0" y="0"/>
              <a:chExt cx="619332" cy="1338014"/>
            </a:xfrm>
          </p:grpSpPr>
          <p:sp>
            <p:nvSpPr>
              <p:cNvPr id="1356" name="Google Shape;1341;p22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7" name="Google Shape;1342;p22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8" name="Google Shape;1343;p22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63" name="Google Shape;1344;p22"/>
            <p:cNvGrpSpPr/>
            <p:nvPr/>
          </p:nvGrpSpPr>
          <p:grpSpPr>
            <a:xfrm>
              <a:off x="0" y="2297662"/>
              <a:ext cx="1064855" cy="813094"/>
              <a:chOff x="0" y="0"/>
              <a:chExt cx="1064854" cy="813093"/>
            </a:xfrm>
          </p:grpSpPr>
          <p:sp>
            <p:nvSpPr>
              <p:cNvPr id="1360" name="Google Shape;1345;p22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61" name="Google Shape;1346;p22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62" name="Google Shape;1347;p22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413" name="Google Shape;1348;p22"/>
          <p:cNvGrpSpPr/>
          <p:nvPr/>
        </p:nvGrpSpPr>
        <p:grpSpPr>
          <a:xfrm>
            <a:off x="160162" y="195512"/>
            <a:ext cx="8848706" cy="4568938"/>
            <a:chOff x="0" y="0"/>
            <a:chExt cx="8848705" cy="4568937"/>
          </a:xfrm>
        </p:grpSpPr>
        <p:grpSp>
          <p:nvGrpSpPr>
            <p:cNvPr id="1368" name="Google Shape;1349;p22"/>
            <p:cNvGrpSpPr/>
            <p:nvPr/>
          </p:nvGrpSpPr>
          <p:grpSpPr>
            <a:xfrm>
              <a:off x="124601" y="848825"/>
              <a:ext cx="130200" cy="126126"/>
              <a:chOff x="0" y="0"/>
              <a:chExt cx="130199" cy="126125"/>
            </a:xfrm>
          </p:grpSpPr>
          <p:sp>
            <p:nvSpPr>
              <p:cNvPr id="1365" name="Google Shape;1350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66" name="Google Shape;1351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67" name="Google Shape;1352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72" name="Google Shape;1353;p22"/>
            <p:cNvGrpSpPr/>
            <p:nvPr/>
          </p:nvGrpSpPr>
          <p:grpSpPr>
            <a:xfrm>
              <a:off x="1962100" y="-1"/>
              <a:ext cx="130200" cy="126127"/>
              <a:chOff x="0" y="0"/>
              <a:chExt cx="130199" cy="126125"/>
            </a:xfrm>
          </p:grpSpPr>
          <p:sp>
            <p:nvSpPr>
              <p:cNvPr id="1369" name="Google Shape;1354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70" name="Google Shape;1355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71" name="Google Shape;1356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82" name="Google Shape;1357;p22"/>
            <p:cNvGrpSpPr/>
            <p:nvPr/>
          </p:nvGrpSpPr>
          <p:grpSpPr>
            <a:xfrm>
              <a:off x="8573232" y="457334"/>
              <a:ext cx="101875" cy="134876"/>
              <a:chOff x="0" y="0"/>
              <a:chExt cx="101873" cy="134875"/>
            </a:xfrm>
          </p:grpSpPr>
          <p:grpSp>
            <p:nvGrpSpPr>
              <p:cNvPr id="1375" name="Google Shape;1358;p22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373" name="Google Shape;1359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74" name="Google Shape;1360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378" name="Google Shape;1361;p22"/>
              <p:cNvGrpSpPr/>
              <p:nvPr/>
            </p:nvGrpSpPr>
            <p:grpSpPr>
              <a:xfrm>
                <a:off x="57174" y="-1"/>
                <a:ext cx="44700" cy="42602"/>
                <a:chOff x="0" y="0"/>
                <a:chExt cx="44699" cy="42600"/>
              </a:xfrm>
            </p:grpSpPr>
            <p:sp>
              <p:nvSpPr>
                <p:cNvPr id="1376" name="Google Shape;1362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77" name="Google Shape;1363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381" name="Google Shape;1364;p22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1379" name="Google Shape;1365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80" name="Google Shape;1366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393" name="Google Shape;1367;p22"/>
            <p:cNvGrpSpPr/>
            <p:nvPr/>
          </p:nvGrpSpPr>
          <p:grpSpPr>
            <a:xfrm>
              <a:off x="8399629" y="1813165"/>
              <a:ext cx="449077" cy="119074"/>
              <a:chOff x="0" y="0"/>
              <a:chExt cx="449076" cy="119073"/>
            </a:xfrm>
          </p:grpSpPr>
          <p:sp>
            <p:nvSpPr>
              <p:cNvPr id="1383" name="Google Shape;1368;p22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4" name="Google Shape;1369;p22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5" name="Google Shape;1370;p22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6" name="Google Shape;1371;p22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7" name="Google Shape;1372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8" name="Google Shape;1373;p22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9" name="Google Shape;1374;p22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0" name="Google Shape;1375;p22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1" name="Google Shape;1376;p22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2" name="Google Shape;1377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04" name="Google Shape;1378;p22"/>
            <p:cNvGrpSpPr/>
            <p:nvPr/>
          </p:nvGrpSpPr>
          <p:grpSpPr>
            <a:xfrm>
              <a:off x="-1" y="3071765"/>
              <a:ext cx="445678" cy="119074"/>
              <a:chOff x="0" y="0"/>
              <a:chExt cx="445676" cy="119073"/>
            </a:xfrm>
          </p:grpSpPr>
          <p:sp>
            <p:nvSpPr>
              <p:cNvPr id="1394" name="Google Shape;1379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5" name="Google Shape;1380;p22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6" name="Google Shape;1381;p22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7" name="Google Shape;1382;p22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8" name="Google Shape;1383;p22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9" name="Google Shape;1384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0" name="Google Shape;1385;p22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1" name="Google Shape;1386;p22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2" name="Google Shape;1387;p22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3" name="Google Shape;1388;p22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08" name="Google Shape;1389;p22"/>
            <p:cNvGrpSpPr/>
            <p:nvPr/>
          </p:nvGrpSpPr>
          <p:grpSpPr>
            <a:xfrm>
              <a:off x="6827912" y="4442812"/>
              <a:ext cx="130200" cy="126126"/>
              <a:chOff x="0" y="0"/>
              <a:chExt cx="130199" cy="126125"/>
            </a:xfrm>
          </p:grpSpPr>
          <p:sp>
            <p:nvSpPr>
              <p:cNvPr id="1405" name="Google Shape;1390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06" name="Google Shape;1391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07" name="Google Shape;1392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12" name="Google Shape;1393;p22"/>
            <p:cNvGrpSpPr/>
            <p:nvPr/>
          </p:nvGrpSpPr>
          <p:grpSpPr>
            <a:xfrm>
              <a:off x="157726" y="2495700"/>
              <a:ext cx="130200" cy="126126"/>
              <a:chOff x="0" y="0"/>
              <a:chExt cx="130199" cy="126125"/>
            </a:xfrm>
          </p:grpSpPr>
          <p:sp>
            <p:nvSpPr>
              <p:cNvPr id="1409" name="Google Shape;1394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10" name="Google Shape;1395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11" name="Google Shape;1396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14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78585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1" name="Google Shape;1398;p23" descr="Google Shape;1398;p23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8" name="Google Shape;1399;p23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422" name="Google Shape;1400;p23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3" name="Google Shape;1401;p23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4" name="Google Shape;1402;p23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5" name="Google Shape;1403;p23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6" name="Google Shape;1404;p23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7" name="Google Shape;1405;p23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446" name="Google Shape;1406;p23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432" name="Google Shape;1407;p23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429" name="Google Shape;1408;p23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Google Shape;1409;p23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1" name="Google Shape;1410;p23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35" name="Google Shape;1411;p23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433" name="Google Shape;1412;p23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4" name="Google Shape;1413;p23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42" name="Google Shape;1414;p23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436" name="Google Shape;1415;p23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7" name="Google Shape;1416;p23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8" name="Google Shape;1417;p23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9" name="Google Shape;1418;p23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0" name="Google Shape;1419;p23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1" name="Google Shape;1420;p23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45" name="Google Shape;1421;p23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443" name="Google Shape;1422;p23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Google Shape;1423;p23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487" name="Google Shape;1424;p23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450" name="Google Shape;1425;p23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447" name="Google Shape;1426;p2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48" name="Google Shape;1427;p2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49" name="Google Shape;1428;p2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61" name="Google Shape;1429;p23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451" name="Google Shape;1430;p2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2" name="Google Shape;1431;p2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3" name="Google Shape;1432;p2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4" name="Google Shape;1433;p2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5" name="Google Shape;1434;p2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6" name="Google Shape;1435;p2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7" name="Google Shape;1436;p2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8" name="Google Shape;1437;p2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9" name="Google Shape;1438;p2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60" name="Google Shape;1439;p2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71" name="Google Shape;1440;p23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464" name="Google Shape;1441;p23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462" name="Google Shape;1442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3" name="Google Shape;1443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467" name="Google Shape;1444;p23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465" name="Google Shape;1445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6" name="Google Shape;1446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470" name="Google Shape;1447;p23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468" name="Google Shape;1448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9" name="Google Shape;1449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475" name="Google Shape;1450;p23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1472" name="Google Shape;1451;p2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73" name="Google Shape;1452;p2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74" name="Google Shape;1453;p2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86" name="Google Shape;1454;p23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1476" name="Google Shape;1455;p23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7" name="Google Shape;1456;p23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8" name="Google Shape;1457;p23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9" name="Google Shape;1458;p23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0" name="Google Shape;1459;p23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1" name="Google Shape;1460;p23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2" name="Google Shape;1461;p23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3" name="Google Shape;1462;p23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4" name="Google Shape;1463;p23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5" name="Google Shape;1464;p23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35649" y="2084667"/>
            <a:ext cx="2078402" cy="66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63085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" name="Google Shape;1475;p24" descr="Google Shape;1475;p2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4" name="Google Shape;1476;p24"/>
          <p:cNvGrpSpPr/>
          <p:nvPr/>
        </p:nvGrpSpPr>
        <p:grpSpPr>
          <a:xfrm>
            <a:off x="-1136495" y="-972176"/>
            <a:ext cx="11393100" cy="6659200"/>
            <a:chOff x="0" y="0"/>
            <a:chExt cx="11393100" cy="6659198"/>
          </a:xfrm>
        </p:grpSpPr>
        <p:sp>
          <p:nvSpPr>
            <p:cNvPr id="1498" name="Google Shape;1477;p24"/>
            <p:cNvSpPr/>
            <p:nvPr/>
          </p:nvSpPr>
          <p:spPr>
            <a:xfrm>
              <a:off x="483924" y="19898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99" name="Google Shape;1478;p24"/>
            <p:cNvSpPr/>
            <p:nvPr/>
          </p:nvSpPr>
          <p:spPr>
            <a:xfrm>
              <a:off x="-1" y="22363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0" name="Google Shape;1479;p24"/>
            <p:cNvSpPr/>
            <p:nvPr/>
          </p:nvSpPr>
          <p:spPr>
            <a:xfrm rot="5400000">
              <a:off x="934550" y="5897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1" name="Google Shape;1480;p24"/>
            <p:cNvSpPr/>
            <p:nvPr/>
          </p:nvSpPr>
          <p:spPr>
            <a:xfrm rot="5400000">
              <a:off x="8526175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2" name="Google Shape;1481;p24"/>
            <p:cNvSpPr/>
            <p:nvPr/>
          </p:nvSpPr>
          <p:spPr>
            <a:xfrm rot="10800000">
              <a:off x="9710650" y="51358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3" name="Google Shape;1482;p24"/>
            <p:cNvSpPr/>
            <p:nvPr/>
          </p:nvSpPr>
          <p:spPr>
            <a:xfrm rot="10800000">
              <a:off x="9975900" y="48893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538" name="Google Shape;1483;p24"/>
          <p:cNvGrpSpPr/>
          <p:nvPr/>
        </p:nvGrpSpPr>
        <p:grpSpPr>
          <a:xfrm>
            <a:off x="229842" y="140988"/>
            <a:ext cx="8446181" cy="4774098"/>
            <a:chOff x="0" y="0"/>
            <a:chExt cx="8446180" cy="4774097"/>
          </a:xfrm>
        </p:grpSpPr>
        <p:grpSp>
          <p:nvGrpSpPr>
            <p:cNvPr id="1508" name="Google Shape;1484;p24"/>
            <p:cNvGrpSpPr/>
            <p:nvPr/>
          </p:nvGrpSpPr>
          <p:grpSpPr>
            <a:xfrm>
              <a:off x="-1" y="3260062"/>
              <a:ext cx="130201" cy="126126"/>
              <a:chOff x="0" y="0"/>
              <a:chExt cx="130200" cy="126125"/>
            </a:xfrm>
          </p:grpSpPr>
          <p:sp>
            <p:nvSpPr>
              <p:cNvPr id="1505" name="Google Shape;1485;p2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06" name="Google Shape;1486;p2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07" name="Google Shape;1487;p2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518" name="Google Shape;1488;p24"/>
            <p:cNvGrpSpPr/>
            <p:nvPr/>
          </p:nvGrpSpPr>
          <p:grpSpPr>
            <a:xfrm>
              <a:off x="8344304" y="522941"/>
              <a:ext cx="101876" cy="134876"/>
              <a:chOff x="0" y="0"/>
              <a:chExt cx="101875" cy="134875"/>
            </a:xfrm>
          </p:grpSpPr>
          <p:grpSp>
            <p:nvGrpSpPr>
              <p:cNvPr id="1511" name="Google Shape;1489;p24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1509" name="Google Shape;1490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0" name="Google Shape;1491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14" name="Google Shape;1492;p24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512" name="Google Shape;1493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3" name="Google Shape;1494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17" name="Google Shape;1495;p24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1515" name="Google Shape;1496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6" name="Google Shape;1497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529" name="Google Shape;1498;p24"/>
            <p:cNvGrpSpPr/>
            <p:nvPr/>
          </p:nvGrpSpPr>
          <p:grpSpPr>
            <a:xfrm>
              <a:off x="6875122" y="4655024"/>
              <a:ext cx="445677" cy="119074"/>
              <a:chOff x="0" y="0"/>
              <a:chExt cx="445676" cy="119073"/>
            </a:xfrm>
          </p:grpSpPr>
          <p:sp>
            <p:nvSpPr>
              <p:cNvPr id="1519" name="Google Shape;1499;p2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0" name="Google Shape;1500;p2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1" name="Google Shape;1501;p2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2" name="Google Shape;1502;p2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3" name="Google Shape;1503;p2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4" name="Google Shape;1504;p2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5" name="Google Shape;1505;p2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6" name="Google Shape;1506;p2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7" name="Google Shape;1507;p2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8" name="Google Shape;1508;p2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33" name="Google Shape;1509;p24"/>
            <p:cNvGrpSpPr/>
            <p:nvPr/>
          </p:nvGrpSpPr>
          <p:grpSpPr>
            <a:xfrm>
              <a:off x="1226649" y="0"/>
              <a:ext cx="130201" cy="126126"/>
              <a:chOff x="0" y="0"/>
              <a:chExt cx="130200" cy="126125"/>
            </a:xfrm>
          </p:grpSpPr>
          <p:sp>
            <p:nvSpPr>
              <p:cNvPr id="1530" name="Google Shape;1510;p2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31" name="Google Shape;1511;p2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32" name="Google Shape;1512;p2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537" name="Google Shape;1513;p24"/>
            <p:cNvGrpSpPr/>
            <p:nvPr/>
          </p:nvGrpSpPr>
          <p:grpSpPr>
            <a:xfrm>
              <a:off x="6912727" y="93946"/>
              <a:ext cx="445678" cy="80823"/>
              <a:chOff x="0" y="0"/>
              <a:chExt cx="445676" cy="80821"/>
            </a:xfrm>
          </p:grpSpPr>
          <p:sp>
            <p:nvSpPr>
              <p:cNvPr id="1534" name="Google Shape;1514;p24"/>
              <p:cNvSpPr/>
              <p:nvPr/>
            </p:nvSpPr>
            <p:spPr>
              <a:xfrm>
                <a:off x="374090" y="4617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5" name="Google Shape;1515;p24"/>
              <p:cNvSpPr/>
              <p:nvPr/>
            </p:nvSpPr>
            <p:spPr>
              <a:xfrm>
                <a:off x="6928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6" name="Google Shape;1516;p24"/>
              <p:cNvSpPr/>
              <p:nvPr/>
            </p:nvSpPr>
            <p:spPr>
              <a:xfrm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564" name="Google Shape;1517;p24"/>
          <p:cNvGrpSpPr/>
          <p:nvPr/>
        </p:nvGrpSpPr>
        <p:grpSpPr>
          <a:xfrm>
            <a:off x="-103777" y="-727803"/>
            <a:ext cx="10797490" cy="6768678"/>
            <a:chOff x="0" y="0"/>
            <a:chExt cx="10797489" cy="6768677"/>
          </a:xfrm>
        </p:grpSpPr>
        <p:grpSp>
          <p:nvGrpSpPr>
            <p:cNvPr id="1541" name="Google Shape;1518;p24"/>
            <p:cNvGrpSpPr/>
            <p:nvPr/>
          </p:nvGrpSpPr>
          <p:grpSpPr>
            <a:xfrm>
              <a:off x="2230671" y="0"/>
              <a:ext cx="204127" cy="1115879"/>
              <a:chOff x="0" y="0"/>
              <a:chExt cx="204126" cy="1115877"/>
            </a:xfrm>
          </p:grpSpPr>
          <p:sp>
            <p:nvSpPr>
              <p:cNvPr id="1539" name="Google Shape;1519;p24"/>
              <p:cNvSpPr/>
              <p:nvPr/>
            </p:nvSpPr>
            <p:spPr>
              <a:xfrm flipH="1">
                <a:off x="-1" y="1064845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0" name="Google Shape;1520;p24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45" name="Google Shape;1521;p24"/>
            <p:cNvGrpSpPr/>
            <p:nvPr/>
          </p:nvGrpSpPr>
          <p:grpSpPr>
            <a:xfrm>
              <a:off x="1094510" y="5690872"/>
              <a:ext cx="1493519" cy="615775"/>
              <a:chOff x="0" y="0"/>
              <a:chExt cx="1493518" cy="615773"/>
            </a:xfrm>
          </p:grpSpPr>
          <p:sp>
            <p:nvSpPr>
              <p:cNvPr id="1542" name="Google Shape;1522;p24"/>
              <p:cNvSpPr/>
              <p:nvPr/>
            </p:nvSpPr>
            <p:spPr>
              <a:xfrm rot="10800000">
                <a:off x="-1" y="561341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3" name="Google Shape;1523;p24"/>
              <p:cNvSpPr/>
              <p:nvPr/>
            </p:nvSpPr>
            <p:spPr>
              <a:xfrm rot="10800000">
                <a:off x="1442486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4" name="Google Shape;1524;p24"/>
              <p:cNvSpPr/>
              <p:nvPr/>
            </p:nvSpPr>
            <p:spPr>
              <a:xfrm rot="10800000">
                <a:off x="17010" y="30620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49" name="Google Shape;1525;p24"/>
            <p:cNvGrpSpPr/>
            <p:nvPr/>
          </p:nvGrpSpPr>
          <p:grpSpPr>
            <a:xfrm>
              <a:off x="1220381" y="5430659"/>
              <a:ext cx="1064855" cy="813094"/>
              <a:chOff x="0" y="0"/>
              <a:chExt cx="1064854" cy="813092"/>
            </a:xfrm>
          </p:grpSpPr>
          <p:sp>
            <p:nvSpPr>
              <p:cNvPr id="1546" name="Google Shape;1526;p24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7" name="Google Shape;1527;p24"/>
              <p:cNvSpPr/>
              <p:nvPr/>
            </p:nvSpPr>
            <p:spPr>
              <a:xfrm flipH="1">
                <a:off x="1013822" y="76206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8" name="Google Shape;1528;p24"/>
              <p:cNvSpPr/>
              <p:nvPr/>
            </p:nvSpPr>
            <p:spPr>
              <a:xfrm flipH="1">
                <a:off x="-1" y="0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52" name="Google Shape;1529;p24"/>
            <p:cNvGrpSpPr/>
            <p:nvPr/>
          </p:nvGrpSpPr>
          <p:grpSpPr>
            <a:xfrm>
              <a:off x="-1" y="402175"/>
              <a:ext cx="1337027" cy="826703"/>
              <a:chOff x="0" y="0"/>
              <a:chExt cx="1337026" cy="826701"/>
            </a:xfrm>
          </p:grpSpPr>
          <p:sp>
            <p:nvSpPr>
              <p:cNvPr id="1550" name="Google Shape;1530;p24"/>
              <p:cNvSpPr/>
              <p:nvPr/>
            </p:nvSpPr>
            <p:spPr>
              <a:xfrm flipH="1">
                <a:off x="1285993" y="779073"/>
                <a:ext cx="51034" cy="47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1" name="Google Shape;1531;p24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59" name="Google Shape;1532;p24"/>
            <p:cNvGrpSpPr/>
            <p:nvPr/>
          </p:nvGrpSpPr>
          <p:grpSpPr>
            <a:xfrm>
              <a:off x="8640579" y="1791598"/>
              <a:ext cx="2156911" cy="506908"/>
              <a:chOff x="0" y="0"/>
              <a:chExt cx="2156910" cy="506907"/>
            </a:xfrm>
          </p:grpSpPr>
          <p:sp>
            <p:nvSpPr>
              <p:cNvPr id="1553" name="Google Shape;1533;p24"/>
              <p:cNvSpPr/>
              <p:nvPr/>
            </p:nvSpPr>
            <p:spPr>
              <a:xfrm flipH="1">
                <a:off x="-1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4" name="Google Shape;1534;p24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5" name="Google Shape;1535;p24"/>
              <p:cNvSpPr/>
              <p:nvPr/>
            </p:nvSpPr>
            <p:spPr>
              <a:xfrm flipH="1">
                <a:off x="47628" y="159898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6" name="Google Shape;1536;p24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7" name="Google Shape;1537;p24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8" name="Google Shape;1538;p24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63" name="Google Shape;1539;p24"/>
            <p:cNvGrpSpPr/>
            <p:nvPr/>
          </p:nvGrpSpPr>
          <p:grpSpPr>
            <a:xfrm>
              <a:off x="7791809" y="5430662"/>
              <a:ext cx="619333" cy="1338016"/>
              <a:chOff x="0" y="0"/>
              <a:chExt cx="619332" cy="1338014"/>
            </a:xfrm>
          </p:grpSpPr>
          <p:sp>
            <p:nvSpPr>
              <p:cNvPr id="1560" name="Google Shape;1540;p24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61" name="Google Shape;1541;p24"/>
              <p:cNvSpPr/>
              <p:nvPr/>
            </p:nvSpPr>
            <p:spPr>
              <a:xfrm>
                <a:off x="447111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62" name="Google Shape;1542;p24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5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6475" y="2040777"/>
            <a:ext cx="2067900" cy="649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3522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4" name="Google Shape;1557;p25" descr="Google Shape;1557;p2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5" name="xx%"/>
          <p:cNvSpPr txBox="1">
            <a:spLocks noGrp="1"/>
          </p:cNvSpPr>
          <p:nvPr>
            <p:ph type="title" hasCustomPrompt="1"/>
          </p:nvPr>
        </p:nvSpPr>
        <p:spPr>
          <a:xfrm>
            <a:off x="2223599" y="546795"/>
            <a:ext cx="4696802" cy="7689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defRPr sz="4500"/>
            </a:lvl1pPr>
          </a:lstStyle>
          <a:p>
            <a:r>
              <a:t>xx%</a:t>
            </a:r>
          </a:p>
        </p:txBody>
      </p:sp>
      <p:sp>
        <p:nvSpPr>
          <p:cNvPr id="15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23599" y="1316523"/>
            <a:ext cx="4696802" cy="368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99" name="Google Shape;1564;p25"/>
          <p:cNvGrpSpPr/>
          <p:nvPr/>
        </p:nvGrpSpPr>
        <p:grpSpPr>
          <a:xfrm>
            <a:off x="-557079" y="-72019"/>
            <a:ext cx="9879490" cy="5732771"/>
            <a:chOff x="0" y="0"/>
            <a:chExt cx="9879489" cy="5732769"/>
          </a:xfrm>
        </p:grpSpPr>
        <p:grpSp>
          <p:nvGrpSpPr>
            <p:cNvPr id="1579" name="Google Shape;1565;p25"/>
            <p:cNvGrpSpPr/>
            <p:nvPr/>
          </p:nvGrpSpPr>
          <p:grpSpPr>
            <a:xfrm>
              <a:off x="-1" y="2950366"/>
              <a:ext cx="1115880" cy="204127"/>
              <a:chOff x="0" y="0"/>
              <a:chExt cx="1115878" cy="204126"/>
            </a:xfrm>
          </p:grpSpPr>
          <p:sp>
            <p:nvSpPr>
              <p:cNvPr id="1577" name="Google Shape;1566;p25"/>
              <p:cNvSpPr/>
              <p:nvPr/>
            </p:nvSpPr>
            <p:spPr>
              <a:xfrm rot="16200000" flipH="1">
                <a:off x="1064845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78" name="Google Shape;1567;p25"/>
              <p:cNvSpPr/>
              <p:nvPr/>
            </p:nvSpPr>
            <p:spPr>
              <a:xfrm rot="16200000" flipH="1">
                <a:off x="443968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87" name="Google Shape;1568;p25"/>
            <p:cNvGrpSpPr/>
            <p:nvPr/>
          </p:nvGrpSpPr>
          <p:grpSpPr>
            <a:xfrm>
              <a:off x="4651797" y="4875541"/>
              <a:ext cx="1614045" cy="857229"/>
              <a:chOff x="0" y="0"/>
              <a:chExt cx="1614044" cy="857228"/>
            </a:xfrm>
          </p:grpSpPr>
          <p:grpSp>
            <p:nvGrpSpPr>
              <p:cNvPr id="1583" name="Google Shape;1569;p25"/>
              <p:cNvGrpSpPr/>
              <p:nvPr/>
            </p:nvGrpSpPr>
            <p:grpSpPr>
              <a:xfrm>
                <a:off x="549189" y="0"/>
                <a:ext cx="1064856" cy="813094"/>
                <a:chOff x="0" y="0"/>
                <a:chExt cx="1064854" cy="813093"/>
              </a:xfrm>
            </p:grpSpPr>
            <p:sp>
              <p:nvSpPr>
                <p:cNvPr id="1580" name="Google Shape;1570;p25"/>
                <p:cNvSpPr/>
                <p:nvPr/>
              </p:nvSpPr>
              <p:spPr>
                <a:xfrm rot="10800000" flipH="1">
                  <a:off x="44227" y="17008"/>
                  <a:ext cx="1000216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1" name="Google Shape;1571;p25"/>
                <p:cNvSpPr/>
                <p:nvPr/>
              </p:nvSpPr>
              <p:spPr>
                <a:xfrm rot="10800000" flipH="1">
                  <a:off x="0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2" name="Google Shape;1572;p25"/>
                <p:cNvSpPr/>
                <p:nvPr/>
              </p:nvSpPr>
              <p:spPr>
                <a:xfrm rot="10800000" flipH="1">
                  <a:off x="1013822" y="762060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86" name="Google Shape;1573;p25"/>
              <p:cNvGrpSpPr/>
              <p:nvPr/>
            </p:nvGrpSpPr>
            <p:grpSpPr>
              <a:xfrm>
                <a:off x="0" y="30525"/>
                <a:ext cx="1337027" cy="826704"/>
                <a:chOff x="0" y="0"/>
                <a:chExt cx="1337026" cy="826702"/>
              </a:xfrm>
            </p:grpSpPr>
            <p:sp>
              <p:nvSpPr>
                <p:cNvPr id="1584" name="Google Shape;1574;p25"/>
                <p:cNvSpPr/>
                <p:nvPr/>
              </p:nvSpPr>
              <p:spPr>
                <a:xfrm rot="10800000" flipH="1">
                  <a:off x="0" y="-1"/>
                  <a:ext cx="51033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5" name="Google Shape;1575;p25"/>
                <p:cNvSpPr/>
                <p:nvPr/>
              </p:nvSpPr>
              <p:spPr>
                <a:xfrm rot="10800000" flipH="1">
                  <a:off x="34020" y="30620"/>
                  <a:ext cx="1303007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594" name="Google Shape;1576;p25"/>
            <p:cNvGrpSpPr/>
            <p:nvPr/>
          </p:nvGrpSpPr>
          <p:grpSpPr>
            <a:xfrm>
              <a:off x="4099659" y="-1"/>
              <a:ext cx="2156911" cy="506910"/>
              <a:chOff x="0" y="0"/>
              <a:chExt cx="2156910" cy="506908"/>
            </a:xfrm>
          </p:grpSpPr>
          <p:sp>
            <p:nvSpPr>
              <p:cNvPr id="1588" name="Google Shape;1577;p25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89" name="Google Shape;1578;p25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0" name="Google Shape;1579;p25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1" name="Google Shape;1580;p25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2" name="Google Shape;1581;p25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3" name="Google Shape;1582;p25"/>
              <p:cNvSpPr/>
              <p:nvPr/>
            </p:nvSpPr>
            <p:spPr>
              <a:xfrm rot="10800000" flipH="1">
                <a:off x="670195" y="136082"/>
                <a:ext cx="1010426" cy="350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98" name="Google Shape;1583;p25"/>
            <p:cNvGrpSpPr/>
            <p:nvPr/>
          </p:nvGrpSpPr>
          <p:grpSpPr>
            <a:xfrm>
              <a:off x="9260157" y="4301666"/>
              <a:ext cx="619333" cy="1338016"/>
              <a:chOff x="0" y="0"/>
              <a:chExt cx="619332" cy="1338014"/>
            </a:xfrm>
          </p:grpSpPr>
          <p:sp>
            <p:nvSpPr>
              <p:cNvPr id="1595" name="Google Shape;1584;p25"/>
              <p:cNvSpPr/>
              <p:nvPr/>
            </p:nvSpPr>
            <p:spPr>
              <a:xfrm rot="10800000" flipH="1">
                <a:off x="0" y="0"/>
                <a:ext cx="52992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6" name="Google Shape;1585;p25"/>
              <p:cNvSpPr/>
              <p:nvPr/>
            </p:nvSpPr>
            <p:spPr>
              <a:xfrm rot="10800000" flipH="1">
                <a:off x="447111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7" name="Google Shape;1586;p25"/>
              <p:cNvSpPr/>
              <p:nvPr/>
            </p:nvSpPr>
            <p:spPr>
              <a:xfrm rot="10800000" flipH="1">
                <a:off x="16559" y="43056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606" name="Google Shape;1587;p25"/>
          <p:cNvGrpSpPr/>
          <p:nvPr/>
        </p:nvGrpSpPr>
        <p:grpSpPr>
          <a:xfrm>
            <a:off x="-1154425" y="-972165"/>
            <a:ext cx="11453925" cy="7153827"/>
            <a:chOff x="0" y="0"/>
            <a:chExt cx="11453925" cy="7153825"/>
          </a:xfrm>
        </p:grpSpPr>
        <p:sp>
          <p:nvSpPr>
            <p:cNvPr id="1600" name="Google Shape;1588;p25"/>
            <p:cNvSpPr/>
            <p:nvPr/>
          </p:nvSpPr>
          <p:spPr>
            <a:xfrm>
              <a:off x="352549" y="1847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1" name="Google Shape;1589;p25"/>
            <p:cNvSpPr/>
            <p:nvPr/>
          </p:nvSpPr>
          <p:spPr>
            <a:xfrm>
              <a:off x="-1" y="209416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2" name="Google Shape;1590;p25"/>
            <p:cNvSpPr/>
            <p:nvPr/>
          </p:nvSpPr>
          <p:spPr>
            <a:xfrm rot="5400000">
              <a:off x="888799" y="63921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3" name="Google Shape;1591;p25"/>
            <p:cNvSpPr/>
            <p:nvPr/>
          </p:nvSpPr>
          <p:spPr>
            <a:xfrm rot="5400000">
              <a:off x="6734924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4" name="Google Shape;1592;p25"/>
            <p:cNvSpPr/>
            <p:nvPr/>
          </p:nvSpPr>
          <p:spPr>
            <a:xfrm rot="10800000">
              <a:off x="9777025" y="281778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5" name="Google Shape;1593;p25"/>
            <p:cNvSpPr/>
            <p:nvPr/>
          </p:nvSpPr>
          <p:spPr>
            <a:xfrm rot="10800000">
              <a:off x="10036725" y="2570537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640" name="Google Shape;1594;p25"/>
          <p:cNvGrpSpPr/>
          <p:nvPr/>
        </p:nvGrpSpPr>
        <p:grpSpPr>
          <a:xfrm>
            <a:off x="522370" y="294413"/>
            <a:ext cx="8320055" cy="4774098"/>
            <a:chOff x="0" y="0"/>
            <a:chExt cx="8320055" cy="4774097"/>
          </a:xfrm>
        </p:grpSpPr>
        <p:grpSp>
          <p:nvGrpSpPr>
            <p:cNvPr id="1610" name="Google Shape;1595;p25"/>
            <p:cNvGrpSpPr/>
            <p:nvPr/>
          </p:nvGrpSpPr>
          <p:grpSpPr>
            <a:xfrm>
              <a:off x="8189855" y="568035"/>
              <a:ext cx="130201" cy="126126"/>
              <a:chOff x="0" y="0"/>
              <a:chExt cx="130200" cy="126125"/>
            </a:xfrm>
          </p:grpSpPr>
          <p:sp>
            <p:nvSpPr>
              <p:cNvPr id="1607" name="Google Shape;1596;p25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08" name="Google Shape;1597;p25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09" name="Google Shape;1598;p25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20" name="Google Shape;1599;p25"/>
            <p:cNvGrpSpPr/>
            <p:nvPr/>
          </p:nvGrpSpPr>
          <p:grpSpPr>
            <a:xfrm>
              <a:off x="-1" y="4116281"/>
              <a:ext cx="101877" cy="134876"/>
              <a:chOff x="0" y="0"/>
              <a:chExt cx="101875" cy="134875"/>
            </a:xfrm>
          </p:grpSpPr>
          <p:grpSp>
            <p:nvGrpSpPr>
              <p:cNvPr id="1613" name="Google Shape;1600;p25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611" name="Google Shape;1601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2" name="Google Shape;1602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16" name="Google Shape;1603;p25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614" name="Google Shape;1604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5" name="Google Shape;1605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19" name="Google Shape;1606;p25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617" name="Google Shape;1607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8" name="Google Shape;1608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631" name="Google Shape;1609;p25"/>
            <p:cNvGrpSpPr/>
            <p:nvPr/>
          </p:nvGrpSpPr>
          <p:grpSpPr>
            <a:xfrm>
              <a:off x="1125380" y="-1"/>
              <a:ext cx="445677" cy="119075"/>
              <a:chOff x="0" y="0"/>
              <a:chExt cx="445676" cy="119073"/>
            </a:xfrm>
          </p:grpSpPr>
          <p:sp>
            <p:nvSpPr>
              <p:cNvPr id="1621" name="Google Shape;1610;p25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2" name="Google Shape;1611;p25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3" name="Google Shape;1612;p25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4" name="Google Shape;1613;p25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5" name="Google Shape;1614;p25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6" name="Google Shape;1615;p25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7" name="Google Shape;1616;p25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8" name="Google Shape;1617;p25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9" name="Google Shape;1618;p25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0" name="Google Shape;1619;p25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35" name="Google Shape;1620;p25"/>
            <p:cNvGrpSpPr/>
            <p:nvPr/>
          </p:nvGrpSpPr>
          <p:grpSpPr>
            <a:xfrm>
              <a:off x="7089330" y="4647972"/>
              <a:ext cx="130201" cy="126126"/>
              <a:chOff x="0" y="0"/>
              <a:chExt cx="130200" cy="126125"/>
            </a:xfrm>
          </p:grpSpPr>
          <p:sp>
            <p:nvSpPr>
              <p:cNvPr id="1632" name="Google Shape;1621;p25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33" name="Google Shape;1622;p25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34" name="Google Shape;1623;p25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39" name="Google Shape;1624;p25"/>
            <p:cNvGrpSpPr/>
            <p:nvPr/>
          </p:nvGrpSpPr>
          <p:grpSpPr>
            <a:xfrm>
              <a:off x="1087774" y="4599329"/>
              <a:ext cx="445678" cy="80823"/>
              <a:chOff x="0" y="0"/>
              <a:chExt cx="445676" cy="80822"/>
            </a:xfrm>
          </p:grpSpPr>
          <p:sp>
            <p:nvSpPr>
              <p:cNvPr id="1636" name="Google Shape;1625;p25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7" name="Google Shape;1626;p25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8" name="Google Shape;1627;p25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17838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163337" y="-618326"/>
            <a:ext cx="11346400" cy="6862425"/>
            <a:chOff x="-1163337" y="-618326"/>
            <a:chExt cx="11346400" cy="6862425"/>
          </a:xfrm>
        </p:grpSpPr>
        <p:sp>
          <p:nvSpPr>
            <p:cNvPr id="312" name="Google Shape;312;p6"/>
            <p:cNvSpPr/>
            <p:nvPr/>
          </p:nvSpPr>
          <p:spPr>
            <a:xfrm rot="10800000">
              <a:off x="8765863" y="394477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-5400000">
              <a:off x="8004163" y="37174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5400000">
              <a:off x="412538" y="5482399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898087" y="79886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1163337" y="1045299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380020" y="153613"/>
            <a:ext cx="8609555" cy="4774098"/>
            <a:chOff x="380020" y="153613"/>
            <a:chExt cx="8609555" cy="4774098"/>
          </a:xfrm>
        </p:grpSpPr>
        <p:grpSp>
          <p:nvGrpSpPr>
            <p:cNvPr id="318" name="Google Shape;318;p6"/>
            <p:cNvGrpSpPr/>
            <p:nvPr/>
          </p:nvGrpSpPr>
          <p:grpSpPr>
            <a:xfrm rot="10800000" flipH="1">
              <a:off x="8859375" y="1541524"/>
              <a:ext cx="130200" cy="126125"/>
              <a:chOff x="3935725" y="167575"/>
              <a:chExt cx="130200" cy="12612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 rot="10800000" flipH="1">
              <a:off x="380020" y="4375020"/>
              <a:ext cx="101875" cy="134875"/>
              <a:chOff x="3928495" y="333391"/>
              <a:chExt cx="101875" cy="134875"/>
            </a:xfrm>
          </p:grpSpPr>
          <p:grpSp>
            <p:nvGrpSpPr>
              <p:cNvPr id="323" name="Google Shape;323;p6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" name="Google Shape;326;p6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327" name="Google Shape;327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9" name="Google Shape;329;p6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330" name="Google Shape;330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2" name="Google Shape;332;p6"/>
            <p:cNvGrpSpPr/>
            <p:nvPr/>
          </p:nvGrpSpPr>
          <p:grpSpPr>
            <a:xfrm rot="10800000" flipH="1">
              <a:off x="1668775" y="153613"/>
              <a:ext cx="445675" cy="119073"/>
              <a:chOff x="3578973" y="2550931"/>
              <a:chExt cx="279193" cy="7459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 rot="10800000" flipH="1">
              <a:off x="7632725" y="4801586"/>
              <a:ext cx="130200" cy="126125"/>
              <a:chOff x="3935725" y="167575"/>
              <a:chExt cx="130200" cy="126125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47" name="Google Shape;347;p6"/>
            <p:cNvGrpSpPr/>
            <p:nvPr/>
          </p:nvGrpSpPr>
          <p:grpSpPr>
            <a:xfrm rot="10800000">
              <a:off x="1631171" y="4752943"/>
              <a:ext cx="445675" cy="80822"/>
              <a:chOff x="6468929" y="3844579"/>
              <a:chExt cx="411329" cy="74593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6"/>
          <p:cNvGrpSpPr/>
          <p:nvPr/>
        </p:nvGrpSpPr>
        <p:grpSpPr>
          <a:xfrm>
            <a:off x="-1564470" y="-972175"/>
            <a:ext cx="10887664" cy="6918889"/>
            <a:chOff x="-1564470" y="-972175"/>
            <a:chExt cx="10887664" cy="6918889"/>
          </a:xfrm>
        </p:grpSpPr>
        <p:grpSp>
          <p:nvGrpSpPr>
            <p:cNvPr id="352" name="Google Shape;352;p6"/>
            <p:cNvGrpSpPr/>
            <p:nvPr/>
          </p:nvGrpSpPr>
          <p:grpSpPr>
            <a:xfrm rot="10800000" flipH="1">
              <a:off x="6888396" y="4830837"/>
              <a:ext cx="204128" cy="1115878"/>
              <a:chOff x="6605329" y="191675"/>
              <a:chExt cx="127876" cy="699040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6735165" y="-510145"/>
              <a:ext cx="1493520" cy="615774"/>
              <a:chOff x="5301012" y="396272"/>
              <a:chExt cx="935614" cy="385751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6"/>
            <p:cNvGrpSpPr/>
            <p:nvPr/>
          </p:nvGrpSpPr>
          <p:grpSpPr>
            <a:xfrm rot="10800000" flipH="1">
              <a:off x="7037958" y="-447252"/>
              <a:ext cx="1064856" cy="813093"/>
              <a:chOff x="3843246" y="357910"/>
              <a:chExt cx="667078" cy="509361"/>
            </a:xfrm>
          </p:grpSpPr>
          <p:sp>
            <p:nvSpPr>
              <p:cNvPr id="360" name="Google Shape;360;p6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6"/>
            <p:cNvGrpSpPr/>
            <p:nvPr/>
          </p:nvGrpSpPr>
          <p:grpSpPr>
            <a:xfrm rot="10800000" flipH="1">
              <a:off x="7986168" y="4717838"/>
              <a:ext cx="1337026" cy="826702"/>
              <a:chOff x="3421261" y="191675"/>
              <a:chExt cx="837578" cy="517886"/>
            </a:xfrm>
          </p:grpSpPr>
          <p:sp>
            <p:nvSpPr>
              <p:cNvPr id="364" name="Google Shape;364;p6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 rot="10800000" flipH="1">
              <a:off x="-1564470" y="3497996"/>
              <a:ext cx="2156910" cy="506908"/>
              <a:chOff x="4891825" y="3495059"/>
              <a:chExt cx="1351193" cy="317552"/>
            </a:xfrm>
          </p:grpSpPr>
          <p:sp>
            <p:nvSpPr>
              <p:cNvPr id="367" name="Google Shape;367;p6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6"/>
            <p:cNvGrpSpPr/>
            <p:nvPr/>
          </p:nvGrpSpPr>
          <p:grpSpPr>
            <a:xfrm rot="10800000">
              <a:off x="912053" y="-972175"/>
              <a:ext cx="619332" cy="1338013"/>
              <a:chOff x="6850421" y="775628"/>
              <a:chExt cx="398541" cy="861012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29;p26" descr="Google Shape;1629;p26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5" name="Google Shape;1630;p26"/>
          <p:cNvGrpSpPr/>
          <p:nvPr/>
        </p:nvGrpSpPr>
        <p:grpSpPr>
          <a:xfrm>
            <a:off x="-1078951" y="-1016375"/>
            <a:ext cx="11081977" cy="6703401"/>
            <a:chOff x="0" y="0"/>
            <a:chExt cx="11081975" cy="6703400"/>
          </a:xfrm>
        </p:grpSpPr>
        <p:sp>
          <p:nvSpPr>
            <p:cNvPr id="1649" name="Google Shape;1631;p26"/>
            <p:cNvSpPr/>
            <p:nvPr/>
          </p:nvSpPr>
          <p:spPr>
            <a:xfrm flipH="1">
              <a:off x="9180849" y="173997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0" name="Google Shape;1632;p26"/>
            <p:cNvSpPr/>
            <p:nvPr/>
          </p:nvSpPr>
          <p:spPr>
            <a:xfrm flipH="1">
              <a:off x="9664774" y="198641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1" name="Google Shape;1633;p26"/>
            <p:cNvSpPr/>
            <p:nvPr/>
          </p:nvSpPr>
          <p:spPr>
            <a:xfrm rot="16200000" flipH="1">
              <a:off x="8903074" y="59417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2" name="Google Shape;1634;p26"/>
            <p:cNvSpPr/>
            <p:nvPr/>
          </p:nvSpPr>
          <p:spPr>
            <a:xfrm rot="16200000" flipH="1">
              <a:off x="3399274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3" name="Google Shape;1635;p26"/>
            <p:cNvSpPr/>
            <p:nvPr/>
          </p:nvSpPr>
          <p:spPr>
            <a:xfrm rot="10800000" flipH="1">
              <a:off x="483924" y="454821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4" name="Google Shape;1636;p26"/>
            <p:cNvSpPr/>
            <p:nvPr/>
          </p:nvSpPr>
          <p:spPr>
            <a:xfrm rot="10800000" flipH="1">
              <a:off x="-1" y="430177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685" name="Google Shape;1637;p26"/>
          <p:cNvGrpSpPr/>
          <p:nvPr/>
        </p:nvGrpSpPr>
        <p:grpSpPr>
          <a:xfrm>
            <a:off x="123985" y="-576378"/>
            <a:ext cx="9153370" cy="6318416"/>
            <a:chOff x="0" y="0"/>
            <a:chExt cx="9153370" cy="6318415"/>
          </a:xfrm>
        </p:grpSpPr>
        <p:grpSp>
          <p:nvGrpSpPr>
            <p:cNvPr id="1662" name="Google Shape;1638;p26"/>
            <p:cNvGrpSpPr/>
            <p:nvPr/>
          </p:nvGrpSpPr>
          <p:grpSpPr>
            <a:xfrm>
              <a:off x="-1" y="4931497"/>
              <a:ext cx="2156911" cy="506910"/>
              <a:chOff x="0" y="0"/>
              <a:chExt cx="2156910" cy="506908"/>
            </a:xfrm>
          </p:grpSpPr>
          <p:sp>
            <p:nvSpPr>
              <p:cNvPr id="1656" name="Google Shape;1639;p26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7" name="Google Shape;1640;p26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8" name="Google Shape;1641;p26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9" name="Google Shape;1642;p26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0" name="Google Shape;1643;p26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1" name="Google Shape;1644;p26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65" name="Google Shape;1645;p26"/>
            <p:cNvGrpSpPr/>
            <p:nvPr/>
          </p:nvGrpSpPr>
          <p:grpSpPr>
            <a:xfrm>
              <a:off x="8058543" y="-1"/>
              <a:ext cx="204128" cy="1115879"/>
              <a:chOff x="0" y="0"/>
              <a:chExt cx="204126" cy="1115878"/>
            </a:xfrm>
          </p:grpSpPr>
          <p:sp>
            <p:nvSpPr>
              <p:cNvPr id="1663" name="Google Shape;1646;p26"/>
              <p:cNvSpPr/>
              <p:nvPr/>
            </p:nvSpPr>
            <p:spPr>
              <a:xfrm flipH="1">
                <a:off x="0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4" name="Google Shape;1647;p26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69" name="Google Shape;1648;p26"/>
            <p:cNvGrpSpPr/>
            <p:nvPr/>
          </p:nvGrpSpPr>
          <p:grpSpPr>
            <a:xfrm>
              <a:off x="6309256" y="417622"/>
              <a:ext cx="1493519" cy="615775"/>
              <a:chOff x="0" y="0"/>
              <a:chExt cx="1493518" cy="615774"/>
            </a:xfrm>
          </p:grpSpPr>
          <p:sp>
            <p:nvSpPr>
              <p:cNvPr id="1666" name="Google Shape;1649;p26"/>
              <p:cNvSpPr/>
              <p:nvPr/>
            </p:nvSpPr>
            <p:spPr>
              <a:xfrm flipH="1">
                <a:off x="-1" y="0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7" name="Google Shape;1650;p26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8" name="Google Shape;1651;p26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73" name="Google Shape;1652;p26"/>
            <p:cNvGrpSpPr/>
            <p:nvPr/>
          </p:nvGrpSpPr>
          <p:grpSpPr>
            <a:xfrm>
              <a:off x="103702" y="735409"/>
              <a:ext cx="1064855" cy="813094"/>
              <a:chOff x="0" y="0"/>
              <a:chExt cx="1064854" cy="813093"/>
            </a:xfrm>
          </p:grpSpPr>
          <p:sp>
            <p:nvSpPr>
              <p:cNvPr id="1670" name="Google Shape;1653;p26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1" name="Google Shape;1654;p26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2" name="Google Shape;1655;p26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76" name="Google Shape;1656;p26"/>
            <p:cNvGrpSpPr/>
            <p:nvPr/>
          </p:nvGrpSpPr>
          <p:grpSpPr>
            <a:xfrm>
              <a:off x="571445" y="519174"/>
              <a:ext cx="1337027" cy="826703"/>
              <a:chOff x="0" y="0"/>
              <a:chExt cx="1337026" cy="826702"/>
            </a:xfrm>
          </p:grpSpPr>
          <p:sp>
            <p:nvSpPr>
              <p:cNvPr id="1674" name="Google Shape;1657;p26"/>
              <p:cNvSpPr/>
              <p:nvPr/>
            </p:nvSpPr>
            <p:spPr>
              <a:xfrm flipH="1">
                <a:off x="1285993" y="779073"/>
                <a:ext cx="51034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5" name="Google Shape;1658;p26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80" name="Google Shape;1659;p26"/>
            <p:cNvGrpSpPr/>
            <p:nvPr/>
          </p:nvGrpSpPr>
          <p:grpSpPr>
            <a:xfrm>
              <a:off x="7358580" y="4980401"/>
              <a:ext cx="619333" cy="1338015"/>
              <a:chOff x="0" y="0"/>
              <a:chExt cx="619332" cy="1338014"/>
            </a:xfrm>
          </p:grpSpPr>
          <p:sp>
            <p:nvSpPr>
              <p:cNvPr id="1677" name="Google Shape;1660;p26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8" name="Google Shape;1661;p26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9" name="Google Shape;1662;p26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84" name="Google Shape;1663;p26"/>
            <p:cNvGrpSpPr/>
            <p:nvPr/>
          </p:nvGrpSpPr>
          <p:grpSpPr>
            <a:xfrm>
              <a:off x="8088515" y="3539534"/>
              <a:ext cx="1064856" cy="813094"/>
              <a:chOff x="0" y="0"/>
              <a:chExt cx="1064854" cy="813093"/>
            </a:xfrm>
          </p:grpSpPr>
          <p:sp>
            <p:nvSpPr>
              <p:cNvPr id="1681" name="Google Shape;1664;p26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2" name="Google Shape;1665;p26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3" name="Google Shape;1666;p26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715" name="Google Shape;1667;p26"/>
          <p:cNvGrpSpPr/>
          <p:nvPr/>
        </p:nvGrpSpPr>
        <p:grpSpPr>
          <a:xfrm>
            <a:off x="184254" y="293088"/>
            <a:ext cx="8814146" cy="4568938"/>
            <a:chOff x="0" y="0"/>
            <a:chExt cx="8814145" cy="4568937"/>
          </a:xfrm>
        </p:grpSpPr>
        <p:grpSp>
          <p:nvGrpSpPr>
            <p:cNvPr id="1689" name="Google Shape;1668;p26"/>
            <p:cNvGrpSpPr/>
            <p:nvPr/>
          </p:nvGrpSpPr>
          <p:grpSpPr>
            <a:xfrm>
              <a:off x="6832258" y="4442812"/>
              <a:ext cx="130201" cy="126126"/>
              <a:chOff x="0" y="0"/>
              <a:chExt cx="130200" cy="126125"/>
            </a:xfrm>
          </p:grpSpPr>
          <p:sp>
            <p:nvSpPr>
              <p:cNvPr id="1686" name="Google Shape;1669;p26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87" name="Google Shape;1670;p26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88" name="Google Shape;1671;p26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99" name="Google Shape;1672;p26"/>
            <p:cNvGrpSpPr/>
            <p:nvPr/>
          </p:nvGrpSpPr>
          <p:grpSpPr>
            <a:xfrm>
              <a:off x="-1" y="3942628"/>
              <a:ext cx="101876" cy="134876"/>
              <a:chOff x="0" y="0"/>
              <a:chExt cx="101875" cy="134875"/>
            </a:xfrm>
          </p:grpSpPr>
          <p:grpSp>
            <p:nvGrpSpPr>
              <p:cNvPr id="1692" name="Google Shape;1673;p26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1690" name="Google Shape;1674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1" name="Google Shape;1675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95" name="Google Shape;1676;p26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693" name="Google Shape;1677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4" name="Google Shape;1678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98" name="Google Shape;1679;p26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1696" name="Google Shape;1680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7" name="Google Shape;1681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710" name="Google Shape;1682;p26"/>
            <p:cNvGrpSpPr/>
            <p:nvPr/>
          </p:nvGrpSpPr>
          <p:grpSpPr>
            <a:xfrm>
              <a:off x="8368468" y="1149949"/>
              <a:ext cx="445678" cy="119074"/>
              <a:chOff x="0" y="0"/>
              <a:chExt cx="445676" cy="119073"/>
            </a:xfrm>
          </p:grpSpPr>
          <p:sp>
            <p:nvSpPr>
              <p:cNvPr id="1700" name="Google Shape;1683;p26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1" name="Google Shape;1684;p26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2" name="Google Shape;1685;p26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3" name="Google Shape;1686;p26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4" name="Google Shape;1687;p26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5" name="Google Shape;1688;p26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6" name="Google Shape;1689;p26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7" name="Google Shape;1690;p26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8" name="Google Shape;1691;p26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9" name="Google Shape;1692;p26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14" name="Google Shape;1693;p26"/>
            <p:cNvGrpSpPr/>
            <p:nvPr/>
          </p:nvGrpSpPr>
          <p:grpSpPr>
            <a:xfrm>
              <a:off x="1966444" y="0"/>
              <a:ext cx="130201" cy="126126"/>
              <a:chOff x="0" y="0"/>
              <a:chExt cx="130200" cy="126125"/>
            </a:xfrm>
          </p:grpSpPr>
          <p:sp>
            <p:nvSpPr>
              <p:cNvPr id="1711" name="Google Shape;1694;p26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12" name="Google Shape;1695;p26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13" name="Google Shape;1696;p26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1716" name="Title Text"/>
          <p:cNvSpPr txBox="1">
            <a:spLocks noGrp="1"/>
          </p:cNvSpPr>
          <p:nvPr>
            <p:ph type="title"/>
          </p:nvPr>
        </p:nvSpPr>
        <p:spPr>
          <a:xfrm>
            <a:off x="2642708" y="775127"/>
            <a:ext cx="3858601" cy="10587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7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42674" y="1757297"/>
            <a:ext cx="3858602" cy="1101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8" name="Google Shape;1699;p26"/>
          <p:cNvSpPr txBox="1"/>
          <p:nvPr/>
        </p:nvSpPr>
        <p:spPr>
          <a:xfrm>
            <a:off x="2642667" y="3466600"/>
            <a:ext cx="3858602" cy="7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15000"/>
              </a:lnSpc>
              <a:defRPr sz="1200">
                <a:latin typeface="Manjari"/>
                <a:ea typeface="Manjari"/>
                <a:cs typeface="Manjari"/>
                <a:sym typeface="Manjari"/>
              </a:defRPr>
            </a:pPr>
            <a:r>
              <a:t>CRÉDITS : Ce modèle de présentation a été créé par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3"/>
              </a:rPr>
              <a:t>Slidesgo</a:t>
            </a:r>
            <a:r>
              <a:t>, comprenant des icônes de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4"/>
              </a:rPr>
              <a:t>Flaticon</a:t>
            </a:r>
            <a:r>
              <a:t>, des infographies et des images de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5"/>
              </a:rPr>
              <a:t>Freepik</a:t>
            </a:r>
            <a:r>
              <a:t> </a:t>
            </a:r>
          </a:p>
        </p:txBody>
      </p:sp>
      <p:sp>
        <p:nvSpPr>
          <p:cNvPr id="17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53024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01;p27" descr="Google Shape;1701;p2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6" name="Google Shape;1702;p27"/>
          <p:cNvGrpSpPr/>
          <p:nvPr/>
        </p:nvGrpSpPr>
        <p:grpSpPr>
          <a:xfrm>
            <a:off x="744820" y="-484377"/>
            <a:ext cx="8262671" cy="6318417"/>
            <a:chOff x="0" y="0"/>
            <a:chExt cx="8262669" cy="6318415"/>
          </a:xfrm>
        </p:grpSpPr>
        <p:grpSp>
          <p:nvGrpSpPr>
            <p:cNvPr id="1733" name="Google Shape;1703;p27"/>
            <p:cNvGrpSpPr/>
            <p:nvPr/>
          </p:nvGrpSpPr>
          <p:grpSpPr>
            <a:xfrm>
              <a:off x="6105759" y="742921"/>
              <a:ext cx="2156911" cy="506909"/>
              <a:chOff x="0" y="0"/>
              <a:chExt cx="2156910" cy="506908"/>
            </a:xfrm>
          </p:grpSpPr>
          <p:sp>
            <p:nvSpPr>
              <p:cNvPr id="1727" name="Google Shape;1704;p27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28" name="Google Shape;1705;p27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29" name="Google Shape;1706;p27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0" name="Google Shape;1707;p27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1" name="Google Shape;1708;p27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2" name="Google Shape;1709;p27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36" name="Google Shape;1710;p27"/>
            <p:cNvGrpSpPr/>
            <p:nvPr/>
          </p:nvGrpSpPr>
          <p:grpSpPr>
            <a:xfrm>
              <a:off x="-1" y="5202537"/>
              <a:ext cx="204128" cy="1115879"/>
              <a:chOff x="0" y="0"/>
              <a:chExt cx="204126" cy="1115878"/>
            </a:xfrm>
          </p:grpSpPr>
          <p:sp>
            <p:nvSpPr>
              <p:cNvPr id="1734" name="Google Shape;1711;p27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5" name="Google Shape;1712;p27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0" name="Google Shape;1713;p27"/>
            <p:cNvGrpSpPr/>
            <p:nvPr/>
          </p:nvGrpSpPr>
          <p:grpSpPr>
            <a:xfrm>
              <a:off x="459894" y="5285018"/>
              <a:ext cx="1493519" cy="615775"/>
              <a:chOff x="0" y="0"/>
              <a:chExt cx="1493518" cy="615774"/>
            </a:xfrm>
          </p:grpSpPr>
          <p:sp>
            <p:nvSpPr>
              <p:cNvPr id="1737" name="Google Shape;1714;p27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8" name="Google Shape;1715;p27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9" name="Google Shape;1716;p27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4" name="Google Shape;1717;p27"/>
            <p:cNvGrpSpPr/>
            <p:nvPr/>
          </p:nvGrpSpPr>
          <p:grpSpPr>
            <a:xfrm>
              <a:off x="7094112" y="4769912"/>
              <a:ext cx="1064855" cy="813094"/>
              <a:chOff x="0" y="0"/>
              <a:chExt cx="1064854" cy="813093"/>
            </a:xfrm>
          </p:grpSpPr>
          <p:sp>
            <p:nvSpPr>
              <p:cNvPr id="1741" name="Google Shape;1718;p27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2" name="Google Shape;1719;p27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3" name="Google Shape;1720;p27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7" name="Google Shape;1721;p27"/>
            <p:cNvGrpSpPr/>
            <p:nvPr/>
          </p:nvGrpSpPr>
          <p:grpSpPr>
            <a:xfrm>
              <a:off x="6354197" y="4972538"/>
              <a:ext cx="1337027" cy="826703"/>
              <a:chOff x="0" y="0"/>
              <a:chExt cx="1337026" cy="826702"/>
            </a:xfrm>
          </p:grpSpPr>
          <p:sp>
            <p:nvSpPr>
              <p:cNvPr id="1745" name="Google Shape;1722;p27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6" name="Google Shape;1723;p27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51" name="Google Shape;1724;p27"/>
            <p:cNvGrpSpPr/>
            <p:nvPr/>
          </p:nvGrpSpPr>
          <p:grpSpPr>
            <a:xfrm>
              <a:off x="284756" y="0"/>
              <a:ext cx="619334" cy="1338015"/>
              <a:chOff x="0" y="0"/>
              <a:chExt cx="619332" cy="1338014"/>
            </a:xfrm>
          </p:grpSpPr>
          <p:sp>
            <p:nvSpPr>
              <p:cNvPr id="1748" name="Google Shape;1725;p27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9" name="Google Shape;1726;p27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0" name="Google Shape;1727;p27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55" name="Google Shape;1728;p27"/>
            <p:cNvGrpSpPr/>
            <p:nvPr/>
          </p:nvGrpSpPr>
          <p:grpSpPr>
            <a:xfrm>
              <a:off x="4239774" y="262462"/>
              <a:ext cx="1064855" cy="813094"/>
              <a:chOff x="0" y="0"/>
              <a:chExt cx="1064854" cy="813093"/>
            </a:xfrm>
          </p:grpSpPr>
          <p:sp>
            <p:nvSpPr>
              <p:cNvPr id="1752" name="Google Shape;1729;p27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3" name="Google Shape;1730;p27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4" name="Google Shape;1731;p27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763" name="Google Shape;1732;p27"/>
          <p:cNvGrpSpPr/>
          <p:nvPr/>
        </p:nvGrpSpPr>
        <p:grpSpPr>
          <a:xfrm>
            <a:off x="-1154425" y="-1070265"/>
            <a:ext cx="11376876" cy="7251926"/>
            <a:chOff x="0" y="0"/>
            <a:chExt cx="11376875" cy="7251925"/>
          </a:xfrm>
        </p:grpSpPr>
        <p:sp>
          <p:nvSpPr>
            <p:cNvPr id="1757" name="Google Shape;1733;p27"/>
            <p:cNvSpPr/>
            <p:nvPr/>
          </p:nvSpPr>
          <p:spPr>
            <a:xfrm>
              <a:off x="352550" y="1945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58" name="Google Shape;1734;p27"/>
            <p:cNvSpPr/>
            <p:nvPr/>
          </p:nvSpPr>
          <p:spPr>
            <a:xfrm>
              <a:off x="0" y="219225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59" name="Google Shape;1735;p27"/>
            <p:cNvSpPr/>
            <p:nvPr/>
          </p:nvSpPr>
          <p:spPr>
            <a:xfrm rot="5400000">
              <a:off x="6803125" y="64902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0" name="Google Shape;1736;p27"/>
            <p:cNvSpPr/>
            <p:nvPr/>
          </p:nvSpPr>
          <p:spPr>
            <a:xfrm rot="5400000">
              <a:off x="4268275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1" name="Google Shape;1737;p27"/>
            <p:cNvSpPr/>
            <p:nvPr/>
          </p:nvSpPr>
          <p:spPr>
            <a:xfrm rot="10800000">
              <a:off x="9699975" y="4317385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2" name="Google Shape;1738;p27"/>
            <p:cNvSpPr/>
            <p:nvPr/>
          </p:nvSpPr>
          <p:spPr>
            <a:xfrm rot="10800000">
              <a:off x="9959675" y="4070136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808" name="Google Shape;1739;p27"/>
          <p:cNvGrpSpPr/>
          <p:nvPr/>
        </p:nvGrpSpPr>
        <p:grpSpPr>
          <a:xfrm>
            <a:off x="380019" y="153612"/>
            <a:ext cx="8496432" cy="4774100"/>
            <a:chOff x="0" y="0"/>
            <a:chExt cx="8496430" cy="4774098"/>
          </a:xfrm>
        </p:grpSpPr>
        <p:grpSp>
          <p:nvGrpSpPr>
            <p:cNvPr id="1767" name="Google Shape;1740;p27"/>
            <p:cNvGrpSpPr/>
            <p:nvPr/>
          </p:nvGrpSpPr>
          <p:grpSpPr>
            <a:xfrm>
              <a:off x="101880" y="3126938"/>
              <a:ext cx="130201" cy="126126"/>
              <a:chOff x="0" y="0"/>
              <a:chExt cx="130200" cy="126125"/>
            </a:xfrm>
          </p:grpSpPr>
          <p:sp>
            <p:nvSpPr>
              <p:cNvPr id="1764" name="Google Shape;1741;p2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65" name="Google Shape;1742;p2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66" name="Google Shape;1743;p2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777" name="Google Shape;1744;p27"/>
            <p:cNvGrpSpPr/>
            <p:nvPr/>
          </p:nvGrpSpPr>
          <p:grpSpPr>
            <a:xfrm>
              <a:off x="0" y="417817"/>
              <a:ext cx="101876" cy="134876"/>
              <a:chOff x="0" y="0"/>
              <a:chExt cx="101875" cy="134875"/>
            </a:xfrm>
          </p:grpSpPr>
          <p:grpSp>
            <p:nvGrpSpPr>
              <p:cNvPr id="1770" name="Google Shape;1745;p27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768" name="Google Shape;1746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69" name="Google Shape;1747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773" name="Google Shape;1748;p27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771" name="Google Shape;1749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72" name="Google Shape;1750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776" name="Google Shape;1751;p27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774" name="Google Shape;1752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75" name="Google Shape;1753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788" name="Google Shape;1754;p27"/>
            <p:cNvGrpSpPr/>
            <p:nvPr/>
          </p:nvGrpSpPr>
          <p:grpSpPr>
            <a:xfrm>
              <a:off x="1288755" y="4655025"/>
              <a:ext cx="445677" cy="119074"/>
              <a:chOff x="0" y="0"/>
              <a:chExt cx="445676" cy="119073"/>
            </a:xfrm>
          </p:grpSpPr>
          <p:sp>
            <p:nvSpPr>
              <p:cNvPr id="1778" name="Google Shape;1755;p2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79" name="Google Shape;1756;p2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0" name="Google Shape;1757;p2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1" name="Google Shape;1758;p2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2" name="Google Shape;1759;p2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3" name="Google Shape;1760;p2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4" name="Google Shape;1761;p2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5" name="Google Shape;1762;p2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6" name="Google Shape;1763;p2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7" name="Google Shape;1764;p2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92" name="Google Shape;1765;p27"/>
            <p:cNvGrpSpPr/>
            <p:nvPr/>
          </p:nvGrpSpPr>
          <p:grpSpPr>
            <a:xfrm>
              <a:off x="7252705" y="0"/>
              <a:ext cx="130201" cy="126126"/>
              <a:chOff x="0" y="0"/>
              <a:chExt cx="130200" cy="126125"/>
            </a:xfrm>
          </p:grpSpPr>
          <p:sp>
            <p:nvSpPr>
              <p:cNvPr id="1789" name="Google Shape;1766;p2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90" name="Google Shape;1767;p2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91" name="Google Shape;1768;p2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796" name="Google Shape;1769;p27"/>
            <p:cNvGrpSpPr/>
            <p:nvPr/>
          </p:nvGrpSpPr>
          <p:grpSpPr>
            <a:xfrm>
              <a:off x="1251149" y="93947"/>
              <a:ext cx="445678" cy="80823"/>
              <a:chOff x="0" y="0"/>
              <a:chExt cx="445676" cy="80821"/>
            </a:xfrm>
          </p:grpSpPr>
          <p:sp>
            <p:nvSpPr>
              <p:cNvPr id="1793" name="Google Shape;1770;p27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4" name="Google Shape;1771;p27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5" name="Google Shape;1772;p27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07" name="Google Shape;1773;p27"/>
            <p:cNvGrpSpPr/>
            <p:nvPr/>
          </p:nvGrpSpPr>
          <p:grpSpPr>
            <a:xfrm>
              <a:off x="8050753" y="1424575"/>
              <a:ext cx="445678" cy="119074"/>
              <a:chOff x="0" y="0"/>
              <a:chExt cx="445676" cy="119073"/>
            </a:xfrm>
          </p:grpSpPr>
          <p:sp>
            <p:nvSpPr>
              <p:cNvPr id="1797" name="Google Shape;1774;p27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8" name="Google Shape;1775;p27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9" name="Google Shape;1776;p27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0" name="Google Shape;1777;p27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1" name="Google Shape;1778;p27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2" name="Google Shape;1779;p27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3" name="Google Shape;1780;p27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4" name="Google Shape;1781;p27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5" name="Google Shape;1782;p27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6" name="Google Shape;1783;p27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8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4686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6" name="Google Shape;1785;p28" descr="Google Shape;1785;p2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3" name="Google Shape;1786;p28"/>
          <p:cNvGrpSpPr/>
          <p:nvPr/>
        </p:nvGrpSpPr>
        <p:grpSpPr>
          <a:xfrm>
            <a:off x="-871551" y="-484364"/>
            <a:ext cx="11081977" cy="6703401"/>
            <a:chOff x="0" y="0"/>
            <a:chExt cx="11081975" cy="6703400"/>
          </a:xfrm>
        </p:grpSpPr>
        <p:sp>
          <p:nvSpPr>
            <p:cNvPr id="1817" name="Google Shape;1787;p28"/>
            <p:cNvSpPr/>
            <p:nvPr/>
          </p:nvSpPr>
          <p:spPr>
            <a:xfrm rot="10800000" flipH="1">
              <a:off x="483925" y="366665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18" name="Google Shape;1788;p28"/>
            <p:cNvSpPr/>
            <p:nvPr/>
          </p:nvSpPr>
          <p:spPr>
            <a:xfrm rot="10800000" flipH="1">
              <a:off x="0" y="342021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19" name="Google Shape;1789;p28"/>
            <p:cNvSpPr/>
            <p:nvPr/>
          </p:nvSpPr>
          <p:spPr>
            <a:xfrm rot="5400000" flipH="1">
              <a:off x="7617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0" name="Google Shape;1790;p28"/>
            <p:cNvSpPr/>
            <p:nvPr/>
          </p:nvSpPr>
          <p:spPr>
            <a:xfrm rot="5400000" flipH="1">
              <a:off x="6265500" y="59417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1" name="Google Shape;1791;p28"/>
            <p:cNvSpPr/>
            <p:nvPr/>
          </p:nvSpPr>
          <p:spPr>
            <a:xfrm flipH="1">
              <a:off x="9180850" y="20489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2" name="Google Shape;1792;p28"/>
            <p:cNvSpPr/>
            <p:nvPr/>
          </p:nvSpPr>
          <p:spPr>
            <a:xfrm flipH="1">
              <a:off x="9664775" y="22954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853" name="Google Shape;1793;p28"/>
          <p:cNvGrpSpPr/>
          <p:nvPr/>
        </p:nvGrpSpPr>
        <p:grpSpPr>
          <a:xfrm>
            <a:off x="-667956" y="-1128477"/>
            <a:ext cx="10232769" cy="6744767"/>
            <a:chOff x="0" y="0"/>
            <a:chExt cx="10232767" cy="6744765"/>
          </a:xfrm>
        </p:grpSpPr>
        <p:grpSp>
          <p:nvGrpSpPr>
            <p:cNvPr id="1830" name="Google Shape;1794;p28"/>
            <p:cNvGrpSpPr/>
            <p:nvPr/>
          </p:nvGrpSpPr>
          <p:grpSpPr>
            <a:xfrm>
              <a:off x="7646085" y="885059"/>
              <a:ext cx="2156911" cy="506909"/>
              <a:chOff x="0" y="0"/>
              <a:chExt cx="2156910" cy="506908"/>
            </a:xfrm>
          </p:grpSpPr>
          <p:sp>
            <p:nvSpPr>
              <p:cNvPr id="1824" name="Google Shape;1795;p28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5" name="Google Shape;1796;p28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6" name="Google Shape;1797;p28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7" name="Google Shape;1798;p28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8" name="Google Shape;1799;p28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9" name="Google Shape;1800;p28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33" name="Google Shape;1801;p28"/>
            <p:cNvGrpSpPr/>
            <p:nvPr/>
          </p:nvGrpSpPr>
          <p:grpSpPr>
            <a:xfrm>
              <a:off x="1410126" y="5628887"/>
              <a:ext cx="204127" cy="1115879"/>
              <a:chOff x="0" y="0"/>
              <a:chExt cx="204126" cy="1115878"/>
            </a:xfrm>
          </p:grpSpPr>
          <p:sp>
            <p:nvSpPr>
              <p:cNvPr id="1831" name="Google Shape;1802;p28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2" name="Google Shape;1803;p28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37" name="Google Shape;1804;p28"/>
            <p:cNvGrpSpPr/>
            <p:nvPr/>
          </p:nvGrpSpPr>
          <p:grpSpPr>
            <a:xfrm>
              <a:off x="1870020" y="5722356"/>
              <a:ext cx="1493519" cy="615775"/>
              <a:chOff x="0" y="0"/>
              <a:chExt cx="1493518" cy="615774"/>
            </a:xfrm>
          </p:grpSpPr>
          <p:sp>
            <p:nvSpPr>
              <p:cNvPr id="1834" name="Google Shape;1805;p28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5" name="Google Shape;1806;p28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6" name="Google Shape;1807;p28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1" name="Google Shape;1808;p28"/>
            <p:cNvGrpSpPr/>
            <p:nvPr/>
          </p:nvGrpSpPr>
          <p:grpSpPr>
            <a:xfrm>
              <a:off x="9167913" y="4967712"/>
              <a:ext cx="1064855" cy="813094"/>
              <a:chOff x="0" y="0"/>
              <a:chExt cx="1064854" cy="813093"/>
            </a:xfrm>
          </p:grpSpPr>
          <p:sp>
            <p:nvSpPr>
              <p:cNvPr id="1838" name="Google Shape;1809;p28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9" name="Google Shape;1810;p28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0" name="Google Shape;1811;p28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4" name="Google Shape;1812;p28"/>
            <p:cNvGrpSpPr/>
            <p:nvPr/>
          </p:nvGrpSpPr>
          <p:grpSpPr>
            <a:xfrm>
              <a:off x="8112098" y="5752963"/>
              <a:ext cx="1337027" cy="826703"/>
              <a:chOff x="0" y="0"/>
              <a:chExt cx="1337026" cy="826702"/>
            </a:xfrm>
          </p:grpSpPr>
          <p:sp>
            <p:nvSpPr>
              <p:cNvPr id="1842" name="Google Shape;1813;p28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3" name="Google Shape;1814;p28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8" name="Google Shape;1815;p28"/>
            <p:cNvGrpSpPr/>
            <p:nvPr/>
          </p:nvGrpSpPr>
          <p:grpSpPr>
            <a:xfrm>
              <a:off x="1694883" y="0"/>
              <a:ext cx="619333" cy="1338015"/>
              <a:chOff x="0" y="0"/>
              <a:chExt cx="619332" cy="1338014"/>
            </a:xfrm>
          </p:grpSpPr>
          <p:sp>
            <p:nvSpPr>
              <p:cNvPr id="1845" name="Google Shape;1816;p28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6" name="Google Shape;1817;p28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7" name="Google Shape;1818;p28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52" name="Google Shape;1819;p28"/>
            <p:cNvGrpSpPr/>
            <p:nvPr/>
          </p:nvGrpSpPr>
          <p:grpSpPr>
            <a:xfrm>
              <a:off x="0" y="2297662"/>
              <a:ext cx="1064855" cy="813094"/>
              <a:chOff x="0" y="0"/>
              <a:chExt cx="1064854" cy="813093"/>
            </a:xfrm>
          </p:grpSpPr>
          <p:sp>
            <p:nvSpPr>
              <p:cNvPr id="1849" name="Google Shape;1820;p28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0" name="Google Shape;1821;p28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1" name="Google Shape;1822;p28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873" name="Google Shape;1823;p28"/>
          <p:cNvGrpSpPr/>
          <p:nvPr/>
        </p:nvGrpSpPr>
        <p:grpSpPr>
          <a:xfrm>
            <a:off x="3762175" y="233211"/>
            <a:ext cx="5065987" cy="4692665"/>
            <a:chOff x="0" y="0"/>
            <a:chExt cx="5065987" cy="4692663"/>
          </a:xfrm>
        </p:grpSpPr>
        <p:grpSp>
          <p:nvGrpSpPr>
            <p:cNvPr id="1857" name="Google Shape;1824;p28"/>
            <p:cNvGrpSpPr/>
            <p:nvPr/>
          </p:nvGrpSpPr>
          <p:grpSpPr>
            <a:xfrm>
              <a:off x="4935787" y="545788"/>
              <a:ext cx="130201" cy="126126"/>
              <a:chOff x="0" y="0"/>
              <a:chExt cx="130200" cy="126125"/>
            </a:xfrm>
          </p:grpSpPr>
          <p:sp>
            <p:nvSpPr>
              <p:cNvPr id="1854" name="Google Shape;1825;p28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5" name="Google Shape;1826;p28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6" name="Google Shape;1827;p28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861" name="Google Shape;1828;p28"/>
            <p:cNvGrpSpPr/>
            <p:nvPr/>
          </p:nvGrpSpPr>
          <p:grpSpPr>
            <a:xfrm>
              <a:off x="-1" y="4566538"/>
              <a:ext cx="130201" cy="126126"/>
              <a:chOff x="0" y="0"/>
              <a:chExt cx="130200" cy="126125"/>
            </a:xfrm>
          </p:grpSpPr>
          <p:sp>
            <p:nvSpPr>
              <p:cNvPr id="1858" name="Google Shape;1829;p28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9" name="Google Shape;1830;p28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60" name="Google Shape;1831;p28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872" name="Google Shape;1832;p28"/>
            <p:cNvGrpSpPr/>
            <p:nvPr/>
          </p:nvGrpSpPr>
          <p:grpSpPr>
            <a:xfrm>
              <a:off x="63685" y="0"/>
              <a:ext cx="445677" cy="119074"/>
              <a:chOff x="0" y="0"/>
              <a:chExt cx="445676" cy="119073"/>
            </a:xfrm>
          </p:grpSpPr>
          <p:sp>
            <p:nvSpPr>
              <p:cNvPr id="1862" name="Google Shape;1833;p28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3" name="Google Shape;1834;p28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4" name="Google Shape;1835;p28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5" name="Google Shape;1836;p28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6" name="Google Shape;1837;p28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7" name="Google Shape;1838;p28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8" name="Google Shape;1839;p28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9" name="Google Shape;1840;p28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0" name="Google Shape;1841;p28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1" name="Google Shape;1842;p28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8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10391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45238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Title Text"/>
          <p:cNvSpPr txBox="1">
            <a:spLocks noGrp="1"/>
          </p:cNvSpPr>
          <p:nvPr>
            <p:ph type="title"/>
          </p:nvPr>
        </p:nvSpPr>
        <p:spPr>
          <a:xfrm>
            <a:off x="723449" y="511025"/>
            <a:ext cx="7697101" cy="482401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8707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8"/>
          <p:cNvGrpSpPr/>
          <p:nvPr/>
        </p:nvGrpSpPr>
        <p:grpSpPr>
          <a:xfrm>
            <a:off x="-1078950" y="-1016375"/>
            <a:ext cx="11081975" cy="7042150"/>
            <a:chOff x="-1078950" y="-1016375"/>
            <a:chExt cx="11081975" cy="7042150"/>
          </a:xfrm>
        </p:grpSpPr>
        <p:sp>
          <p:nvSpPr>
            <p:cNvPr id="450" name="Google Shape;450;p8"/>
            <p:cNvSpPr/>
            <p:nvPr/>
          </p:nvSpPr>
          <p:spPr>
            <a:xfrm flipH="1">
              <a:off x="8101900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85858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-5400000" flipH="1">
              <a:off x="5671550" y="52640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rot="-5400000" flipH="1">
              <a:off x="24835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rot="10800000" flipH="1">
              <a:off x="-5950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rot="10800000" flipH="1">
              <a:off x="-10789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456" name="Google Shape;456;p8"/>
          <p:cNvGrpSpPr/>
          <p:nvPr/>
        </p:nvGrpSpPr>
        <p:grpSpPr>
          <a:xfrm>
            <a:off x="123985" y="-576378"/>
            <a:ext cx="9153370" cy="7088407"/>
            <a:chOff x="123985" y="-576378"/>
            <a:chExt cx="9153370" cy="7088407"/>
          </a:xfrm>
        </p:grpSpPr>
        <p:grpSp>
          <p:nvGrpSpPr>
            <p:cNvPr id="457" name="Google Shape;457;p8"/>
            <p:cNvGrpSpPr/>
            <p:nvPr/>
          </p:nvGrpSpPr>
          <p:grpSpPr>
            <a:xfrm flipH="1">
              <a:off x="123985" y="4355120"/>
              <a:ext cx="2156910" cy="506908"/>
              <a:chOff x="4891825" y="3495059"/>
              <a:chExt cx="1351193" cy="317552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8"/>
            <p:cNvGrpSpPr/>
            <p:nvPr/>
          </p:nvGrpSpPr>
          <p:grpSpPr>
            <a:xfrm flipH="1">
              <a:off x="8182527" y="-576378"/>
              <a:ext cx="204128" cy="1115878"/>
              <a:chOff x="6605329" y="191675"/>
              <a:chExt cx="127876" cy="699040"/>
            </a:xfrm>
          </p:grpSpPr>
          <p:sp>
            <p:nvSpPr>
              <p:cNvPr id="465" name="Google Shape;465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8"/>
            <p:cNvGrpSpPr/>
            <p:nvPr/>
          </p:nvGrpSpPr>
          <p:grpSpPr>
            <a:xfrm flipH="1">
              <a:off x="6433240" y="-158755"/>
              <a:ext cx="1493520" cy="615774"/>
              <a:chOff x="5301012" y="396272"/>
              <a:chExt cx="935614" cy="385751"/>
            </a:xfrm>
          </p:grpSpPr>
          <p:sp>
            <p:nvSpPr>
              <p:cNvPr id="468" name="Google Shape;468;p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8"/>
            <p:cNvGrpSpPr/>
            <p:nvPr/>
          </p:nvGrpSpPr>
          <p:grpSpPr>
            <a:xfrm flipH="1">
              <a:off x="227686" y="159032"/>
              <a:ext cx="1064856" cy="813093"/>
              <a:chOff x="3843246" y="357910"/>
              <a:chExt cx="667078" cy="509361"/>
            </a:xfrm>
          </p:grpSpPr>
          <p:sp>
            <p:nvSpPr>
              <p:cNvPr id="472" name="Google Shape;472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8"/>
            <p:cNvGrpSpPr/>
            <p:nvPr/>
          </p:nvGrpSpPr>
          <p:grpSpPr>
            <a:xfrm flipH="1">
              <a:off x="695431" y="-57203"/>
              <a:ext cx="1337026" cy="826702"/>
              <a:chOff x="3421261" y="191675"/>
              <a:chExt cx="837578" cy="517886"/>
            </a:xfrm>
          </p:grpSpPr>
          <p:sp>
            <p:nvSpPr>
              <p:cNvPr id="476" name="Google Shape;476;p8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8"/>
            <p:cNvGrpSpPr/>
            <p:nvPr/>
          </p:nvGrpSpPr>
          <p:grpSpPr>
            <a:xfrm>
              <a:off x="7482565" y="4404023"/>
              <a:ext cx="619332" cy="1338013"/>
              <a:chOff x="6850421" y="775628"/>
              <a:chExt cx="398541" cy="861012"/>
            </a:xfrm>
          </p:grpSpPr>
          <p:sp>
            <p:nvSpPr>
              <p:cNvPr id="479" name="Google Shape;479;p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8"/>
            <p:cNvGrpSpPr/>
            <p:nvPr/>
          </p:nvGrpSpPr>
          <p:grpSpPr>
            <a:xfrm flipH="1">
              <a:off x="8212499" y="2963157"/>
              <a:ext cx="1064856" cy="813093"/>
              <a:chOff x="3843246" y="357910"/>
              <a:chExt cx="667078" cy="509361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8"/>
            <p:cNvGrpSpPr/>
            <p:nvPr/>
          </p:nvGrpSpPr>
          <p:grpSpPr>
            <a:xfrm rot="-5400000" flipH="1">
              <a:off x="2113698" y="5180120"/>
              <a:ext cx="2156910" cy="506908"/>
              <a:chOff x="4891825" y="3495059"/>
              <a:chExt cx="1351193" cy="317552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8"/>
            <p:cNvGrpSpPr/>
            <p:nvPr/>
          </p:nvGrpSpPr>
          <p:grpSpPr>
            <a:xfrm flipH="1">
              <a:off x="5175252" y="-576378"/>
              <a:ext cx="204128" cy="1115878"/>
              <a:chOff x="6605329" y="191675"/>
              <a:chExt cx="127876" cy="699040"/>
            </a:xfrm>
          </p:grpSpPr>
          <p:sp>
            <p:nvSpPr>
              <p:cNvPr id="494" name="Google Shape;494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6" name="Google Shape;496;p8"/>
          <p:cNvSpPr txBox="1">
            <a:spLocks noGrp="1"/>
          </p:cNvSpPr>
          <p:nvPr>
            <p:ph type="title"/>
          </p:nvPr>
        </p:nvSpPr>
        <p:spPr>
          <a:xfrm>
            <a:off x="1133425" y="1896325"/>
            <a:ext cx="68772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97" name="Google Shape;497;p8"/>
          <p:cNvGrpSpPr/>
          <p:nvPr/>
        </p:nvGrpSpPr>
        <p:grpSpPr>
          <a:xfrm flipH="1">
            <a:off x="535582" y="1602437"/>
            <a:ext cx="449076" cy="119073"/>
            <a:chOff x="7108302" y="2550931"/>
            <a:chExt cx="281323" cy="74593"/>
          </a:xfrm>
        </p:grpSpPr>
        <p:sp>
          <p:nvSpPr>
            <p:cNvPr id="498" name="Google Shape;498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8"/>
          <p:cNvGrpSpPr/>
          <p:nvPr/>
        </p:nvGrpSpPr>
        <p:grpSpPr>
          <a:xfrm flipH="1">
            <a:off x="8207937" y="1534737"/>
            <a:ext cx="445675" cy="119073"/>
            <a:chOff x="3578973" y="2550931"/>
            <a:chExt cx="279193" cy="74593"/>
          </a:xfrm>
        </p:grpSpPr>
        <p:sp>
          <p:nvSpPr>
            <p:cNvPr id="509" name="Google Shape;509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9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 txBox="1">
            <a:spLocks noGrp="1"/>
          </p:cNvSpPr>
          <p:nvPr>
            <p:ph type="title"/>
          </p:nvPr>
        </p:nvSpPr>
        <p:spPr>
          <a:xfrm>
            <a:off x="793025" y="1029000"/>
            <a:ext cx="3880500" cy="14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subTitle" idx="1"/>
          </p:nvPr>
        </p:nvSpPr>
        <p:spPr>
          <a:xfrm>
            <a:off x="793025" y="2558700"/>
            <a:ext cx="38805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9"/>
          <p:cNvSpPr>
            <a:spLocks noGrp="1"/>
          </p:cNvSpPr>
          <p:nvPr>
            <p:ph type="pic" idx="2"/>
          </p:nvPr>
        </p:nvSpPr>
        <p:spPr>
          <a:xfrm>
            <a:off x="5346671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4" name="Google Shape;524;p9"/>
          <p:cNvGrpSpPr/>
          <p:nvPr/>
        </p:nvGrpSpPr>
        <p:grpSpPr>
          <a:xfrm flipH="1">
            <a:off x="-198360" y="-451253"/>
            <a:ext cx="10173789" cy="5650844"/>
            <a:chOff x="-900429" y="-451253"/>
            <a:chExt cx="10173789" cy="5650844"/>
          </a:xfrm>
        </p:grpSpPr>
        <p:grpSp>
          <p:nvGrpSpPr>
            <p:cNvPr id="525" name="Google Shape;525;p9"/>
            <p:cNvGrpSpPr/>
            <p:nvPr/>
          </p:nvGrpSpPr>
          <p:grpSpPr>
            <a:xfrm rot="-5400000">
              <a:off x="-444554" y="2420972"/>
              <a:ext cx="204128" cy="1115878"/>
              <a:chOff x="6135602" y="7311"/>
              <a:chExt cx="127876" cy="69904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6231508" y="67438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35602" y="7311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9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529" name="Google Shape;529;p9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530" name="Google Shape;530;p9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9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9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3" name="Google Shape;533;p9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534" name="Google Shape;534;p9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6" name="Google Shape;536;p9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537" name="Google Shape;537;p9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9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544" name="Google Shape;544;p9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9"/>
          <p:cNvGrpSpPr/>
          <p:nvPr/>
        </p:nvGrpSpPr>
        <p:grpSpPr>
          <a:xfrm rot="10800000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548" name="Google Shape;548;p9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 rot="10800000">
              <a:off x="8793375" y="2523174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 rot="10800000">
              <a:off x="9057475" y="2275925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554" name="Google Shape;554;p9"/>
          <p:cNvGrpSpPr/>
          <p:nvPr/>
        </p:nvGrpSpPr>
        <p:grpSpPr>
          <a:xfrm flipH="1">
            <a:off x="477825" y="140988"/>
            <a:ext cx="8320055" cy="4774098"/>
            <a:chOff x="473320" y="140988"/>
            <a:chExt cx="8320055" cy="4774098"/>
          </a:xfrm>
        </p:grpSpPr>
        <p:grpSp>
          <p:nvGrpSpPr>
            <p:cNvPr id="555" name="Google Shape;555;p9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556" name="Google Shape;556;p9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59" name="Google Shape;559;p9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560" name="Google Shape;560;p9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9" name="Google Shape;569;p9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84" name="Google Shape;584;p9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585" name="Google Shape;585;p9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8" r:id="rId12"/>
    <p:sldLayoutId id="2147483669" r:id="rId13"/>
    <p:sldLayoutId id="2147483670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9;p6" descr="Google Shape;309;p6"/>
          <p:cNvPicPr>
            <a:picLocks noChangeAspect="1"/>
          </p:cNvPicPr>
          <p:nvPr/>
        </p:nvPicPr>
        <p:blipFill>
          <a:blip r:embed="rId30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grpSp>
        <p:nvGrpSpPr>
          <p:cNvPr id="9" name="Google Shape;311;p6"/>
          <p:cNvGrpSpPr/>
          <p:nvPr/>
        </p:nvGrpSpPr>
        <p:grpSpPr>
          <a:xfrm>
            <a:off x="-1163338" y="-618327"/>
            <a:ext cx="11346402" cy="6862427"/>
            <a:chOff x="0" y="0"/>
            <a:chExt cx="11346400" cy="6862425"/>
          </a:xfrm>
        </p:grpSpPr>
        <p:sp>
          <p:nvSpPr>
            <p:cNvPr id="4" name="Google Shape;312;p6"/>
            <p:cNvSpPr/>
            <p:nvPr/>
          </p:nvSpPr>
          <p:spPr>
            <a:xfrm rot="10800000">
              <a:off x="9929199" y="45631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" name="Google Shape;313;p6"/>
            <p:cNvSpPr/>
            <p:nvPr/>
          </p:nvSpPr>
          <p:spPr>
            <a:xfrm rot="16200000">
              <a:off x="9167499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6" name="Google Shape;314;p6"/>
            <p:cNvSpPr/>
            <p:nvPr/>
          </p:nvSpPr>
          <p:spPr>
            <a:xfrm rot="16200000">
              <a:off x="1575874" y="6100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" name="Google Shape;315;p6"/>
            <p:cNvSpPr/>
            <p:nvPr/>
          </p:nvSpPr>
          <p:spPr>
            <a:xfrm>
              <a:off x="265249" y="14171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" name="Google Shape;316;p6"/>
            <p:cNvSpPr/>
            <p:nvPr/>
          </p:nvSpPr>
          <p:spPr>
            <a:xfrm>
              <a:off x="-1" y="16636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43" name="Google Shape;317;p6"/>
          <p:cNvGrpSpPr/>
          <p:nvPr/>
        </p:nvGrpSpPr>
        <p:grpSpPr>
          <a:xfrm>
            <a:off x="380019" y="153612"/>
            <a:ext cx="8609557" cy="4774100"/>
            <a:chOff x="0" y="0"/>
            <a:chExt cx="8609555" cy="4774098"/>
          </a:xfrm>
        </p:grpSpPr>
        <p:grpSp>
          <p:nvGrpSpPr>
            <p:cNvPr id="13" name="Google Shape;318;p6"/>
            <p:cNvGrpSpPr/>
            <p:nvPr/>
          </p:nvGrpSpPr>
          <p:grpSpPr>
            <a:xfrm>
              <a:off x="8479355" y="1387911"/>
              <a:ext cx="130201" cy="126126"/>
              <a:chOff x="0" y="0"/>
              <a:chExt cx="130200" cy="126125"/>
            </a:xfrm>
          </p:grpSpPr>
          <p:sp>
            <p:nvSpPr>
              <p:cNvPr id="10" name="Google Shape;319;p6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" name="Google Shape;320;p6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" name="Google Shape;321;p6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3" name="Google Shape;322;p6"/>
            <p:cNvGrpSpPr/>
            <p:nvPr/>
          </p:nvGrpSpPr>
          <p:grpSpPr>
            <a:xfrm>
              <a:off x="-1" y="4221407"/>
              <a:ext cx="101876" cy="134876"/>
              <a:chOff x="0" y="0"/>
              <a:chExt cx="101875" cy="134875"/>
            </a:xfrm>
          </p:grpSpPr>
          <p:grpSp>
            <p:nvGrpSpPr>
              <p:cNvPr id="16" name="Google Shape;323;p6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4" name="Google Shape;324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" name="Google Shape;325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" name="Google Shape;326;p6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7" name="Google Shape;327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8" name="Google Shape;328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2" name="Google Shape;329;p6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20" name="Google Shape;330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1" name="Google Shape;331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34" name="Google Shape;332;p6"/>
            <p:cNvGrpSpPr/>
            <p:nvPr/>
          </p:nvGrpSpPr>
          <p:grpSpPr>
            <a:xfrm>
              <a:off x="1288754" y="0"/>
              <a:ext cx="445678" cy="119074"/>
              <a:chOff x="0" y="0"/>
              <a:chExt cx="445676" cy="119073"/>
            </a:xfrm>
          </p:grpSpPr>
          <p:sp>
            <p:nvSpPr>
              <p:cNvPr id="24" name="Google Shape;333;p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" name="Google Shape;334;p6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Google Shape;335;p6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7" name="Google Shape;336;p6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" name="Google Shape;337;p6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" name="Google Shape;338;p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" name="Google Shape;339;p6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Google Shape;340;p6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" name="Google Shape;341;p6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" name="Google Shape;342;p6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8" name="Google Shape;343;p6"/>
            <p:cNvGrpSpPr/>
            <p:nvPr/>
          </p:nvGrpSpPr>
          <p:grpSpPr>
            <a:xfrm>
              <a:off x="7252705" y="4647973"/>
              <a:ext cx="130201" cy="126126"/>
              <a:chOff x="0" y="0"/>
              <a:chExt cx="130200" cy="126125"/>
            </a:xfrm>
          </p:grpSpPr>
          <p:sp>
            <p:nvSpPr>
              <p:cNvPr id="35" name="Google Shape;344;p6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6" name="Google Shape;345;p6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7" name="Google Shape;346;p6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42" name="Google Shape;347;p6"/>
            <p:cNvGrpSpPr/>
            <p:nvPr/>
          </p:nvGrpSpPr>
          <p:grpSpPr>
            <a:xfrm>
              <a:off x="1251149" y="4599330"/>
              <a:ext cx="445678" cy="80823"/>
              <a:chOff x="0" y="0"/>
              <a:chExt cx="445676" cy="80822"/>
            </a:xfrm>
          </p:grpSpPr>
          <p:sp>
            <p:nvSpPr>
              <p:cNvPr id="39" name="Google Shape;348;p6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0" name="Google Shape;349;p6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" name="Google Shape;350;p6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9" name="Google Shape;351;p6"/>
          <p:cNvGrpSpPr/>
          <p:nvPr/>
        </p:nvGrpSpPr>
        <p:grpSpPr>
          <a:xfrm>
            <a:off x="-1564470" y="-972177"/>
            <a:ext cx="10887665" cy="6918893"/>
            <a:chOff x="0" y="-1"/>
            <a:chExt cx="10887664" cy="6918891"/>
          </a:xfrm>
        </p:grpSpPr>
        <p:grpSp>
          <p:nvGrpSpPr>
            <p:cNvPr id="46" name="Google Shape;352;p6"/>
            <p:cNvGrpSpPr/>
            <p:nvPr/>
          </p:nvGrpSpPr>
          <p:grpSpPr>
            <a:xfrm>
              <a:off x="8452866" y="5803012"/>
              <a:ext cx="204127" cy="1115879"/>
              <a:chOff x="0" y="0"/>
              <a:chExt cx="204126" cy="1115878"/>
            </a:xfrm>
          </p:grpSpPr>
          <p:sp>
            <p:nvSpPr>
              <p:cNvPr id="44" name="Google Shape;353;p6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5" name="Google Shape;354;p6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0" name="Google Shape;355;p6"/>
            <p:cNvGrpSpPr/>
            <p:nvPr/>
          </p:nvGrpSpPr>
          <p:grpSpPr>
            <a:xfrm>
              <a:off x="8299635" y="462030"/>
              <a:ext cx="1493519" cy="615775"/>
              <a:chOff x="0" y="0"/>
              <a:chExt cx="1493518" cy="615774"/>
            </a:xfrm>
          </p:grpSpPr>
          <p:sp>
            <p:nvSpPr>
              <p:cNvPr id="47" name="Google Shape;356;p6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8" name="Google Shape;357;p6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9" name="Google Shape;358;p6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4" name="Google Shape;359;p6"/>
            <p:cNvGrpSpPr/>
            <p:nvPr/>
          </p:nvGrpSpPr>
          <p:grpSpPr>
            <a:xfrm>
              <a:off x="8602428" y="524923"/>
              <a:ext cx="1064855" cy="813094"/>
              <a:chOff x="0" y="0"/>
              <a:chExt cx="1064854" cy="813093"/>
            </a:xfrm>
          </p:grpSpPr>
          <p:sp>
            <p:nvSpPr>
              <p:cNvPr id="51" name="Google Shape;360;p6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2" name="Google Shape;361;p6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" name="Google Shape;362;p6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7" name="Google Shape;363;p6"/>
            <p:cNvGrpSpPr/>
            <p:nvPr/>
          </p:nvGrpSpPr>
          <p:grpSpPr>
            <a:xfrm>
              <a:off x="9550638" y="5690013"/>
              <a:ext cx="1337027" cy="826703"/>
              <a:chOff x="0" y="0"/>
              <a:chExt cx="1337026" cy="826702"/>
            </a:xfrm>
          </p:grpSpPr>
          <p:sp>
            <p:nvSpPr>
              <p:cNvPr id="55" name="Google Shape;364;p6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" name="Google Shape;365;p6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4" name="Google Shape;366;p6"/>
            <p:cNvGrpSpPr/>
            <p:nvPr/>
          </p:nvGrpSpPr>
          <p:grpSpPr>
            <a:xfrm>
              <a:off x="-1" y="4470171"/>
              <a:ext cx="2156911" cy="506909"/>
              <a:chOff x="0" y="0"/>
              <a:chExt cx="2156910" cy="506908"/>
            </a:xfrm>
          </p:grpSpPr>
          <p:sp>
            <p:nvSpPr>
              <p:cNvPr id="58" name="Google Shape;367;p6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" name="Google Shape;368;p6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" name="Google Shape;369;p6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" name="Google Shape;370;p6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" name="Google Shape;371;p6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" name="Google Shape;372;p6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8" name="Google Shape;373;p6"/>
            <p:cNvGrpSpPr/>
            <p:nvPr/>
          </p:nvGrpSpPr>
          <p:grpSpPr>
            <a:xfrm>
              <a:off x="2476522" y="-2"/>
              <a:ext cx="619334" cy="1338016"/>
              <a:chOff x="0" y="0"/>
              <a:chExt cx="619332" cy="1338014"/>
            </a:xfrm>
          </p:grpSpPr>
          <p:sp>
            <p:nvSpPr>
              <p:cNvPr id="65" name="Google Shape;374;p6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" name="Google Shape;375;p6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" name="Google Shape;376;p6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50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40" name="Google Shape;1853;p32">
            <a:extLst>
              <a:ext uri="{FF2B5EF4-FFF2-40B4-BE49-F238E27FC236}">
                <a16:creationId xmlns:a16="http://schemas.microsoft.com/office/drawing/2014/main" id="{5C355DEA-B267-4682-A9E1-1D576E6E87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17240" y="793011"/>
            <a:ext cx="6326973" cy="3513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Road Traffic Accident Severity Prediction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CEN 380-Machine Learning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Worked by-</a:t>
            </a:r>
            <a:r>
              <a:rPr lang="en-GB" sz="1600" dirty="0"/>
              <a:t>Megi Selimi, Anxhela </a:t>
            </a:r>
            <a:r>
              <a:rPr lang="en-GB" sz="1600" dirty="0" err="1"/>
              <a:t>Kullafi</a:t>
            </a:r>
            <a:r>
              <a:rPr lang="en-GB" sz="1600" dirty="0"/>
              <a:t>, </a:t>
            </a:r>
            <a:r>
              <a:rPr lang="en-GB" sz="1600" dirty="0" err="1"/>
              <a:t>Kledisa</a:t>
            </a:r>
            <a:r>
              <a:rPr lang="en-GB" sz="1600" dirty="0"/>
              <a:t> Çollaku, </a:t>
            </a:r>
            <a:r>
              <a:rPr lang="en-GB" sz="1600" dirty="0" err="1"/>
              <a:t>Frenki</a:t>
            </a:r>
            <a:r>
              <a:rPr lang="en-GB" sz="1600" dirty="0"/>
              <a:t> </a:t>
            </a:r>
            <a:r>
              <a:rPr lang="en-GB" sz="1600" dirty="0" err="1"/>
              <a:t>Zelo</a:t>
            </a:r>
            <a:r>
              <a:rPr lang="en-GB" sz="1600" dirty="0"/>
              <a:t>, </a:t>
            </a:r>
            <a:r>
              <a:rPr lang="en-GB" sz="1600" dirty="0" err="1"/>
              <a:t>Zejna</a:t>
            </a:r>
            <a:r>
              <a:rPr lang="en-GB" sz="1600" dirty="0"/>
              <a:t> Mema, Uarda </a:t>
            </a:r>
            <a:r>
              <a:rPr lang="en-GB" sz="1600" dirty="0" err="1"/>
              <a:t>Xhaferaj</a:t>
            </a:r>
            <a:endParaRPr lang="en-US" sz="239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 txBox="1">
            <a:spLocks noGrp="1"/>
          </p:cNvSpPr>
          <p:nvPr>
            <p:ph type="title"/>
          </p:nvPr>
        </p:nvSpPr>
        <p:spPr>
          <a:xfrm>
            <a:off x="2365965" y="33063"/>
            <a:ext cx="44120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 Results</a:t>
            </a:r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DDD5D1-598A-4304-A0E6-26AF3229A218}"/>
              </a:ext>
            </a:extLst>
          </p:cNvPr>
          <p:cNvSpPr txBox="1"/>
          <p:nvPr/>
        </p:nvSpPr>
        <p:spPr>
          <a:xfrm>
            <a:off x="844346" y="1109669"/>
            <a:ext cx="2163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</a:rPr>
              <a:t>class_weight</a:t>
            </a:r>
            <a:r>
              <a:rPr lang="en-US" sz="1200" b="1" dirty="0">
                <a:solidFill>
                  <a:schemeClr val="tx1"/>
                </a:solidFill>
              </a:rPr>
              <a:t>: 'balanced’ 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max_depth</a:t>
            </a:r>
            <a:r>
              <a:rPr lang="en-US" sz="1200" b="1" dirty="0">
                <a:solidFill>
                  <a:schemeClr val="tx1"/>
                </a:solidFill>
              </a:rPr>
              <a:t>: 30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min_samples_split</a:t>
            </a:r>
            <a:r>
              <a:rPr lang="en-US" sz="1200" b="1" dirty="0">
                <a:solidFill>
                  <a:schemeClr val="tx1"/>
                </a:solidFill>
              </a:rPr>
              <a:t>: 2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Best F1 Score: 0.8179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Best Mean Accuracy: 82%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711E6D-7869-4212-B41B-0DE864277230}"/>
              </a:ext>
            </a:extLst>
          </p:cNvPr>
          <p:cNvSpPr txBox="1"/>
          <p:nvPr/>
        </p:nvSpPr>
        <p:spPr>
          <a:xfrm>
            <a:off x="844346" y="801892"/>
            <a:ext cx="238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Parameters Found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51DD4FC-A560-4BC1-98CE-0B1265C6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03556"/>
              </p:ext>
            </p:extLst>
          </p:nvPr>
        </p:nvGraphicFramePr>
        <p:xfrm>
          <a:off x="5339881" y="735603"/>
          <a:ext cx="3070542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37700689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324625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1205905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49806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14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0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53890"/>
                  </a:ext>
                </a:extLst>
              </a:tr>
            </a:tbl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68CE2D65-F8A4-4E78-816A-E527A530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81" y="1970249"/>
            <a:ext cx="3469456" cy="272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EA32380F-8105-47DD-A863-516585BA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29184"/>
            <a:ext cx="4560570" cy="2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/>
          <p:cNvSpPr txBox="1">
            <a:spLocks noGrp="1"/>
          </p:cNvSpPr>
          <p:nvPr>
            <p:ph type="title"/>
          </p:nvPr>
        </p:nvSpPr>
        <p:spPr>
          <a:xfrm>
            <a:off x="555404" y="302940"/>
            <a:ext cx="3845146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Random Forest Results</a:t>
            </a:r>
            <a:endParaRPr sz="2400" dirty="0"/>
          </a:p>
        </p:txBody>
      </p:sp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49BAE-1CEA-4ED7-B439-E31215F1A6CB}"/>
              </a:ext>
            </a:extLst>
          </p:cNvPr>
          <p:cNvSpPr txBox="1"/>
          <p:nvPr/>
        </p:nvSpPr>
        <p:spPr>
          <a:xfrm>
            <a:off x="555404" y="955785"/>
            <a:ext cx="4265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  <a:sym typeface="Arial"/>
              </a:rPr>
              <a:t>The following parameters provided the best results: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FA1E27-9C24-48F4-8426-D7297719AEED}"/>
              </a:ext>
            </a:extLst>
          </p:cNvPr>
          <p:cNvSpPr txBox="1"/>
          <p:nvPr/>
        </p:nvSpPr>
        <p:spPr>
          <a:xfrm>
            <a:off x="554424" y="1450962"/>
            <a:ext cx="28507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Best Parameters: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min_samples_split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max_depth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n_estimators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Test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94.09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%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8BB7BC-4AD3-48EC-94C5-B59F3F68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63772"/>
              </p:ext>
            </p:extLst>
          </p:nvPr>
        </p:nvGraphicFramePr>
        <p:xfrm>
          <a:off x="554424" y="3276450"/>
          <a:ext cx="4134930" cy="11445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6986">
                  <a:extLst>
                    <a:ext uri="{9D8B030D-6E8A-4147-A177-3AD203B41FA5}">
                      <a16:colId xmlns:a16="http://schemas.microsoft.com/office/drawing/2014/main" val="1589169401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215588263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814285308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110933490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35263075"/>
                    </a:ext>
                  </a:extLst>
                </a:gridCol>
              </a:tblGrid>
              <a:tr h="367304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65370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73999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90988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04127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4523C0B-E7F0-B060-C322-7FBA4DED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54" y="450403"/>
            <a:ext cx="2502662" cy="200111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F5BCB1-A2BA-2194-70A5-C53CF9AA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37" y="2567067"/>
            <a:ext cx="3262682" cy="25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/>
          <p:cNvSpPr txBox="1">
            <a:spLocks noGrp="1"/>
          </p:cNvSpPr>
          <p:nvPr>
            <p:ph type="title"/>
          </p:nvPr>
        </p:nvSpPr>
        <p:spPr>
          <a:xfrm>
            <a:off x="274230" y="182135"/>
            <a:ext cx="6195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MLP + RF Performance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16484-7F79-4B40-810C-2F7A8ACBC154}"/>
              </a:ext>
            </a:extLst>
          </p:cNvPr>
          <p:cNvSpPr txBox="1"/>
          <p:nvPr/>
        </p:nvSpPr>
        <p:spPr>
          <a:xfrm>
            <a:off x="540068" y="850553"/>
            <a:ext cx="4409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Best Configuration of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MLP+RF : MLP Hidden layers (512, 256, 128); </a:t>
            </a:r>
            <a:r>
              <a:rPr lang="en-GB" sz="1200" b="1">
                <a:solidFill>
                  <a:schemeClr val="tx1"/>
                </a:solidFill>
                <a:latin typeface="+mj-lt"/>
              </a:rPr>
              <a:t>RandomForest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+mj-lt"/>
              </a:rPr>
              <a:t>max_depth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: 40, </a:t>
            </a:r>
            <a:r>
              <a:rPr lang="en-GB" sz="1200" b="1" dirty="0" err="1">
                <a:solidFill>
                  <a:schemeClr val="tx1"/>
                </a:solidFill>
                <a:latin typeface="+mj-lt"/>
              </a:rPr>
              <a:t>n_estimators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: 400 Accuracy 91%</a:t>
            </a:r>
          </a:p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Trained for 50 epochs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9A9AAA-B90F-4BEF-98D1-F7FCCC58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63275"/>
              </p:ext>
            </p:extLst>
          </p:nvPr>
        </p:nvGraphicFramePr>
        <p:xfrm>
          <a:off x="5019037" y="778371"/>
          <a:ext cx="3584895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4512">
                  <a:extLst>
                    <a:ext uri="{9D8B030D-6E8A-4147-A177-3AD203B41FA5}">
                      <a16:colId xmlns:a16="http://schemas.microsoft.com/office/drawing/2014/main" val="3051417497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365929174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71288376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4215034716"/>
                    </a:ext>
                  </a:extLst>
                </a:gridCol>
                <a:gridCol w="788673">
                  <a:extLst>
                    <a:ext uri="{9D8B030D-6E8A-4147-A177-3AD203B41FA5}">
                      <a16:colId xmlns:a16="http://schemas.microsoft.com/office/drawing/2014/main" val="24751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0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876024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26D7C56B-EC0E-4F57-8A9A-C85130B4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0" y="2249905"/>
            <a:ext cx="3134464" cy="23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711293-0D1E-94D6-6968-3F202DDE9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60" y="1889433"/>
            <a:ext cx="1406148" cy="306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44EA7-125E-EEC0-BB99-39416B0A7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56" y="1949322"/>
            <a:ext cx="3662155" cy="288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/>
          <p:cNvSpPr txBox="1">
            <a:spLocks noGrp="1"/>
          </p:cNvSpPr>
          <p:nvPr>
            <p:ph type="title"/>
          </p:nvPr>
        </p:nvSpPr>
        <p:spPr>
          <a:xfrm>
            <a:off x="274230" y="136415"/>
            <a:ext cx="8497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AE + RF Model Performance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F1063C-DECC-4260-AFCB-1C946799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70393"/>
              </p:ext>
            </p:extLst>
          </p:nvPr>
        </p:nvGraphicFramePr>
        <p:xfrm>
          <a:off x="383443" y="1430286"/>
          <a:ext cx="4537800" cy="29714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5900">
                  <a:extLst>
                    <a:ext uri="{9D8B030D-6E8A-4147-A177-3AD203B41FA5}">
                      <a16:colId xmlns:a16="http://schemas.microsoft.com/office/drawing/2014/main" val="19202184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13384857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4051951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7146528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907886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Autoencoder Architecture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Bottleneck  Size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RF Parameters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Test Accuracy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465212267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1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128 → 64 → 32 → 64 → 128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n_estimators=300, max_depth=40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85%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2787737205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256 → 128 → 16 (Dropout)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=400, </a:t>
                      </a:r>
                      <a:r>
                        <a:rPr lang="en-US" sz="1000" dirty="0" err="1"/>
                        <a:t>max_depth</a:t>
                      </a:r>
                      <a:r>
                        <a:rPr lang="en-US" sz="1000" dirty="0"/>
                        <a:t>=35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87%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831901843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3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64 → 10 → 64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n_estimators=150, max_depth=25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88%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88293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4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128 → 32 → 128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=400, </a:t>
                      </a:r>
                      <a:r>
                        <a:rPr lang="en-US" sz="1000" dirty="0" err="1"/>
                        <a:t>max_depth</a:t>
                      </a:r>
                      <a:r>
                        <a:rPr lang="en-US" sz="1000" dirty="0"/>
                        <a:t>=40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83%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1632120877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4++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160 → 56 → 160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56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n_estimators=450, max_depth=42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88%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56842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3CC7CD87-C10E-497F-A59C-09E40F13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17" y="1430286"/>
            <a:ext cx="3853560" cy="28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/>
          <p:cNvSpPr txBox="1">
            <a:spLocks noGrp="1"/>
          </p:cNvSpPr>
          <p:nvPr>
            <p:ph type="title"/>
          </p:nvPr>
        </p:nvSpPr>
        <p:spPr>
          <a:xfrm>
            <a:off x="575629" y="271501"/>
            <a:ext cx="3473334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XGBoost</a:t>
            </a:r>
            <a:r>
              <a:rPr lang="en-US" sz="2800" dirty="0"/>
              <a:t> Results</a:t>
            </a:r>
            <a:endParaRPr sz="2800" dirty="0"/>
          </a:p>
        </p:txBody>
      </p:sp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49BAE-1CEA-4ED7-B439-E31215F1A6CB}"/>
              </a:ext>
            </a:extLst>
          </p:cNvPr>
          <p:cNvSpPr txBox="1"/>
          <p:nvPr/>
        </p:nvSpPr>
        <p:spPr>
          <a:xfrm>
            <a:off x="550066" y="978965"/>
            <a:ext cx="3996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We used </a:t>
            </a:r>
            <a:r>
              <a:rPr lang="en-US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GridSearchCV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for tuning the </a:t>
            </a:r>
            <a:r>
              <a:rPr lang="en-US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XGBoost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model. The following parameters were tested: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FA1E27-9C24-48F4-8426-D7297719AEED}"/>
              </a:ext>
            </a:extLst>
          </p:cNvPr>
          <p:cNvSpPr txBox="1"/>
          <p:nvPr/>
        </p:nvSpPr>
        <p:spPr>
          <a:xfrm>
            <a:off x="550066" y="1662772"/>
            <a:ext cx="2659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Parameters: 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learning_rate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0.5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max_depth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12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n_estimators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400</a:t>
            </a:r>
          </a:p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CV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92.1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%</a:t>
            </a:r>
          </a:p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92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.4%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2AD543-7293-487B-9123-3B3F3B23B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0056"/>
              </p:ext>
            </p:extLst>
          </p:nvPr>
        </p:nvGraphicFramePr>
        <p:xfrm>
          <a:off x="575629" y="3386611"/>
          <a:ext cx="3996372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572">
                  <a:extLst>
                    <a:ext uri="{9D8B030D-6E8A-4147-A177-3AD203B41FA5}">
                      <a16:colId xmlns:a16="http://schemas.microsoft.com/office/drawing/2014/main" val="54002057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4237512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1237736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301850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18454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Class (Label)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2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0 (Slight)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1.00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62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1 (Serious)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26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2 (Fatal)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51675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2CEDB065-8622-421E-9088-3498F254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7" y="885885"/>
            <a:ext cx="3913154" cy="35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8"/>
          <p:cNvSpPr txBox="1">
            <a:spLocks noGrp="1"/>
          </p:cNvSpPr>
          <p:nvPr>
            <p:ph type="title"/>
          </p:nvPr>
        </p:nvSpPr>
        <p:spPr>
          <a:xfrm>
            <a:off x="481594" y="252759"/>
            <a:ext cx="3393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LightGBM</a:t>
            </a:r>
            <a:r>
              <a:rPr lang="en-US" sz="2800" dirty="0"/>
              <a:t> Results</a:t>
            </a:r>
            <a:endParaRPr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308FE8-926B-4346-8D8A-6759A744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9" y="1042163"/>
            <a:ext cx="1709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0" dirty="0">
                <a:solidFill>
                  <a:srgbClr val="E3E3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Parameters: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n_estimators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300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max_depth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</a:t>
            </a: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30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learning_rate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0.1</a:t>
            </a:r>
            <a:endParaRPr lang="en-US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num_leaves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63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871583E-E134-49CF-B2E9-15193C66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9" y="2459197"/>
            <a:ext cx="2132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Test Accuracy: </a:t>
            </a:r>
            <a:r>
              <a:rPr lang="en-US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91.8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%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Best CV Accuracy: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91.7%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A7DBD5-0210-4C68-8B7B-3F26D544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89" y="588763"/>
            <a:ext cx="4154751" cy="37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708912-E96E-4129-8AD8-E1D3186A9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76187"/>
              </p:ext>
            </p:extLst>
          </p:nvPr>
        </p:nvGraphicFramePr>
        <p:xfrm>
          <a:off x="375551" y="3354271"/>
          <a:ext cx="4030661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63866">
                  <a:extLst>
                    <a:ext uri="{9D8B030D-6E8A-4147-A177-3AD203B41FA5}">
                      <a16:colId xmlns:a16="http://schemas.microsoft.com/office/drawing/2014/main" val="1908539619"/>
                    </a:ext>
                  </a:extLst>
                </a:gridCol>
                <a:gridCol w="746505">
                  <a:extLst>
                    <a:ext uri="{9D8B030D-6E8A-4147-A177-3AD203B41FA5}">
                      <a16:colId xmlns:a16="http://schemas.microsoft.com/office/drawing/2014/main" val="400142678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106820059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7574475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238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Class (Label)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33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0 (Slight)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1.00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23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1 (Serious)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6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2 (Fatal)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23587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8"/>
          <p:cNvSpPr txBox="1">
            <a:spLocks noGrp="1"/>
          </p:cNvSpPr>
          <p:nvPr>
            <p:ph type="title"/>
          </p:nvPr>
        </p:nvSpPr>
        <p:spPr>
          <a:xfrm>
            <a:off x="445339" y="107868"/>
            <a:ext cx="3393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AdaBoost Results</a:t>
            </a:r>
            <a:endParaRPr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308FE8-926B-4346-8D8A-6759A744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03" y="688614"/>
            <a:ext cx="208101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0" dirty="0">
                <a:solidFill>
                  <a:srgbClr val="E3E3E3"/>
                </a:solidFill>
                <a:latin typeface="+mj-lt"/>
              </a:rPr>
              <a:t>Best Parameters:</a:t>
            </a:r>
          </a:p>
          <a:p>
            <a:r>
              <a:rPr lang="en-US" altLang="en-US" b="1" i="0" dirty="0">
                <a:solidFill>
                  <a:srgbClr val="E3E3E3"/>
                </a:solidFill>
                <a:latin typeface="+mj-lt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max_depth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8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learning_rate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1.0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n_estimators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300</a:t>
            </a:r>
          </a:p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Overall accuracy: 91.92%</a:t>
            </a:r>
            <a:endParaRPr lang="en-US" alt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6C93B814-4069-4F6A-A0E5-2C852B45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7" y="1903691"/>
            <a:ext cx="3932090" cy="30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27A7A5-26CC-4416-AA6E-556BCF44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8711"/>
              </p:ext>
            </p:extLst>
          </p:nvPr>
        </p:nvGraphicFramePr>
        <p:xfrm>
          <a:off x="4905808" y="660110"/>
          <a:ext cx="3392488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774593897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314325023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81736889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898102154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975989363"/>
                    </a:ext>
                  </a:extLst>
                </a:gridCol>
              </a:tblGrid>
              <a:tr h="215565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22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9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51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781438"/>
                  </a:ext>
                </a:extLst>
              </a:tr>
            </a:tbl>
          </a:graphicData>
        </a:graphic>
      </p:graphicFrame>
      <p:pic>
        <p:nvPicPr>
          <p:cNvPr id="7173" name="Picture 5">
            <a:extLst>
              <a:ext uri="{FF2B5EF4-FFF2-40B4-BE49-F238E27FC236}">
                <a16:creationId xmlns:a16="http://schemas.microsoft.com/office/drawing/2014/main" id="{9693BB9B-B928-43C1-9C75-45BC7EC9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3" y="1914745"/>
            <a:ext cx="3839581" cy="30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8" name="Table 3"/>
          <p:cNvGraphicFramePr/>
          <p:nvPr>
            <p:extLst>
              <p:ext uri="{D42A27DB-BD31-4B8C-83A1-F6EECF244321}">
                <p14:modId xmlns:p14="http://schemas.microsoft.com/office/powerpoint/2010/main" val="2615413149"/>
              </p:ext>
            </p:extLst>
          </p:nvPr>
        </p:nvGraphicFramePr>
        <p:xfrm>
          <a:off x="4566320" y="407101"/>
          <a:ext cx="3811870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37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9374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9" name="TextBox 4"/>
          <p:cNvSpPr txBox="1"/>
          <p:nvPr/>
        </p:nvSpPr>
        <p:spPr>
          <a:xfrm>
            <a:off x="1034219" y="917671"/>
            <a:ext cx="3283154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Best Parameters: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learning_rate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0.005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batch_size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512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virtual_batch_size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64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max_epochs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60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patience = 10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eval_metric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'accuracy'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eval_name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'valid'</a:t>
            </a:r>
          </a:p>
        </p:txBody>
      </p:sp>
      <p:sp>
        <p:nvSpPr>
          <p:cNvPr id="8" name="Google Shape;1978;p38">
            <a:extLst>
              <a:ext uri="{FF2B5EF4-FFF2-40B4-BE49-F238E27FC236}">
                <a16:creationId xmlns:a16="http://schemas.microsoft.com/office/drawing/2014/main" id="{2347346F-A850-4380-8785-88F8D8644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079" y="309252"/>
            <a:ext cx="2926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TabNet</a:t>
            </a:r>
            <a:r>
              <a:rPr lang="en-US" sz="2800" dirty="0"/>
              <a:t> Results</a:t>
            </a:r>
            <a:endParaRPr sz="2800" dirty="0"/>
          </a:p>
        </p:txBody>
      </p:sp>
      <p:pic>
        <p:nvPicPr>
          <p:cNvPr id="20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9" y="2571750"/>
            <a:ext cx="2983230" cy="239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4" y="1980882"/>
            <a:ext cx="3708786" cy="291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686-AF6F-49A0-83EA-CCBEB01C7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15" y="200967"/>
            <a:ext cx="4701870" cy="595181"/>
          </a:xfrm>
        </p:spPr>
        <p:txBody>
          <a:bodyPr/>
          <a:lstStyle/>
          <a:p>
            <a:r>
              <a:rPr lang="en-US" sz="3200" dirty="0" err="1"/>
              <a:t>HistGB</a:t>
            </a:r>
            <a:r>
              <a:rPr lang="en-US" sz="3200" dirty="0"/>
              <a:t> Model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CA1B2-3B59-49C4-92A3-5AA21787D018}"/>
              </a:ext>
            </a:extLst>
          </p:cNvPr>
          <p:cNvSpPr txBox="1"/>
          <p:nvPr/>
        </p:nvSpPr>
        <p:spPr>
          <a:xfrm>
            <a:off x="687554" y="796148"/>
            <a:ext cx="22666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model: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Params: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learning_rate</a:t>
            </a:r>
            <a:r>
              <a:rPr lang="en-US" b="1" dirty="0">
                <a:solidFill>
                  <a:schemeClr val="tx1"/>
                </a:solidFill>
              </a:rPr>
              <a:t>: 0.1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max_depth</a:t>
            </a:r>
            <a:r>
              <a:rPr lang="en-US" b="1" dirty="0">
                <a:solidFill>
                  <a:schemeClr val="tx1"/>
                </a:solidFill>
              </a:rPr>
              <a:t>: None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max_iter</a:t>
            </a:r>
            <a:r>
              <a:rPr lang="en-US" b="1" dirty="0">
                <a:solidFill>
                  <a:schemeClr val="tx1"/>
                </a:solidFill>
              </a:rPr>
              <a:t>: 200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Mean F1: 0.9056</a:t>
            </a:r>
          </a:p>
          <a:p>
            <a:r>
              <a:rPr lang="en-US" b="1" dirty="0">
                <a:solidFill>
                  <a:schemeClr val="tx1"/>
                </a:solidFill>
              </a:rPr>
              <a:t>Mean Accuracy: 0.9059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DFBE4B-FA03-42D9-97C2-A2C0206B9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83364"/>
              </p:ext>
            </p:extLst>
          </p:nvPr>
        </p:nvGraphicFramePr>
        <p:xfrm>
          <a:off x="687554" y="3053626"/>
          <a:ext cx="4073526" cy="1219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99787090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7930718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49713938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61570643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830839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07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54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7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7402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88DA5FB-6BA1-4E23-85C0-DB6DE191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05" y="1195755"/>
            <a:ext cx="3948666" cy="31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4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78;p38">
            <a:extLst>
              <a:ext uri="{FF2B5EF4-FFF2-40B4-BE49-F238E27FC236}">
                <a16:creationId xmlns:a16="http://schemas.microsoft.com/office/drawing/2014/main" id="{2347346F-A850-4380-8785-88F8D8644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756" y="343036"/>
            <a:ext cx="7857810" cy="42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Deep Neural Network using </a:t>
            </a:r>
            <a:r>
              <a:rPr lang="en-US" sz="2400" dirty="0" err="1"/>
              <a:t>Keras</a:t>
            </a:r>
            <a:r>
              <a:rPr lang="en-US" sz="2400" dirty="0"/>
              <a:t> Sequential</a:t>
            </a:r>
            <a:endParaRPr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A137C-CECF-4751-B53E-672D600A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35161"/>
              </p:ext>
            </p:extLst>
          </p:nvPr>
        </p:nvGraphicFramePr>
        <p:xfrm>
          <a:off x="1009859" y="918147"/>
          <a:ext cx="7124281" cy="15544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0535">
                  <a:extLst>
                    <a:ext uri="{9D8B030D-6E8A-4147-A177-3AD203B41FA5}">
                      <a16:colId xmlns:a16="http://schemas.microsoft.com/office/drawing/2014/main" val="59682300"/>
                    </a:ext>
                  </a:extLst>
                </a:gridCol>
                <a:gridCol w="875477">
                  <a:extLst>
                    <a:ext uri="{9D8B030D-6E8A-4147-A177-3AD203B41FA5}">
                      <a16:colId xmlns:a16="http://schemas.microsoft.com/office/drawing/2014/main" val="2820958535"/>
                    </a:ext>
                  </a:extLst>
                </a:gridCol>
                <a:gridCol w="905594">
                  <a:extLst>
                    <a:ext uri="{9D8B030D-6E8A-4147-A177-3AD203B41FA5}">
                      <a16:colId xmlns:a16="http://schemas.microsoft.com/office/drawing/2014/main" val="3017852378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1307967011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3371056070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2435077089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1073339704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3520482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Dropout1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Dropout2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Units1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Units2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 Macro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0.9312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0.9310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8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4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7571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323316-01A9-410C-9747-E408D61D603D}"/>
              </a:ext>
            </a:extLst>
          </p:cNvPr>
          <p:cNvSpPr txBox="1"/>
          <p:nvPr/>
        </p:nvSpPr>
        <p:spPr>
          <a:xfrm>
            <a:off x="4864105" y="3055802"/>
            <a:ext cx="3170958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1 (LR=0.0005, Dropout1=0.3, Dropout2=0.2, Units1=512, Units2=256) achieved the best performance with an accuracy of 93.12% and F1 macro of 93.10%.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E3C63-926B-4A2B-B472-362A566D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37" y="2621587"/>
            <a:ext cx="3280535" cy="23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2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8EDF0-EDE5-4F75-99F8-12DF9CB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26F70A-6A37-4B48-B84A-22A65EBE950D}"/>
              </a:ext>
            </a:extLst>
          </p:cNvPr>
          <p:cNvSpPr txBox="1"/>
          <p:nvPr/>
        </p:nvSpPr>
        <p:spPr>
          <a:xfrm>
            <a:off x="719997" y="1951406"/>
            <a:ext cx="311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Dataset name:</a:t>
            </a:r>
            <a:r>
              <a:rPr lang="en-US" dirty="0">
                <a:solidFill>
                  <a:schemeClr val="tx1"/>
                </a:solidFill>
              </a:rPr>
              <a:t> RTA Dataset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495AC-C3D9-4C17-A426-202867E2E033}"/>
              </a:ext>
            </a:extLst>
          </p:cNvPr>
          <p:cNvSpPr txBox="1"/>
          <p:nvPr/>
        </p:nvSpPr>
        <p:spPr>
          <a:xfrm>
            <a:off x="719997" y="2409374"/>
            <a:ext cx="28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Number of Samples:</a:t>
            </a:r>
            <a:r>
              <a:rPr lang="en-US" dirty="0">
                <a:solidFill>
                  <a:schemeClr val="tx1"/>
                </a:solidFill>
              </a:rPr>
              <a:t> 12,316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66A3A-82E3-408D-AF9B-BBC680871607}"/>
              </a:ext>
            </a:extLst>
          </p:cNvPr>
          <p:cNvSpPr txBox="1"/>
          <p:nvPr/>
        </p:nvSpPr>
        <p:spPr>
          <a:xfrm>
            <a:off x="719999" y="1228947"/>
            <a:ext cx="367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https://www.kaggle.com/datasets/saurabhshahane/road-traffic-accidents/data?select=cleaned.csv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383F2-1A69-4779-8503-3DD00F7AFFF2}"/>
              </a:ext>
            </a:extLst>
          </p:cNvPr>
          <p:cNvSpPr txBox="1"/>
          <p:nvPr/>
        </p:nvSpPr>
        <p:spPr>
          <a:xfrm>
            <a:off x="719998" y="2891466"/>
            <a:ext cx="28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</a:t>
            </a:r>
            <a:r>
              <a:rPr lang="en-US" dirty="0">
                <a:solidFill>
                  <a:schemeClr val="tx1"/>
                </a:solidFill>
              </a:rPr>
              <a:t>: 32 attributes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4732D-9942-4D55-BF5B-A093207960AB}"/>
              </a:ext>
            </a:extLst>
          </p:cNvPr>
          <p:cNvSpPr txBox="1"/>
          <p:nvPr/>
        </p:nvSpPr>
        <p:spPr>
          <a:xfrm>
            <a:off x="719999" y="3349434"/>
            <a:ext cx="3118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Target Variable: </a:t>
            </a:r>
            <a:r>
              <a:rPr lang="en-US" dirty="0" err="1">
                <a:solidFill>
                  <a:schemeClr val="tx1"/>
                </a:solidFill>
              </a:rPr>
              <a:t>Accident_severity</a:t>
            </a:r>
            <a:r>
              <a:rPr lang="en-US" dirty="0">
                <a:solidFill>
                  <a:schemeClr val="tx1"/>
                </a:solidFill>
              </a:rPr>
              <a:t> (0 = Slight, 1 = Serious, 2 = Fatal)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754A1-8028-4029-A53E-52469A1869A9}"/>
              </a:ext>
            </a:extLst>
          </p:cNvPr>
          <p:cNvSpPr txBox="1"/>
          <p:nvPr/>
        </p:nvSpPr>
        <p:spPr>
          <a:xfrm>
            <a:off x="719999" y="4069013"/>
            <a:ext cx="260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Goal: </a:t>
            </a:r>
            <a:r>
              <a:rPr lang="en-US" dirty="0">
                <a:solidFill>
                  <a:schemeClr val="tx1"/>
                </a:solidFill>
              </a:rPr>
              <a:t>Predict accident severity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74B733-462C-4752-989B-B97A0AD62A9E}"/>
              </a:ext>
            </a:extLst>
          </p:cNvPr>
          <p:cNvSpPr txBox="1"/>
          <p:nvPr/>
        </p:nvSpPr>
        <p:spPr>
          <a:xfrm>
            <a:off x="4737452" y="1142035"/>
            <a:ext cx="403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2E176-A3D6-4663-B4C2-D5C89FFF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12" y="1624394"/>
            <a:ext cx="3552224" cy="275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>
          <a:extLst>
            <a:ext uri="{FF2B5EF4-FFF2-40B4-BE49-F238E27FC236}">
              <a16:creationId xmlns:a16="http://schemas.microsoft.com/office/drawing/2014/main" id="{4DAF86C0-91E3-9B74-51C6-DF3DE4B69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>
            <a:extLst>
              <a:ext uri="{FF2B5EF4-FFF2-40B4-BE49-F238E27FC236}">
                <a16:creationId xmlns:a16="http://schemas.microsoft.com/office/drawing/2014/main" id="{CA510652-67A0-BEC3-5CFB-4534A0031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404" y="302940"/>
            <a:ext cx="3845146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Arial Rounded MT Bold" panose="020F0704030504030204" pitchFamily="34" charset="77"/>
              </a:rPr>
              <a:t>KMeans</a:t>
            </a:r>
            <a:r>
              <a:rPr lang="en-US" sz="2400" dirty="0">
                <a:latin typeface="Arial Rounded MT Bold" panose="020F0704030504030204" pitchFamily="34" charset="77"/>
              </a:rPr>
              <a:t> + DNN</a:t>
            </a:r>
            <a:endParaRPr sz="2400" dirty="0">
              <a:latin typeface="Arial Rounded MT Bold" panose="020F0704030504030204" pitchFamily="34" charset="77"/>
            </a:endParaRPr>
          </a:p>
        </p:txBody>
      </p:sp>
      <p:grpSp>
        <p:nvGrpSpPr>
          <p:cNvPr id="1949" name="Google Shape;1949;p37">
            <a:extLst>
              <a:ext uri="{FF2B5EF4-FFF2-40B4-BE49-F238E27FC236}">
                <a16:creationId xmlns:a16="http://schemas.microsoft.com/office/drawing/2014/main" id="{E5E06EE4-477C-9FFF-CFD9-AFF68E6987F9}"/>
              </a:ext>
            </a:extLst>
          </p:cNvPr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>
              <a:extLst>
                <a:ext uri="{FF2B5EF4-FFF2-40B4-BE49-F238E27FC236}">
                  <a16:creationId xmlns:a16="http://schemas.microsoft.com/office/drawing/2014/main" id="{F0527091-EF40-6412-6986-3DFFB56397FE}"/>
                </a:ext>
              </a:extLst>
            </p:cNvPr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>
                <a:extLst>
                  <a:ext uri="{FF2B5EF4-FFF2-40B4-BE49-F238E27FC236}">
                    <a16:creationId xmlns:a16="http://schemas.microsoft.com/office/drawing/2014/main" id="{E56D64DA-F1FC-DFBD-ABB2-A15CE9F5CCDD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>
                <a:extLst>
                  <a:ext uri="{FF2B5EF4-FFF2-40B4-BE49-F238E27FC236}">
                    <a16:creationId xmlns:a16="http://schemas.microsoft.com/office/drawing/2014/main" id="{2016D970-8836-851D-E02D-AAB7B5DBA90E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>
              <a:extLst>
                <a:ext uri="{FF2B5EF4-FFF2-40B4-BE49-F238E27FC236}">
                  <a16:creationId xmlns:a16="http://schemas.microsoft.com/office/drawing/2014/main" id="{9D3337FE-F459-1026-B395-966696885019}"/>
                </a:ext>
              </a:extLst>
            </p:cNvPr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>
                <a:extLst>
                  <a:ext uri="{FF2B5EF4-FFF2-40B4-BE49-F238E27FC236}">
                    <a16:creationId xmlns:a16="http://schemas.microsoft.com/office/drawing/2014/main" id="{A2A43395-2DA5-33E1-1BC3-1EB320498C19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>
                <a:extLst>
                  <a:ext uri="{FF2B5EF4-FFF2-40B4-BE49-F238E27FC236}">
                    <a16:creationId xmlns:a16="http://schemas.microsoft.com/office/drawing/2014/main" id="{B5D57CCA-1D94-4573-FF9C-C7434701B089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>
              <a:extLst>
                <a:ext uri="{FF2B5EF4-FFF2-40B4-BE49-F238E27FC236}">
                  <a16:creationId xmlns:a16="http://schemas.microsoft.com/office/drawing/2014/main" id="{D1A96BBB-F0B6-71FF-BCE3-F72C5F7D59D4}"/>
                </a:ext>
              </a:extLst>
            </p:cNvPr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>
                <a:extLst>
                  <a:ext uri="{FF2B5EF4-FFF2-40B4-BE49-F238E27FC236}">
                    <a16:creationId xmlns:a16="http://schemas.microsoft.com/office/drawing/2014/main" id="{8CBAEEB8-F19A-EA95-8D55-3516BB6410A7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>
                <a:extLst>
                  <a:ext uri="{FF2B5EF4-FFF2-40B4-BE49-F238E27FC236}">
                    <a16:creationId xmlns:a16="http://schemas.microsoft.com/office/drawing/2014/main" id="{0D3EA16C-09F6-93ED-2933-786C2A2AD9A0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>
            <a:extLst>
              <a:ext uri="{FF2B5EF4-FFF2-40B4-BE49-F238E27FC236}">
                <a16:creationId xmlns:a16="http://schemas.microsoft.com/office/drawing/2014/main" id="{84E4CA04-2293-B2DA-D82F-2FCCEB6D5F12}"/>
              </a:ext>
            </a:extLst>
          </p:cNvPr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A43ED457-AE47-6962-0E8B-A7C35F521216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B6F4F506-F909-83A7-E61A-587D0EF544B5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B4026CBA-7B79-2EA0-1B1C-A90E4F5AF4C9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EBB23D73-B990-7ED0-0115-FEB10A638F03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3BAA4D66-C2DF-C25A-7D09-CCDAF94A108C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63B5C547-2C1B-2221-705A-E693B411E080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9701A04A-9574-8EAA-C35B-4CA20100E5EB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FC5B0D2B-052D-1D29-E8A9-B2A6841CF6FB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02F3ACE9-FD3B-CC11-255D-CAF183116DCF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1387B972-E757-6896-5425-25EA8F636819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>
            <a:extLst>
              <a:ext uri="{FF2B5EF4-FFF2-40B4-BE49-F238E27FC236}">
                <a16:creationId xmlns:a16="http://schemas.microsoft.com/office/drawing/2014/main" id="{CCF42D51-302B-7888-FBB6-15FFC1E57F37}"/>
              </a:ext>
            </a:extLst>
          </p:cNvPr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44994C23-9199-0B36-4B20-B1CEE631CC7F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968FE71A-8947-B66A-BF8E-3BD7BF1FC8E4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33CA0536-3371-6A8E-6285-6CFF8B8790F7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6C3D24-8280-7AD5-1E02-82A27689E29A}"/>
              </a:ext>
            </a:extLst>
          </p:cNvPr>
          <p:cNvSpPr txBox="1"/>
          <p:nvPr/>
        </p:nvSpPr>
        <p:spPr>
          <a:xfrm>
            <a:off x="555404" y="955785"/>
            <a:ext cx="4265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  <a:sym typeface="Arial"/>
              </a:rPr>
              <a:t>The following parameters provided the best results: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EDCBD7-C969-4AFC-F611-6DFD9F620149}"/>
              </a:ext>
            </a:extLst>
          </p:cNvPr>
          <p:cNvSpPr txBox="1"/>
          <p:nvPr/>
        </p:nvSpPr>
        <p:spPr>
          <a:xfrm>
            <a:off x="554424" y="1282126"/>
            <a:ext cx="28507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b="1" dirty="0">
                <a:solidFill>
                  <a:schemeClr val="tx1"/>
                </a:solidFill>
              </a:rPr>
              <a:t>Best-performing parameters for  </a:t>
            </a:r>
            <a:r>
              <a:rPr lang="en-GB" sz="1200" b="1" dirty="0" err="1">
                <a:solidFill>
                  <a:schemeClr val="tx1"/>
                </a:solidFill>
              </a:rPr>
              <a:t>Kmeans</a:t>
            </a:r>
            <a:r>
              <a:rPr lang="en-GB" sz="1200" b="1" dirty="0">
                <a:solidFill>
                  <a:schemeClr val="tx1"/>
                </a:solidFill>
              </a:rPr>
              <a:t> + DNN : k=3 and a Deep Neural Network composed of two hidden layers: the first with 512 units and a dropout rate of 0.3, and the second with 256 units and a dropout rate of 0.2. The model was trained using a learning rate of 0.0005. 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F9C69F-E301-2D21-A0A4-EEDA186DC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0080"/>
              </p:ext>
            </p:extLst>
          </p:nvPr>
        </p:nvGraphicFramePr>
        <p:xfrm>
          <a:off x="554424" y="3483738"/>
          <a:ext cx="4134930" cy="11445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6986">
                  <a:extLst>
                    <a:ext uri="{9D8B030D-6E8A-4147-A177-3AD203B41FA5}">
                      <a16:colId xmlns:a16="http://schemas.microsoft.com/office/drawing/2014/main" val="1589169401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215588263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814285308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110933490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35263075"/>
                    </a:ext>
                  </a:extLst>
                </a:gridCol>
              </a:tblGrid>
              <a:tr h="367304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65370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73999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90988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041275"/>
                  </a:ext>
                </a:extLst>
              </a:tr>
            </a:tbl>
          </a:graphicData>
        </a:graphic>
      </p:graphicFrame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32A677E4-E5F1-46CE-AAE0-0D8CE997E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09AF6-FB25-EF34-856C-23D6903B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6" y="1209876"/>
            <a:ext cx="4164965" cy="3263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50E1A-915F-40DC-AD37-53D82FBF5A97}"/>
              </a:ext>
            </a:extLst>
          </p:cNvPr>
          <p:cNvSpPr txBox="1"/>
          <p:nvPr/>
        </p:nvSpPr>
        <p:spPr>
          <a:xfrm>
            <a:off x="554424" y="3086127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Accuracy:93.30%</a:t>
            </a:r>
          </a:p>
        </p:txBody>
      </p:sp>
    </p:spTree>
    <p:extLst>
      <p:ext uri="{BB962C8B-B14F-4D97-AF65-F5344CB8AC3E}">
        <p14:creationId xmlns:p14="http://schemas.microsoft.com/office/powerpoint/2010/main" val="11583869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7A2904-F9A1-41CF-BA84-5E830C4A5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645"/>
              </p:ext>
            </p:extLst>
          </p:nvPr>
        </p:nvGraphicFramePr>
        <p:xfrm>
          <a:off x="4457700" y="931766"/>
          <a:ext cx="4289838" cy="385703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87275">
                  <a:extLst>
                    <a:ext uri="{9D8B030D-6E8A-4147-A177-3AD203B41FA5}">
                      <a16:colId xmlns:a16="http://schemas.microsoft.com/office/drawing/2014/main" val="3684130485"/>
                    </a:ext>
                  </a:extLst>
                </a:gridCol>
                <a:gridCol w="2602563">
                  <a:extLst>
                    <a:ext uri="{9D8B030D-6E8A-4147-A177-3AD203B41FA5}">
                      <a16:colId xmlns:a16="http://schemas.microsoft.com/office/drawing/2014/main" val="4233821644"/>
                    </a:ext>
                  </a:extLst>
                </a:gridCol>
              </a:tblGrid>
              <a:tr h="287999">
                <a:tc>
                  <a:txBody>
                    <a:bodyPr/>
                    <a:lstStyle/>
                    <a:p>
                      <a:r>
                        <a:rPr lang="en-US" sz="1200" b="1" dirty="0"/>
                        <a:t>Parameter</a:t>
                      </a:r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14465288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Hidden Layers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 (1024 → 512 → 256 → output)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399165938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Activation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ReLU</a:t>
                      </a:r>
                      <a:r>
                        <a:rPr lang="en-US" sz="1100" dirty="0"/>
                        <a:t> (hidden), </a:t>
                      </a:r>
                      <a:r>
                        <a:rPr lang="en-US" sz="1100" dirty="0" err="1"/>
                        <a:t>Softmax</a:t>
                      </a:r>
                      <a:r>
                        <a:rPr lang="en-US" sz="1100" dirty="0"/>
                        <a:t> (output)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199612932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Dropout Rate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 per hidden layer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526080814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Optimizer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Adam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20820897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Learning Rate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0.0007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9196747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Batch Size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64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867354953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Epochs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 to 100 with early stopping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168435952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Early Stopping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Patience = 15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404784112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Reduce LR on Plateau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Factor = 0.5, Patience = 3, Min LR = 1e-6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542085574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PCA Components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Enough to explain 95% variance (usually ~25)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657744989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SMOTE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Applied to full dataset before train-test split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349673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36039-24FE-4177-B41A-4936B107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9339"/>
              </p:ext>
            </p:extLst>
          </p:nvPr>
        </p:nvGraphicFramePr>
        <p:xfrm>
          <a:off x="656297" y="3813437"/>
          <a:ext cx="3379788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320926704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146342067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0813596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515237832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993168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2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54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71718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F5811B3-1FFE-4097-86C2-857BED0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4" y="1138333"/>
            <a:ext cx="3125994" cy="25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DFCBF-4F7F-4D1F-84A2-4B74D4318845}"/>
              </a:ext>
            </a:extLst>
          </p:cNvPr>
          <p:cNvSpPr txBox="1"/>
          <p:nvPr/>
        </p:nvSpPr>
        <p:spPr>
          <a:xfrm>
            <a:off x="539286" y="754432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Accuracy : 92.85%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B385D-2EBD-461A-A2FD-2F0ADE739597}"/>
              </a:ext>
            </a:extLst>
          </p:cNvPr>
          <p:cNvSpPr txBox="1"/>
          <p:nvPr/>
        </p:nvSpPr>
        <p:spPr>
          <a:xfrm>
            <a:off x="2810741" y="292767"/>
            <a:ext cx="3522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+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96028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3"/>
          <p:cNvSpPr txBox="1">
            <a:spLocks noGrp="1"/>
          </p:cNvSpPr>
          <p:nvPr>
            <p:ph type="title"/>
          </p:nvPr>
        </p:nvSpPr>
        <p:spPr>
          <a:xfrm>
            <a:off x="159424" y="260508"/>
            <a:ext cx="4398770" cy="1502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all models performance to identify the best performing: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7323E0-BBB8-4E82-BB49-81BC3BBE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69307"/>
              </p:ext>
            </p:extLst>
          </p:nvPr>
        </p:nvGraphicFramePr>
        <p:xfrm>
          <a:off x="4356242" y="148279"/>
          <a:ext cx="4614528" cy="500940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38176">
                  <a:extLst>
                    <a:ext uri="{9D8B030D-6E8A-4147-A177-3AD203B41FA5}">
                      <a16:colId xmlns:a16="http://schemas.microsoft.com/office/drawing/2014/main" val="318513917"/>
                    </a:ext>
                  </a:extLst>
                </a:gridCol>
                <a:gridCol w="1538176">
                  <a:extLst>
                    <a:ext uri="{9D8B030D-6E8A-4147-A177-3AD203B41FA5}">
                      <a16:colId xmlns:a16="http://schemas.microsoft.com/office/drawing/2014/main" val="2276501710"/>
                    </a:ext>
                  </a:extLst>
                </a:gridCol>
                <a:gridCol w="1538176">
                  <a:extLst>
                    <a:ext uri="{9D8B030D-6E8A-4147-A177-3AD203B41FA5}">
                      <a16:colId xmlns:a16="http://schemas.microsoft.com/office/drawing/2014/main" val="2070933086"/>
                    </a:ext>
                  </a:extLst>
                </a:gridCol>
              </a:tblGrid>
              <a:tr h="23785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Notes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3052651720"/>
                  </a:ext>
                </a:extLst>
              </a:tr>
              <a:tr h="402533">
                <a:tc>
                  <a:txBody>
                    <a:bodyPr/>
                    <a:lstStyle/>
                    <a:p>
                      <a:r>
                        <a:rPr lang="en-US" sz="900" b="1" dirty="0"/>
                        <a:t>Random Forest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90.84%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c_w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'balanced',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max_depth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20,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min_samples_split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’: 2,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n_estimators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200</a:t>
                      </a:r>
                      <a:endParaRPr lang="en-GB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408193071"/>
                  </a:ext>
                </a:extLst>
              </a:tr>
              <a:tr h="232306">
                <a:tc>
                  <a:txBody>
                    <a:bodyPr/>
                    <a:lstStyle/>
                    <a:p>
                      <a:r>
                        <a:rPr lang="en-US" sz="900" b="1"/>
                        <a:t>SVM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90.34%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sv-SE" sz="700" b="1" dirty="0"/>
                        <a:t>C=1, gamma=0.1, </a:t>
                      </a:r>
                      <a:r>
                        <a:rPr lang="sv-SE" sz="700" b="1" dirty="0" err="1"/>
                        <a:t>kernel</a:t>
                      </a:r>
                      <a:r>
                        <a:rPr lang="sv-SE" sz="700" b="1" dirty="0"/>
                        <a:t>='</a:t>
                      </a:r>
                      <a:r>
                        <a:rPr lang="sv-SE" sz="700" b="1" dirty="0" err="1"/>
                        <a:t>rbf</a:t>
                      </a:r>
                      <a:r>
                        <a:rPr lang="sv-SE" sz="700" b="1" dirty="0"/>
                        <a:t>'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449274626"/>
                  </a:ext>
                </a:extLst>
              </a:tr>
              <a:tr h="219183">
                <a:tc>
                  <a:txBody>
                    <a:bodyPr/>
                    <a:lstStyle/>
                    <a:p>
                      <a:r>
                        <a:rPr lang="en-US" sz="900" b="1"/>
                        <a:t>Hybrid MLP + RF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Validation acc 91%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755529450"/>
                  </a:ext>
                </a:extLst>
              </a:tr>
              <a:tr h="251247">
                <a:tc>
                  <a:txBody>
                    <a:bodyPr/>
                    <a:lstStyle/>
                    <a:p>
                      <a:r>
                        <a:rPr lang="en-US" sz="900" b="1"/>
                        <a:t>AE + RF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88%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64-&gt;10-&gt;64 10</a:t>
                      </a:r>
                    </a:p>
                    <a:p>
                      <a:r>
                        <a:rPr lang="en-US" sz="700" b="1" dirty="0" err="1"/>
                        <a:t>N_estimators</a:t>
                      </a:r>
                      <a:r>
                        <a:rPr lang="en-US" sz="700" b="1" dirty="0"/>
                        <a:t>=150, </a:t>
                      </a:r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=25 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583528944"/>
                  </a:ext>
                </a:extLst>
              </a:tr>
              <a:tr h="335795">
                <a:tc>
                  <a:txBody>
                    <a:bodyPr/>
                    <a:lstStyle/>
                    <a:p>
                      <a:r>
                        <a:rPr lang="en-US" sz="900" b="1"/>
                        <a:t>Decision Tree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82%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/>
                        <a:t>Balanced weights, max_depth=30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970482977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r>
                        <a:rPr lang="en-US" sz="900" b="1" dirty="0"/>
                        <a:t>KNN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74.6%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/>
                        <a:t>Manhattan, neighbors=1, uniform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180095395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XGBoost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92.4%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=0.5, depth=12, estimators=400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832398977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LightGBM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91.8%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n_estimators</a:t>
                      </a:r>
                      <a:r>
                        <a:rPr lang="en-US" sz="700" b="1" dirty="0"/>
                        <a:t>=300, </a:t>
                      </a:r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=30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249965307"/>
                  </a:ext>
                </a:extLst>
              </a:tr>
              <a:tr h="345420">
                <a:tc>
                  <a:txBody>
                    <a:bodyPr/>
                    <a:lstStyle/>
                    <a:p>
                      <a:r>
                        <a:rPr lang="en-US" sz="900" b="1"/>
                        <a:t>AdaBoost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91.92%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pt-BR" sz="700" b="1" dirty="0"/>
                        <a:t>max_depth=8, lr=1.0, n_estimators=300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523340187"/>
                  </a:ext>
                </a:extLst>
              </a:tr>
              <a:tr h="335795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TabNet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=0.005, </a:t>
                      </a:r>
                      <a:r>
                        <a:rPr lang="en-US" sz="700" b="1" dirty="0" err="1"/>
                        <a:t>max_epochs</a:t>
                      </a:r>
                      <a:r>
                        <a:rPr lang="en-US" sz="700" b="1" dirty="0"/>
                        <a:t>=60, batch=512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674805021"/>
                  </a:ext>
                </a:extLst>
              </a:tr>
              <a:tr h="357089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HistGB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learning_rate</a:t>
                      </a:r>
                      <a:r>
                        <a:rPr lang="en-US" sz="700" b="1" dirty="0"/>
                        <a:t>: 0.1 </a:t>
                      </a:r>
                    </a:p>
                    <a:p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: None</a:t>
                      </a:r>
                    </a:p>
                    <a:p>
                      <a:r>
                        <a:rPr lang="en-US" sz="700" b="1" dirty="0" err="1"/>
                        <a:t>max_iter</a:t>
                      </a:r>
                      <a:r>
                        <a:rPr lang="en-US" sz="700" b="1" dirty="0"/>
                        <a:t>: 200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502820617"/>
                  </a:ext>
                </a:extLst>
              </a:tr>
              <a:tr h="424424">
                <a:tc>
                  <a:txBody>
                    <a:bodyPr/>
                    <a:lstStyle/>
                    <a:p>
                      <a:r>
                        <a:rPr lang="en-US" sz="900" b="1" dirty="0"/>
                        <a:t>Deep Neural Network (</a:t>
                      </a:r>
                      <a:r>
                        <a:rPr lang="en-US" sz="900" b="1" dirty="0" err="1"/>
                        <a:t>Keras</a:t>
                      </a:r>
                      <a:r>
                        <a:rPr lang="en-US" sz="900" b="1" dirty="0"/>
                        <a:t>)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93.12% 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LR=0.0005, Dropout1=0.3, Dropout2=0.2, Units1=512, Units2=256</a:t>
                      </a:r>
                      <a:endParaRPr lang="en-US" sz="700" b="1" dirty="0"/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3852264225"/>
                  </a:ext>
                </a:extLst>
              </a:tr>
              <a:tr h="523412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KMeans</a:t>
                      </a:r>
                      <a:r>
                        <a:rPr lang="en-US" sz="1000" b="1" dirty="0"/>
                        <a:t> + DNN</a:t>
                      </a:r>
                      <a:endParaRPr lang="en-US" sz="900" b="1" dirty="0"/>
                    </a:p>
                  </a:txBody>
                  <a:tcPr marL="39877" marR="39877" marT="19938" marB="1993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93.30%</a:t>
                      </a:r>
                    </a:p>
                  </a:txBody>
                  <a:tcPr marL="39877" marR="39877" marT="19938" marB="1993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solidFill>
                            <a:schemeClr val="tx1"/>
                          </a:solidFill>
                        </a:rPr>
                        <a:t>k=3, hidden layers: =512, dropout rate=0.3hidden layer= 256  dropout rate= 0.2,</a:t>
                      </a:r>
                    </a:p>
                    <a:p>
                      <a:r>
                        <a:rPr lang="en-GB" sz="800" b="1" dirty="0">
                          <a:solidFill>
                            <a:schemeClr val="tx1"/>
                          </a:solidFill>
                        </a:rPr>
                        <a:t>learning rate= 0.0005. </a:t>
                      </a:r>
                      <a:endParaRPr lang="en-US" sz="700" b="1" dirty="0"/>
                    </a:p>
                  </a:txBody>
                  <a:tcPr marL="39877" marR="39877" marT="19938" marB="19938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56880"/>
                  </a:ext>
                </a:extLst>
              </a:tr>
              <a:tr h="65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PCA + Neural Network</a:t>
                      </a:r>
                    </a:p>
                    <a:p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92.85%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Hidden Layers</a:t>
                      </a:r>
                      <a:r>
                        <a:rPr lang="en-US" sz="700" dirty="0"/>
                        <a:t>1024 → 512 → 256,,</a:t>
                      </a:r>
                      <a:r>
                        <a:rPr lang="en-US" sz="700" b="1" dirty="0"/>
                        <a:t>Activation= </a:t>
                      </a:r>
                      <a:r>
                        <a:rPr lang="en-US" sz="700" dirty="0" err="1"/>
                        <a:t>ReLU</a:t>
                      </a:r>
                      <a:r>
                        <a:rPr lang="en-US" sz="700" dirty="0"/>
                        <a:t> (hidden), </a:t>
                      </a:r>
                      <a:r>
                        <a:rPr lang="en-US" sz="700" dirty="0" err="1"/>
                        <a:t>Softmax</a:t>
                      </a:r>
                      <a:r>
                        <a:rPr lang="en-US" sz="700" dirty="0"/>
                        <a:t> (output),</a:t>
                      </a:r>
                      <a:r>
                        <a:rPr lang="en-US" sz="700" b="1" dirty="0"/>
                        <a:t>Dropout = 0.05 , Adam, </a:t>
                      </a:r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 0.0007,epochs=100.</a:t>
                      </a:r>
                      <a:endParaRPr lang="en-US" sz="7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700" dirty="0"/>
                    </a:p>
                    <a:p>
                      <a:r>
                        <a:rPr lang="en-US" sz="600" b="1" dirty="0"/>
                        <a:t>,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5116742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91DA1E9-5F04-4351-B319-72ECE2B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0" y="2393110"/>
            <a:ext cx="42166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1200" b="1" dirty="0" err="1">
                <a:solidFill>
                  <a:schemeClr val="tx1"/>
                </a:solidFill>
              </a:rPr>
              <a:t>KMeans</a:t>
            </a:r>
            <a:r>
              <a:rPr lang="en-US" sz="1200" b="1" dirty="0">
                <a:solidFill>
                  <a:schemeClr val="tx1"/>
                </a:solidFill>
              </a:rPr>
              <a:t> + DNN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outperforms all other models with Accuracy (93.12%)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Deep Neural Network (</a:t>
            </a:r>
            <a:r>
              <a:rPr lang="en-US" sz="1200" b="1" dirty="0" err="1">
                <a:solidFill>
                  <a:schemeClr val="tx1"/>
                </a:solidFill>
              </a:rPr>
              <a:t>Keras</a:t>
            </a:r>
            <a:r>
              <a:rPr lang="en-US" sz="1200" b="1" dirty="0">
                <a:solidFill>
                  <a:schemeClr val="tx1"/>
                </a:solidFill>
              </a:rPr>
              <a:t>),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+ Neural Network,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XGBoost</a:t>
            </a:r>
            <a:r>
              <a:rPr lang="en-US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and AdaBoost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are very close competitors and strong options for production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SVM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HistGradientBoosting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offer a good balance of interpretability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Hybrid models (AE + RF, MLP + RF) show solid results but don’t exceed pure DNN or boosting methods.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46"/>
          <p:cNvSpPr txBox="1">
            <a:spLocks noGrp="1"/>
          </p:cNvSpPr>
          <p:nvPr>
            <p:ph type="title"/>
          </p:nvPr>
        </p:nvSpPr>
        <p:spPr>
          <a:xfrm>
            <a:off x="1133399" y="625663"/>
            <a:ext cx="68772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2133" name="Google Shape;2133;p46"/>
          <p:cNvGrpSpPr/>
          <p:nvPr/>
        </p:nvGrpSpPr>
        <p:grpSpPr>
          <a:xfrm flipH="1">
            <a:off x="7727125" y="3477075"/>
            <a:ext cx="130200" cy="126125"/>
            <a:chOff x="3935725" y="167575"/>
            <a:chExt cx="130200" cy="126125"/>
          </a:xfrm>
        </p:grpSpPr>
        <p:sp>
          <p:nvSpPr>
            <p:cNvPr id="2134" name="Google Shape;2134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37" name="Google Shape;2137;p46"/>
          <p:cNvGrpSpPr/>
          <p:nvPr/>
        </p:nvGrpSpPr>
        <p:grpSpPr>
          <a:xfrm flipH="1">
            <a:off x="5398975" y="4355125"/>
            <a:ext cx="130200" cy="126125"/>
            <a:chOff x="3935725" y="167575"/>
            <a:chExt cx="130200" cy="126125"/>
          </a:xfrm>
        </p:grpSpPr>
        <p:sp>
          <p:nvSpPr>
            <p:cNvPr id="2138" name="Google Shape;2138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41" name="Google Shape;2141;p46"/>
          <p:cNvGrpSpPr/>
          <p:nvPr/>
        </p:nvGrpSpPr>
        <p:grpSpPr>
          <a:xfrm flipH="1">
            <a:off x="1483955" y="3834741"/>
            <a:ext cx="101875" cy="134875"/>
            <a:chOff x="3928495" y="333391"/>
            <a:chExt cx="101875" cy="134875"/>
          </a:xfrm>
        </p:grpSpPr>
        <p:grpSp>
          <p:nvGrpSpPr>
            <p:cNvPr id="2142" name="Google Shape;2142;p46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2143" name="Google Shape;2143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5" name="Google Shape;2145;p46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2146" name="Google Shape;2146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8" name="Google Shape;2148;p46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2149" name="Google Shape;2149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1" name="Google Shape;2151;p46"/>
          <p:cNvGrpSpPr/>
          <p:nvPr/>
        </p:nvGrpSpPr>
        <p:grpSpPr>
          <a:xfrm flipH="1">
            <a:off x="4266175" y="597463"/>
            <a:ext cx="130200" cy="126125"/>
            <a:chOff x="3935725" y="167575"/>
            <a:chExt cx="130200" cy="126125"/>
          </a:xfrm>
        </p:grpSpPr>
        <p:sp>
          <p:nvSpPr>
            <p:cNvPr id="2152" name="Google Shape;2152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55" name="Google Shape;2155;p46"/>
          <p:cNvGrpSpPr/>
          <p:nvPr/>
        </p:nvGrpSpPr>
        <p:grpSpPr>
          <a:xfrm flipH="1">
            <a:off x="1902238" y="1316900"/>
            <a:ext cx="130200" cy="126125"/>
            <a:chOff x="3935725" y="167575"/>
            <a:chExt cx="130200" cy="126125"/>
          </a:xfrm>
        </p:grpSpPr>
        <p:sp>
          <p:nvSpPr>
            <p:cNvPr id="2156" name="Google Shape;2156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C9BBBC-1660-4493-8750-32A5387231E5}"/>
              </a:ext>
            </a:extLst>
          </p:cNvPr>
          <p:cNvSpPr txBox="1"/>
          <p:nvPr/>
        </p:nvSpPr>
        <p:spPr>
          <a:xfrm>
            <a:off x="805415" y="1889206"/>
            <a:ext cx="7533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explored various machine learning and deep learning models to predict accident severity using the RTA dataset. Among the models tested, the 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KMeans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Deep Neural Network achieved the highest accuracy at 93.30%, closely followed by the standalone DNN (</a:t>
            </a:r>
            <a:r>
              <a:rPr lang="en-US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at 93.12%. These results highlight the strong performance of deep learning approaches and show that combining clustering with neural networks can further improve classification accuracy.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3"/>
          <p:cNvSpPr txBox="1">
            <a:spLocks noGrp="1"/>
          </p:cNvSpPr>
          <p:nvPr>
            <p:ph type="title"/>
          </p:nvPr>
        </p:nvSpPr>
        <p:spPr>
          <a:xfrm>
            <a:off x="720000" y="227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Previous</a:t>
            </a:r>
            <a:r>
              <a:rPr lang="fr" dirty="0"/>
              <a:t> </a:t>
            </a:r>
            <a:r>
              <a:rPr lang="fr" dirty="0" err="1"/>
              <a:t>papers</a:t>
            </a:r>
            <a:r>
              <a:rPr lang="fr" dirty="0"/>
              <a:t> on </a:t>
            </a:r>
            <a:r>
              <a:rPr lang="fr" dirty="0" err="1"/>
              <a:t>our</a:t>
            </a:r>
            <a:r>
              <a:rPr lang="fr" dirty="0"/>
              <a:t> </a:t>
            </a:r>
            <a:r>
              <a:rPr lang="fr" dirty="0" err="1"/>
              <a:t>dataset</a:t>
            </a:r>
            <a:r>
              <a:rPr lang="fr" dirty="0"/>
              <a:t> : </a:t>
            </a:r>
            <a:endParaRPr dirty="0"/>
          </a:p>
        </p:txBody>
      </p:sp>
      <p:graphicFrame>
        <p:nvGraphicFramePr>
          <p:cNvPr id="2329" name="Google Shape;2329;p53"/>
          <p:cNvGraphicFramePr/>
          <p:nvPr>
            <p:extLst>
              <p:ext uri="{D42A27DB-BD31-4B8C-83A1-F6EECF244321}">
                <p14:modId xmlns:p14="http://schemas.microsoft.com/office/powerpoint/2010/main" val="914794868"/>
              </p:ext>
            </p:extLst>
          </p:nvPr>
        </p:nvGraphicFramePr>
        <p:xfrm>
          <a:off x="1316380" y="909096"/>
          <a:ext cx="6511240" cy="3871356"/>
        </p:xfrm>
        <a:graphic>
          <a:graphicData uri="http://schemas.openxmlformats.org/drawingml/2006/table">
            <a:tbl>
              <a:tblPr>
                <a:noFill/>
                <a:tableStyleId>{73213D5B-A52A-4206-AA9B-06DD449BEE8F}</a:tableStyleId>
              </a:tblPr>
              <a:tblGrid>
                <a:gridCol w="308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356">
                <a:tc>
                  <a:txBody>
                    <a:bodyPr/>
                    <a:lstStyle/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3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“Analysis of Road Traffic Accidents Severity Using a Pruned Tree-Based Model.”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Authors: Timothy T. 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Adeliyi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Deborah 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Oluwadele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Kevin Igwe, Oluwasegun J. Aroba.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Published in: International Journal of Technology, Innovation and Education, June 2023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Main Model Used and its Accuracy: J48 Pruned Tree with accuracy of 85.47%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Link:https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://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www.iieta.org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/journals/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ijtdi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/paper/10.18280/ijtdi.070208</a:t>
                      </a:r>
                    </a:p>
                    <a:p>
                      <a:pPr marL="285750" indent="-285750" algn="just">
                        <a:buFont typeface="Courier New" panose="02070309020205020404" pitchFamily="49" charset="0"/>
                        <a:buChar char="o"/>
                      </a:pPr>
                      <a:endParaRPr lang="en-GB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“</a:t>
                      </a:r>
                      <a:r>
                        <a:rPr lang="en-GB" sz="13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Preventing Traffic Accidents Through Machine Learning Predictive Models”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Authors: Tewodros T. Bedane, Biniyam G. Assefa, S.K. Mohapatra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Published in: 2021 International Conference on Information and Communication Technology for Development for Africa 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Model used - Random Forest with F1 score = 93,67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Link: https://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ieeexplore.ieee.org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/document/9672249/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references#references</a:t>
                      </a: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6"/>
          <p:cNvSpPr txBox="1"/>
          <p:nvPr/>
        </p:nvSpPr>
        <p:spPr>
          <a:xfrm flipH="1">
            <a:off x="1454123" y="1620707"/>
            <a:ext cx="2143200" cy="72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Better resource allocation</a:t>
            </a:r>
          </a:p>
        </p:txBody>
      </p:sp>
      <p:sp>
        <p:nvSpPr>
          <p:cNvPr id="2376" name="Google Shape;2376;p56"/>
          <p:cNvSpPr txBox="1"/>
          <p:nvPr/>
        </p:nvSpPr>
        <p:spPr>
          <a:xfrm flipH="1">
            <a:off x="3804824" y="3286396"/>
            <a:ext cx="2217602" cy="6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Emergency response planning</a:t>
            </a:r>
            <a:endParaRPr sz="16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8" name="Google Shape;2378;p56"/>
          <p:cNvSpPr txBox="1"/>
          <p:nvPr/>
        </p:nvSpPr>
        <p:spPr>
          <a:xfrm flipH="1">
            <a:off x="5481049" y="1725608"/>
            <a:ext cx="2143200" cy="72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Safety policy design</a:t>
            </a:r>
            <a:endParaRPr sz="16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82" name="Google Shape;2382;p56"/>
          <p:cNvCxnSpPr>
            <a:cxnSpLocks/>
            <a:stCxn id="2374" idx="2"/>
            <a:endCxn id="2376" idx="0"/>
          </p:cNvCxnSpPr>
          <p:nvPr/>
        </p:nvCxnSpPr>
        <p:spPr>
          <a:xfrm rot="16200000" flipH="1">
            <a:off x="3251374" y="1624144"/>
            <a:ext cx="936601" cy="23879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83" name="Google Shape;2383;p56"/>
          <p:cNvCxnSpPr>
            <a:cxnSpLocks/>
            <a:stCxn id="2376" idx="0"/>
            <a:endCxn id="2378" idx="2"/>
          </p:cNvCxnSpPr>
          <p:nvPr/>
        </p:nvCxnSpPr>
        <p:spPr>
          <a:xfrm rot="5400000" flipH="1" flipV="1">
            <a:off x="5317287" y="2051034"/>
            <a:ext cx="831700" cy="16390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0365EF6-8789-4029-ACC5-3A83436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780" y="450708"/>
            <a:ext cx="6025469" cy="572700"/>
          </a:xfrm>
        </p:spPr>
        <p:txBody>
          <a:bodyPr/>
          <a:lstStyle/>
          <a:p>
            <a:r>
              <a:rPr lang="en-US" sz="1600" dirty="0"/>
              <a:t>Road traffic accidents are a major concern globally.</a:t>
            </a:r>
            <a:br>
              <a:rPr lang="en-US" sz="1600" dirty="0"/>
            </a:br>
            <a:br>
              <a:rPr lang="en-US" sz="1600" dirty="0"/>
            </a:br>
            <a:r>
              <a:rPr lang="en-US" sz="1050" dirty="0"/>
              <a:t>Predicting the </a:t>
            </a:r>
            <a:r>
              <a:rPr lang="en-US" sz="1050" b="1" dirty="0"/>
              <a:t>severity</a:t>
            </a:r>
            <a:r>
              <a:rPr lang="en-US" sz="1050" dirty="0"/>
              <a:t> of accidents helps in:</a:t>
            </a:r>
            <a:br>
              <a:rPr lang="en-US" sz="1050" dirty="0"/>
            </a:b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332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Steps</a:t>
            </a:r>
            <a:endParaRPr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8744054-F3A6-4EE7-8119-A3F3E5085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68" y="1022816"/>
            <a:ext cx="5659979" cy="36831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F6533FF-EF20-4BA8-BDCB-8ADFA2CD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21" y="1202390"/>
            <a:ext cx="304334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Initial Data Inspection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Checked dataset shape and 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Identified missing values with a heatmap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Handling Missing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categorical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→ filled missing values with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mode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numerical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→ filled missing values with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mean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223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Steps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6533FF-EF20-4BA8-BDCB-8ADFA2CD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615" y="1206402"/>
            <a:ext cx="39027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Encoding Categorical Variables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Label Encoding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convert string labels into numeric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normalize all input features (mean = 0, std =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&amp; Target Separation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 features except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Accident_severity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 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column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Accident_severity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52C14-C1E3-4A3F-81FC-6A8B2118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0" y="792517"/>
            <a:ext cx="4289463" cy="36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FAEA3-66DA-4442-8D1A-AECDF6EF59DE}"/>
              </a:ext>
            </a:extLst>
          </p:cNvPr>
          <p:cNvSpPr txBox="1"/>
          <p:nvPr/>
        </p:nvSpPr>
        <p:spPr>
          <a:xfrm>
            <a:off x="409576" y="4476964"/>
            <a:ext cx="4043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 </a:t>
            </a:r>
            <a:r>
              <a:rPr lang="en-US" sz="1100" b="1" dirty="0">
                <a:solidFill>
                  <a:schemeClr val="tx1"/>
                </a:solidFill>
              </a:rPr>
              <a:t>correlation matrix</a:t>
            </a:r>
            <a:r>
              <a:rPr lang="en-US" sz="1100" dirty="0">
                <a:solidFill>
                  <a:schemeClr val="tx1"/>
                </a:solidFill>
              </a:rPr>
              <a:t> shows the </a:t>
            </a:r>
            <a:r>
              <a:rPr lang="en-US" sz="1100" b="1" dirty="0">
                <a:solidFill>
                  <a:schemeClr val="tx1"/>
                </a:solidFill>
              </a:rPr>
              <a:t>statistical relationship</a:t>
            </a:r>
            <a:r>
              <a:rPr lang="en-US" sz="1100" dirty="0">
                <a:solidFill>
                  <a:schemeClr val="tx1"/>
                </a:solidFill>
              </a:rPr>
              <a:t> (linear correlation) between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5303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/>
          <p:cNvSpPr txBox="1">
            <a:spLocks noGrp="1"/>
          </p:cNvSpPr>
          <p:nvPr>
            <p:ph type="title"/>
          </p:nvPr>
        </p:nvSpPr>
        <p:spPr>
          <a:xfrm>
            <a:off x="720000" y="4131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Used</a:t>
            </a:r>
            <a:endParaRPr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4F841CF-6BA0-4245-8092-84F3752DA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7903"/>
              </p:ext>
            </p:extLst>
          </p:nvPr>
        </p:nvGraphicFramePr>
        <p:xfrm>
          <a:off x="1314893" y="1211326"/>
          <a:ext cx="6514214" cy="3352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05934">
                  <a:extLst>
                    <a:ext uri="{9D8B030D-6E8A-4147-A177-3AD203B41FA5}">
                      <a16:colId xmlns:a16="http://schemas.microsoft.com/office/drawing/2014/main" val="1019229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5601971"/>
                    </a:ext>
                  </a:extLst>
                </a:gridCol>
              </a:tblGrid>
              <a:tr h="2900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14778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9406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42865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RandomForest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7594"/>
                  </a:ext>
                </a:extLst>
              </a:tr>
              <a:tr h="27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Hybrids: MLP + RF &amp; </a:t>
                      </a:r>
                      <a:r>
                        <a:rPr lang="en-US" sz="1200" b="1" dirty="0" err="1"/>
                        <a:t>Autoencoder+RF</a:t>
                      </a:r>
                      <a:r>
                        <a:rPr lang="en-US" sz="1200" b="1" dirty="0"/>
                        <a:t> &amp; </a:t>
                      </a:r>
                      <a:r>
                        <a:rPr lang="en-US" sz="1200" b="1" dirty="0" err="1"/>
                        <a:t>Kmeans+DNN</a:t>
                      </a:r>
                      <a:r>
                        <a:rPr lang="en-US" sz="1200" b="1" dirty="0"/>
                        <a:t> &amp; PCA+NN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2896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1619"/>
                  </a:ext>
                </a:extLst>
              </a:tr>
              <a:tr h="226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XGBoost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6988"/>
                  </a:ext>
                </a:extLst>
              </a:tr>
              <a:tr h="30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LightGBM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36341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TabNet</a:t>
                      </a:r>
                      <a:r>
                        <a:rPr 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02856"/>
                  </a:ext>
                </a:extLst>
              </a:tr>
              <a:tr h="2475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HistGB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17029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Deep Neural Network using </a:t>
                      </a:r>
                      <a:r>
                        <a:rPr lang="en-US" sz="1200" b="1" dirty="0" err="1"/>
                        <a:t>Keras</a:t>
                      </a:r>
                      <a:r>
                        <a:rPr 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9893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 txBox="1">
            <a:spLocks noGrp="1"/>
          </p:cNvSpPr>
          <p:nvPr>
            <p:ph type="title"/>
          </p:nvPr>
        </p:nvSpPr>
        <p:spPr>
          <a:xfrm>
            <a:off x="1165860" y="161141"/>
            <a:ext cx="6812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K-Nearest Neighbors (KNN) Model Results</a:t>
            </a:r>
            <a:endParaRPr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DDD5D1-598A-4304-A0E6-26AF3229A218}"/>
              </a:ext>
            </a:extLst>
          </p:cNvPr>
          <p:cNvSpPr txBox="1"/>
          <p:nvPr/>
        </p:nvSpPr>
        <p:spPr>
          <a:xfrm>
            <a:off x="499224" y="1463599"/>
            <a:ext cx="3070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metric: </a:t>
            </a:r>
            <a:r>
              <a:rPr lang="en-US" sz="1200" b="1" dirty="0" err="1">
                <a:solidFill>
                  <a:schemeClr val="tx1"/>
                </a:solidFill>
              </a:rPr>
              <a:t>Manhattann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neighbors: 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weights: Uniform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Cross-Validation Accuracy: 93.37%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Test Accuracy: 74.6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711E6D-7869-4212-B41B-0DE864277230}"/>
              </a:ext>
            </a:extLst>
          </p:cNvPr>
          <p:cNvSpPr txBox="1"/>
          <p:nvPr/>
        </p:nvSpPr>
        <p:spPr>
          <a:xfrm>
            <a:off x="499224" y="802851"/>
            <a:ext cx="330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Hyperparameters Found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4F403D-C5F0-4C7A-A709-64C84938D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98751"/>
              </p:ext>
            </p:extLst>
          </p:nvPr>
        </p:nvGraphicFramePr>
        <p:xfrm>
          <a:off x="499224" y="3217304"/>
          <a:ext cx="3607751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4511">
                  <a:extLst>
                    <a:ext uri="{9D8B030D-6E8A-4147-A177-3AD203B41FA5}">
                      <a16:colId xmlns:a16="http://schemas.microsoft.com/office/drawing/2014/main" val="398035960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1484102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1721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114896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611395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79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540087"/>
                  </a:ext>
                </a:extLst>
              </a:tr>
            </a:tbl>
          </a:graphicData>
        </a:graphic>
      </p:graphicFrame>
      <p:pic>
        <p:nvPicPr>
          <p:cNvPr id="6147" name="Picture 3">
            <a:extLst>
              <a:ext uri="{FF2B5EF4-FFF2-40B4-BE49-F238E27FC236}">
                <a16:creationId xmlns:a16="http://schemas.microsoft.com/office/drawing/2014/main" id="{0758832D-03D3-4BB6-A96F-6B563E3E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05" y="802851"/>
            <a:ext cx="3607750" cy="324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D8F072-A63F-4708-A534-FC9B474D569A}"/>
              </a:ext>
            </a:extLst>
          </p:cNvPr>
          <p:cNvSpPr txBox="1"/>
          <p:nvPr/>
        </p:nvSpPr>
        <p:spPr>
          <a:xfrm>
            <a:off x="5085732" y="4168084"/>
            <a:ext cx="2974657" cy="42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performs well on majority class (2) but poorly on minority classes (0 and 1).</a:t>
            </a:r>
          </a:p>
        </p:txBody>
      </p:sp>
    </p:spTree>
    <p:extLst>
      <p:ext uri="{BB962C8B-B14F-4D97-AF65-F5344CB8AC3E}">
        <p14:creationId xmlns:p14="http://schemas.microsoft.com/office/powerpoint/2010/main" val="388629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4DBBFA-123E-4C83-9531-33445DC5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7" y="322491"/>
            <a:ext cx="3687763" cy="572700"/>
          </a:xfrm>
        </p:spPr>
        <p:txBody>
          <a:bodyPr/>
          <a:lstStyle/>
          <a:p>
            <a:r>
              <a:rPr lang="en-US" sz="2400" dirty="0"/>
              <a:t>SVM MODEL RESULTS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83A666-5356-4C27-9C1F-15C4F80E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99016"/>
              </p:ext>
            </p:extLst>
          </p:nvPr>
        </p:nvGraphicFramePr>
        <p:xfrm>
          <a:off x="575627" y="1017270"/>
          <a:ext cx="2624771" cy="1798320"/>
        </p:xfrm>
        <a:graphic>
          <a:graphicData uri="http://schemas.openxmlformats.org/drawingml/2006/table">
            <a:tbl>
              <a:tblPr/>
              <a:tblGrid>
                <a:gridCol w="2624771">
                  <a:extLst>
                    <a:ext uri="{9D8B030D-6E8A-4147-A177-3AD203B41FA5}">
                      <a16:colId xmlns:a16="http://schemas.microsoft.com/office/drawing/2014/main" val="2051323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Parameters</a:t>
                      </a:r>
                      <a:r>
                        <a:rPr lang="en-US" b="1" dirty="0"/>
                        <a:t>:</a:t>
                      </a:r>
                    </a:p>
                    <a:p>
                      <a:endParaRPr lang="en-US" sz="1400" b="0" dirty="0"/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C=1</a:t>
                      </a:r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gamma=0.1</a:t>
                      </a:r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kernel='rbf’</a:t>
                      </a:r>
                    </a:p>
                    <a:p>
                      <a:endParaRPr lang="sv-SE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CV Accuracy: 90.03%</a:t>
                      </a:r>
                    </a:p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Accuracy: 90.34%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3882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77DF966-CA0F-4C95-9AC0-EC882F55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2606"/>
              </p:ext>
            </p:extLst>
          </p:nvPr>
        </p:nvGraphicFramePr>
        <p:xfrm>
          <a:off x="347027" y="3272949"/>
          <a:ext cx="4224973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1703">
                  <a:extLst>
                    <a:ext uri="{9D8B030D-6E8A-4147-A177-3AD203B41FA5}">
                      <a16:colId xmlns:a16="http://schemas.microsoft.com/office/drawing/2014/main" val="752510079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4044260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465847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876941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98336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31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(Slight)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56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(Serious)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56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(Fatal)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43107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F31EAC1-B6CE-4BAF-A926-1BC5C887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0" y="1017270"/>
            <a:ext cx="4112594" cy="323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Analysis Workshop by Slidesgo">
  <a:themeElements>
    <a:clrScheme name="Data Analysis Workshop by Slidesgo">
      <a:dk1>
        <a:srgbClr val="005F71"/>
      </a:dk1>
      <a:lt1>
        <a:srgbClr val="FFFFFF"/>
      </a:lt1>
      <a:dk2>
        <a:srgbClr val="A7A7A7"/>
      </a:dk2>
      <a:lt2>
        <a:srgbClr val="535353"/>
      </a:lt2>
      <a:accent1>
        <a:srgbClr val="00CDAB"/>
      </a:accent1>
      <a:accent2>
        <a:srgbClr val="028670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Data Analysis Workshop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 Analysis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F7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1889</Words>
  <Application>Microsoft Office PowerPoint</Application>
  <PresentationFormat>On-screen Show (16:9)</PresentationFormat>
  <Paragraphs>541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Courier New</vt:lpstr>
      <vt:lpstr>Helvetica</vt:lpstr>
      <vt:lpstr>Open Sans</vt:lpstr>
      <vt:lpstr>Calibri</vt:lpstr>
      <vt:lpstr>Arial Rounded MT Bold</vt:lpstr>
      <vt:lpstr>Arial Narrow</vt:lpstr>
      <vt:lpstr>Lexend</vt:lpstr>
      <vt:lpstr>Arial </vt:lpstr>
      <vt:lpstr>Arial Unicode MS</vt:lpstr>
      <vt:lpstr>Arial</vt:lpstr>
      <vt:lpstr>Manjari</vt:lpstr>
      <vt:lpstr>Data Analysis Workshop by Slidesgo</vt:lpstr>
      <vt:lpstr>1_Data Analysis Workshop by Slidesgo</vt:lpstr>
      <vt:lpstr>Road Traffic Accident Severity Prediction  CEN 380-Machine Learning    Worked by-Megi Selimi, Anxhela Kullafi, Kledisa Çollaku, Frenki Zelo, Zejna Mema, Uarda Xhaferaj</vt:lpstr>
      <vt:lpstr>Dataset Description</vt:lpstr>
      <vt:lpstr>Previous papers on our dataset : </vt:lpstr>
      <vt:lpstr>Road traffic accidents are a major concern globally.  Predicting the severity of accidents helps in:  </vt:lpstr>
      <vt:lpstr>Data Preprocessing Steps</vt:lpstr>
      <vt:lpstr>Data Preprocessing Steps</vt:lpstr>
      <vt:lpstr>Machine Learning Models Used</vt:lpstr>
      <vt:lpstr>K-Nearest Neighbors (KNN) Model Results</vt:lpstr>
      <vt:lpstr>SVM MODEL RESULTS</vt:lpstr>
      <vt:lpstr>Decision Tree Results</vt:lpstr>
      <vt:lpstr>Random Forest Results</vt:lpstr>
      <vt:lpstr>Hybrid MLP + RF Performance</vt:lpstr>
      <vt:lpstr>AE + RF Model Performance</vt:lpstr>
      <vt:lpstr>XGBoost Results</vt:lpstr>
      <vt:lpstr>LightGBM Results</vt:lpstr>
      <vt:lpstr>AdaBoost Results</vt:lpstr>
      <vt:lpstr>TabNet Results</vt:lpstr>
      <vt:lpstr>HistGB Model Results</vt:lpstr>
      <vt:lpstr>Deep Neural Network using Keras Sequential</vt:lpstr>
      <vt:lpstr>KMeans + DNN</vt:lpstr>
      <vt:lpstr>PowerPoint Presentation</vt:lpstr>
      <vt:lpstr>Comparison of all models performance to identify the best performing: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Accident Severity Prediction</dc:title>
  <dc:creator>PC</dc:creator>
  <cp:lastModifiedBy>zejna memA</cp:lastModifiedBy>
  <cp:revision>22</cp:revision>
  <dcterms:modified xsi:type="dcterms:W3CDTF">2025-05-24T11:27:59Z</dcterms:modified>
</cp:coreProperties>
</file>