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3" r:id="rId11"/>
    <p:sldId id="270" r:id="rId12"/>
    <p:sldId id="269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hape 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Shape 3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alexa-skills-kit/tutorials" TargetMode="External"/><Relationship Id="rId2" Type="http://schemas.openxmlformats.org/officeDocument/2006/relationships/hyperlink" Target="https://developer.amazon.com/alexa-skills-kit/tutorials/fact-skill-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decademy.com/pro-trial-expir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90150" y="1290275"/>
            <a:ext cx="7863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MINI_PROJECT - 2 :</a:t>
            </a:r>
            <a:br>
              <a:rPr lang="en-US" sz="44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</a:br>
            <a:r>
              <a:rPr lang="en-US" sz="44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Developing </a:t>
            </a:r>
            <a:r>
              <a:rPr lang="en-US" sz="4400" b="1" dirty="0" err="1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Alexa</a:t>
            </a:r>
            <a:r>
              <a:rPr lang="en-US" sz="44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 Skills</a:t>
            </a:r>
            <a:endParaRPr sz="4400" b="1">
              <a:latin typeface="Times New Roman" pitchFamily="18" charset="0"/>
              <a:ea typeface="SimSun-ExtB" pitchFamily="49" charset="-122"/>
              <a:cs typeface="Times New Roman" pitchFamily="18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546425" y="3169825"/>
            <a:ext cx="89676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PREPARED BY:-</a:t>
            </a:r>
            <a:endParaRPr i="1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Darshan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Darji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Roll no:16BCE023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Guide: Dr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Priyank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Thakkar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i="1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Tool required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Developer Console Account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services)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lamda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script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nodejs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Working on Quiz game	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Objective: create a multiple statement conversation between user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game having three level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 have multiple choice questions and a user has to answer the questions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developer.amazon.com/alexa-skills-kit/tutorials/fact-skill-1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developer.amazon.com/alexa-skills-kit/tutorials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www.codecademy.com/pro-trial-expired</a:t>
            </a:r>
            <a:endParaRPr lang="en-US" dirty="0" smtClean="0"/>
          </a:p>
          <a:p>
            <a:r>
              <a:rPr lang="en-US" dirty="0" smtClean="0"/>
              <a:t>https://www.today.com/home/best-amazon-alexa-skills-echo-dot-show-t115489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0"/>
            <a:ext cx="8596668" cy="1826581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key_word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Intents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Sample utterances : my name is {name} and my favorite color is {color}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 slot types : AMAZON.DATE,NUMBER,FOUR_DIGIT_NUMBER,TIME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Dialog model </a:t>
            </a:r>
            <a:endParaRPr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E:\planMyTripUtteranceAndInt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101346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Type of Interaction Models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436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 with a Custom Skill</a:t>
            </a:r>
          </a:p>
          <a:p>
            <a:pPr marL="59436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 with the Smart Home Skill API</a:t>
            </a:r>
          </a:p>
          <a:p>
            <a:pPr marL="59436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 with the Video Skill API</a:t>
            </a:r>
          </a:p>
          <a:p>
            <a:pPr marL="59436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 with the Flash Briefing Skill API</a:t>
            </a:r>
          </a:p>
          <a:p>
            <a:pPr marL="594360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backe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280"/>
            <a:ext cx="9829800" cy="6193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Alexa_skill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Say my name skill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9753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Step to create and use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DynamoDb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1219201"/>
            <a:ext cx="8466666" cy="152400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AWSLambda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DynamoDBExecution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Role has the permissions that the function needs to read items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DynamoDB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write logs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CloudWatch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Logs.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99737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7175"/>
            <a:ext cx="1074420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160</Words>
  <PresentationFormat>Custom</PresentationFormat>
  <Paragraphs>34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MINI_PROJECT - 2 : Developing Alexa Skills</vt:lpstr>
      <vt:lpstr>Understand Alexa key_word </vt:lpstr>
      <vt:lpstr>Slide 3</vt:lpstr>
      <vt:lpstr>Type of Interaction Models </vt:lpstr>
      <vt:lpstr>Slide 5</vt:lpstr>
      <vt:lpstr>Alexa_skill: Say my name skill</vt:lpstr>
      <vt:lpstr>Step to create and use DynamoDb</vt:lpstr>
      <vt:lpstr>Slide 8</vt:lpstr>
      <vt:lpstr>Slide 9</vt:lpstr>
      <vt:lpstr>Tool required</vt:lpstr>
      <vt:lpstr>Working on Quiz game </vt:lpstr>
      <vt:lpstr>REFERENCES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SEMINAR:DEEP RESEDUAL LEARNING FOR IMAGE RECOGNITIONS</dc:title>
  <dc:creator>Dell</dc:creator>
  <cp:lastModifiedBy>admin</cp:lastModifiedBy>
  <cp:revision>53</cp:revision>
  <dcterms:modified xsi:type="dcterms:W3CDTF">2018-10-25T16:36:39Z</dcterms:modified>
</cp:coreProperties>
</file>