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0" r:id="rId9"/>
    <p:sldId id="271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1ACD-A69E-4ADD-BC98-F17230543B20}" type="datetimeFigureOut">
              <a:rPr lang="ko-KR" altLang="en-US" smtClean="0"/>
              <a:pPr/>
              <a:t>2013-12-10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C44B-220A-4D8D-9D8B-9F4C7903E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mhlee687@naver.com" TargetMode="External"/><Relationship Id="rId3" Type="http://schemas.openxmlformats.org/officeDocument/2006/relationships/oleObject" Target="../embeddings/oleObject6.bin"/><Relationship Id="rId7" Type="http://schemas.openxmlformats.org/officeDocument/2006/relationships/hyperlink" Target="mailto:xengom@gmail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11" Type="http://schemas.openxmlformats.org/officeDocument/2006/relationships/hyperlink" Target="mailto:1svs1@naver.com" TargetMode="External"/><Relationship Id="rId5" Type="http://schemas.openxmlformats.org/officeDocument/2006/relationships/oleObject" Target="../embeddings/oleObject7.bin"/><Relationship Id="rId10" Type="http://schemas.openxmlformats.org/officeDocument/2006/relationships/hyperlink" Target="mailto:kty189@naver.com" TargetMode="External"/><Relationship Id="rId4" Type="http://schemas.openxmlformats.org/officeDocument/2006/relationships/image" Target="../media/image1.png"/><Relationship Id="rId9" Type="http://schemas.openxmlformats.org/officeDocument/2006/relationships/hyperlink" Target="mailto:jangjieun13@naver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41672"/>
          <a:ext cx="9180512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672"/>
                        <a:ext cx="9180512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3995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5696" y="188640"/>
            <a:ext cx="5472608" cy="144016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ko-KR" altLang="en-U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씨 피하기</a:t>
            </a:r>
            <a:endParaRPr lang="ko-KR" altLang="en-US" sz="7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992888" cy="4824536"/>
          </a:xfrm>
        </p:spPr>
        <p:txBody>
          <a:bodyPr>
            <a:normAutofit lnSpcReduction="10000"/>
          </a:bodyPr>
          <a:lstStyle/>
          <a:p>
            <a:pPr algn="l"/>
            <a:endParaRPr lang="en-US" altLang="ko-KR" sz="2000" b="1" dirty="0" smtClean="0">
              <a:solidFill>
                <a:schemeClr val="tx2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2"/>
                </a:solidFill>
              </a:rPr>
              <a:t>과 목 명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프로그래밍기초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(2) B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반 </a:t>
            </a:r>
            <a:r>
              <a:rPr lang="en-US" altLang="ko-KR" sz="2000" b="1" dirty="0">
                <a:solidFill>
                  <a:schemeClr val="tx2"/>
                </a:solidFill>
              </a:rPr>
              <a:t>[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화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7-9]</a:t>
            </a:r>
          </a:p>
          <a:p>
            <a:pPr algn="l"/>
            <a:r>
              <a:rPr lang="ko-KR" altLang="en-US" sz="2000" b="1" dirty="0" smtClean="0">
                <a:solidFill>
                  <a:schemeClr val="tx2"/>
                </a:solidFill>
              </a:rPr>
              <a:t>지도교</a:t>
            </a:r>
            <a:r>
              <a:rPr lang="ko-KR" altLang="en-US" sz="2000" b="1" dirty="0">
                <a:solidFill>
                  <a:schemeClr val="tx2"/>
                </a:solidFill>
              </a:rPr>
              <a:t>수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최영미 교수님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/>
                </a:solidFill>
              </a:rPr>
              <a:t>팀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   명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YMCA</a:t>
            </a:r>
          </a:p>
          <a:p>
            <a:pPr algn="l"/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                                                                           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학번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성명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l"/>
            <a:r>
              <a:rPr lang="en-US" altLang="ko-KR" sz="1600" b="1" dirty="0" smtClean="0">
                <a:solidFill>
                  <a:schemeClr val="tx2"/>
                </a:solidFill>
              </a:rPr>
              <a:t>                                                                            20131143  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최  현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조장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]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algn="l"/>
            <a:r>
              <a:rPr lang="en-US" altLang="ko-KR" sz="1600" b="1" dirty="0" smtClean="0">
                <a:solidFill>
                  <a:schemeClr val="tx2"/>
                </a:solidFill>
              </a:rPr>
              <a:t>                                                                            20131123  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이윤상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l"/>
            <a:r>
              <a:rPr lang="en-US" altLang="ko-KR" sz="1600" b="1" dirty="0" smtClean="0">
                <a:solidFill>
                  <a:schemeClr val="tx2"/>
                </a:solidFill>
              </a:rPr>
              <a:t>                                                                            20131131  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정지은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l"/>
            <a:r>
              <a:rPr lang="en-US" altLang="ko-KR" sz="1600" b="1" dirty="0" smtClean="0">
                <a:solidFill>
                  <a:schemeClr val="tx2"/>
                </a:solidFill>
              </a:rPr>
              <a:t>                                                                            20131134  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조지웅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algn="l"/>
            <a:r>
              <a:rPr lang="en-US" altLang="ko-KR" sz="1600" b="1" dirty="0" smtClean="0">
                <a:solidFill>
                  <a:schemeClr val="tx2"/>
                </a:solidFill>
              </a:rPr>
              <a:t>                                                                            20131139   </a:t>
            </a:r>
            <a:r>
              <a:rPr lang="ko-KR" altLang="en-US" sz="1600" b="1" dirty="0" err="1" smtClean="0">
                <a:solidFill>
                  <a:schemeClr val="tx2"/>
                </a:solidFill>
              </a:rPr>
              <a:t>최우림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-36513" y="7938"/>
          <a:ext cx="9212263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7938"/>
                        <a:ext cx="9212263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※</a:t>
            </a:r>
            <a:r>
              <a:rPr lang="ko-KR" altLang="en-US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순서도</a:t>
            </a:r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2800" b="1" dirty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32" name="Picture 4" descr="C:\Users\ADMIN\Desktop\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7744" y="208654"/>
            <a:ext cx="4680520" cy="63605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-36513" y="7938"/>
          <a:ext cx="9212263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7938"/>
                        <a:ext cx="9212263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2" name="Picture 4" descr="C:\Users\ADMIN\Desktop\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548680"/>
            <a:ext cx="4430830" cy="6093296"/>
          </a:xfrm>
          <a:prstGeom prst="rect">
            <a:avLst/>
          </a:prstGeom>
          <a:noFill/>
        </p:spPr>
      </p:pic>
      <p:pic>
        <p:nvPicPr>
          <p:cNvPr id="27653" name="Picture 5" descr="C:\Users\ADMIN\Desktop\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476672"/>
            <a:ext cx="4464495" cy="6139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-36513" y="7938"/>
          <a:ext cx="9212263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7938"/>
                        <a:ext cx="9212263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 추진 일정</a:t>
            </a:r>
            <a:endParaRPr lang="ko-KR" altLang="en-US" sz="2800" b="1" dirty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ko-KR" altLang="ko-KR" b="1" dirty="0" smtClean="0"/>
          </a:p>
          <a:p>
            <a:endParaRPr lang="ko-KR" altLang="en-US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009" y="908720"/>
          <a:ext cx="8964487" cy="5616624"/>
        </p:xfrm>
        <a:graphic>
          <a:graphicData uri="http://schemas.openxmlformats.org/drawingml/2006/table">
            <a:tbl>
              <a:tblPr/>
              <a:tblGrid>
                <a:gridCol w="1726141"/>
                <a:gridCol w="454953"/>
                <a:gridCol w="454953"/>
                <a:gridCol w="454953"/>
                <a:gridCol w="454953"/>
                <a:gridCol w="454953"/>
                <a:gridCol w="454953"/>
                <a:gridCol w="454953"/>
                <a:gridCol w="456158"/>
                <a:gridCol w="513931"/>
                <a:gridCol w="513931"/>
                <a:gridCol w="513931"/>
                <a:gridCol w="513931"/>
                <a:gridCol w="513931"/>
                <a:gridCol w="513931"/>
                <a:gridCol w="513931"/>
              </a:tblGrid>
              <a:tr h="443223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</a:rPr>
                        <a:t>일 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</a:rPr>
                        <a:t>수행내용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추 진 일 정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1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604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자료조사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코딩짜고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테스트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베타버전 실험 및 문제점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파악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ppt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제작 및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발표준비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최종프로젝트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완성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및 보완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1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</a:rPr>
                        <a:t>주요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/>
                        </a:rPr>
                        <a:t>결과물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제안서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해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당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의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요 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중간보고서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결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최종작품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9735" marR="69735" marT="34867" marB="348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직선 연결선 24"/>
          <p:cNvCxnSpPr/>
          <p:nvPr/>
        </p:nvCxnSpPr>
        <p:spPr>
          <a:xfrm>
            <a:off x="107504" y="908720"/>
            <a:ext cx="1728192" cy="1152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35696" y="2276872"/>
            <a:ext cx="18002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35896" y="2636912"/>
            <a:ext cx="23762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40152" y="3140968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48264" y="3789040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028384" y="4509120"/>
            <a:ext cx="10081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07504" y="2564904"/>
            <a:ext cx="89644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496" y="2924944"/>
            <a:ext cx="9036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2008" y="3573016"/>
            <a:ext cx="9036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496" y="4293096"/>
            <a:ext cx="9036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-36513" y="7938"/>
          <a:ext cx="9212263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7938"/>
                        <a:ext cx="9212263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ko-KR" altLang="en-US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참고문헌</a:t>
            </a:r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[1]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쉽게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풀어쓴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C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언어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Express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천인국 저</a:t>
            </a:r>
            <a:r>
              <a:rPr lang="en-US" altLang="ko-KR" sz="2800" b="1" dirty="0" smtClean="0">
                <a:solidFill>
                  <a:schemeClr val="tx2"/>
                </a:solidFill>
              </a:rPr>
              <a:t/>
            </a:r>
            <a:br>
              <a:rPr lang="en-US" altLang="ko-KR" sz="2800" b="1" dirty="0" smtClean="0">
                <a:solidFill>
                  <a:schemeClr val="tx2"/>
                </a:solidFill>
              </a:rPr>
            </a:br>
            <a:endParaRPr lang="ko-KR" alt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-36512" y="0"/>
          <a:ext cx="9212263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0"/>
                        <a:ext cx="9212263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38138"/>
          </a:xfrm>
        </p:spPr>
        <p:txBody>
          <a:bodyPr/>
          <a:lstStyle/>
          <a:p>
            <a:r>
              <a:rPr lang="ko-KR" altLang="en-US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지금까지</a:t>
            </a:r>
            <a:endParaRPr lang="ko-KR" altLang="en-US" b="1" dirty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556792"/>
            <a:ext cx="822960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시청해주셔서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2780928"/>
            <a:ext cx="822960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감사합니다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796136" y="2708920"/>
            <a:ext cx="1512168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~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6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-36512" y="0"/>
          <a:ext cx="9180512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0"/>
                        <a:ext cx="9180512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102100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           차</a:t>
            </a:r>
            <a:endParaRPr lang="en-US" altLang="ko-KR" b="1" dirty="0" smtClean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ko-KR" sz="1600" dirty="0" smtClean="0"/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 </a:t>
            </a:r>
            <a:r>
              <a:rPr lang="ko-KR" alt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소개</a:t>
            </a: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</a:rPr>
              <a:t>     (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가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프로젝트 요약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</a:rPr>
              <a:t>     (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나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프로젝트 팀 구성원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</a:rPr>
              <a:t>     (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다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프로젝트 개요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marL="457200" indent="-457200">
              <a:buNone/>
            </a:pPr>
            <a:endParaRPr lang="en-US" altLang="ko-KR" sz="1600" b="1" dirty="0" smtClean="0">
              <a:solidFill>
                <a:schemeClr val="tx2"/>
              </a:solidFill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</a:t>
            </a:r>
            <a:r>
              <a:rPr lang="ko-KR" alt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 목적 및 필요성</a:t>
            </a: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</a:t>
            </a:r>
            <a:r>
              <a:rPr lang="ko-KR" alt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 범위 및 방법</a:t>
            </a: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</a:t>
            </a:r>
            <a:r>
              <a:rPr lang="ko-KR" alt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연구배경</a:t>
            </a: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5. </a:t>
            </a:r>
            <a:r>
              <a:rPr lang="ko-KR" alt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 결과에 대한 기대효과</a:t>
            </a: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6. </a:t>
            </a:r>
            <a:r>
              <a:rPr lang="ko-KR" alt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 내용</a:t>
            </a: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7. </a:t>
            </a:r>
            <a:r>
              <a:rPr lang="ko-KR" alt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 추진 일정</a:t>
            </a:r>
            <a:endParaRPr lang="en-US" altLang="ko-KR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457200" indent="-457200">
              <a:buNone/>
            </a:pPr>
            <a:r>
              <a:rPr lang="en-US" altLang="ko-K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8. </a:t>
            </a:r>
            <a:r>
              <a:rPr lang="ko-KR" altLang="en-US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참고문헌 </a:t>
            </a:r>
            <a:endParaRPr lang="ko-KR" alt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9525"/>
            <a:ext cx="9180512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108012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소개</a:t>
            </a:r>
            <a:endParaRPr lang="en-US" altLang="ko-KR" sz="2800" b="1" dirty="0" smtClean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None/>
            </a:pP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가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프로젝트 요약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4102100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Image" r:id="rId4" imgW="5041270" imgH="2882540" progId="Photoshop.Image.8">
                  <p:embed/>
                </p:oleObj>
              </mc:Choice>
              <mc:Fallback>
                <p:oleObj name="Image" r:id="rId4" imgW="5041270" imgH="2882540" progId="Photoshop.Imag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38668"/>
              </p:ext>
            </p:extLst>
          </p:nvPr>
        </p:nvGraphicFramePr>
        <p:xfrm>
          <a:off x="611560" y="1412776"/>
          <a:ext cx="7992888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192688"/>
              </a:tblGrid>
              <a:tr h="346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1) 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프로젝트  명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씨 피하기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0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2) </a:t>
                      </a:r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팀           명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 YMCA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4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3) </a:t>
                      </a:r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결과물  유형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콘솔 게임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6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4) </a:t>
                      </a:r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제작     기간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 2013. 09. 01 ~ 2013. 12. 08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85134"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5)</a:t>
                      </a:r>
                      <a:r>
                        <a:rPr lang="en-US" altLang="ko-KR" sz="14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프로젝트 </a:t>
                      </a:r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    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    </a:t>
                      </a:r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주요내용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4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위에서 내려오는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피해 학점을 지키는 것이 목적인 게임이다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대부분의 기능을 담당한다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시간이 지남에 따라 난이도 향상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점수가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기록되서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저장된다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랭킹확인기능 추가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초기화면 누르기만하면 화면 넘어가게 추가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시작화면 전광판효과 추가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맞았을 때 게임오버 애니메이션 추가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상황 별 배경음악 추가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배경음악의 경로를 지정하지 않아도 실행되게 함</a:t>
                      </a:r>
                    </a:p>
                    <a:p>
                      <a:pPr latinLnBrk="1"/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7938"/>
          <a:ext cx="9180512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38"/>
                        <a:ext cx="9180512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나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프로젝트 팀 구성원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834"/>
              </p:ext>
            </p:extLst>
          </p:nvPr>
        </p:nvGraphicFramePr>
        <p:xfrm>
          <a:off x="539552" y="1052736"/>
          <a:ext cx="7920881" cy="273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936104"/>
                <a:gridCol w="1512168"/>
                <a:gridCol w="2232248"/>
                <a:gridCol w="2232249"/>
              </a:tblGrid>
              <a:tr h="37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학번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성명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연락처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2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주요 업무 담당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20131143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최   현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010 2700 2081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hlinkClick r:id="rId7"/>
                        </a:rPr>
                        <a:t>xengom@gmail.com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과제연구</a:t>
                      </a:r>
                      <a:endParaRPr lang="en-US" altLang="ko-KR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업무분배</a:t>
                      </a:r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보고서 제작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20131134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조지웅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010 9198 6820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hlinkClick r:id="rId8"/>
                        </a:rPr>
                        <a:t>mhlee687@naver.com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?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20131131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정지은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010 9949 4818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hlinkClick r:id="rId9"/>
                        </a:rPr>
                        <a:t>jangjieun13@naver.com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과제연구</a:t>
                      </a:r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자료조사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20131123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이윤상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010 9454 9054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hlinkClick r:id="rId10"/>
                        </a:rPr>
                        <a:t>kty189@naver.com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과제연구</a:t>
                      </a:r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2"/>
                          </a:solidFill>
                        </a:rPr>
                        <a:t>자료조사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20131139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2"/>
                          </a:solidFill>
                        </a:rPr>
                        <a:t>최우림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010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</a:rPr>
                        <a:t> 3900 1340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hlinkClick r:id="rId11"/>
                        </a:rPr>
                        <a:t>1svs1@naver.com</a:t>
                      </a:r>
                      <a:r>
                        <a:rPr lang="en-US" altLang="ko-KR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altLang="ko-KR" sz="14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과제연구</a:t>
                      </a:r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자료조사</a:t>
                      </a:r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제작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67544" y="378904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다</a:t>
            </a:r>
            <a:r>
              <a:rPr lang="en-US" altLang="ko-KR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프로젝트 개요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7544" y="472514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67544" y="4581128"/>
            <a:ext cx="822960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fontAlgn="base" latinLnBrk="0"/>
            <a:r>
              <a:rPr lang="en-US" altLang="ko-KR" sz="16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1600" dirty="0"/>
              <a:t>위에서 </a:t>
            </a:r>
            <a:r>
              <a:rPr lang="ko-KR" altLang="en-US" sz="1600" dirty="0" err="1"/>
              <a:t>랜덤하게</a:t>
            </a:r>
            <a:r>
              <a:rPr lang="ko-KR" altLang="en-US" sz="1600" dirty="0"/>
              <a:t> 떨어지는 </a:t>
            </a:r>
            <a:r>
              <a:rPr lang="en-US" altLang="ko-KR" sz="1600" dirty="0"/>
              <a:t>C</a:t>
            </a:r>
            <a:r>
              <a:rPr lang="ko-KR" altLang="en-US" sz="1600" dirty="0"/>
              <a:t>를 얼마나 오랫동안 피해서 살아남느냐가 관건인 게임으로 동체시력을 향상시켜줍니다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-36512" y="41672"/>
          <a:ext cx="9214420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41672"/>
                        <a:ext cx="9214420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 목적 및 필요성</a:t>
            </a:r>
            <a:endParaRPr lang="ko-KR" altLang="en-US" sz="2800" b="1" dirty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296144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altLang="ko-KR" sz="800" dirty="0" smtClean="0"/>
          </a:p>
          <a:p>
            <a:pPr fontAlgn="base"/>
            <a:r>
              <a:rPr lang="en-US" altLang="ko-KR" sz="1600" dirty="0"/>
              <a:t>-&gt; </a:t>
            </a:r>
            <a:r>
              <a:rPr lang="ko-KR" altLang="en-US" sz="1600" dirty="0"/>
              <a:t>프로그래밍 실력의 향상</a:t>
            </a:r>
          </a:p>
          <a:p>
            <a:pPr fontAlgn="base"/>
            <a:r>
              <a:rPr lang="en-US" altLang="ko-KR" sz="1600" dirty="0"/>
              <a:t>-&gt; </a:t>
            </a:r>
            <a:r>
              <a:rPr lang="ko-KR" altLang="en-US" sz="1600" dirty="0"/>
              <a:t>새로운 기능을 </a:t>
            </a:r>
            <a:r>
              <a:rPr lang="ko-KR" altLang="en-US" sz="1600" dirty="0" err="1"/>
              <a:t>추가함으로서</a:t>
            </a:r>
            <a:r>
              <a:rPr lang="ko-KR" altLang="en-US" sz="1600" dirty="0"/>
              <a:t> 함수에 대한 이해 증가</a:t>
            </a:r>
          </a:p>
          <a:p>
            <a:pPr fontAlgn="base"/>
            <a:r>
              <a:rPr lang="en-US" altLang="ko-KR" sz="1600" dirty="0"/>
              <a:t>-&gt; </a:t>
            </a:r>
            <a:r>
              <a:rPr lang="ko-KR" altLang="en-US" sz="1600" dirty="0"/>
              <a:t>무슨 기능을 넣을 것인가에 대한 공학적인 사고 가능</a:t>
            </a:r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3212976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lang="ko-KR" altLang="en-US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연구 범위 및 방법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4293096"/>
            <a:ext cx="8229600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endParaRPr lang="en-US" altLang="ko-KR" sz="1600" b="1" dirty="0" smtClean="0">
              <a:solidFill>
                <a:schemeClr val="tx2"/>
              </a:solidFill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우리가 만들 수 있는 게임 수준이 연구 범위이고 방법은 지금 수업 시간에 배우고 있는 </a:t>
            </a:r>
            <a:r>
              <a:rPr lang="en-US" altLang="ko-KR" sz="1600" b="1" dirty="0" err="1" smtClean="0">
                <a:solidFill>
                  <a:schemeClr val="tx2"/>
                </a:solidFill>
              </a:rPr>
              <a:t>c++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로 </a:t>
            </a:r>
            <a:r>
              <a:rPr lang="ko-KR" altLang="en-US" sz="1600" b="1" dirty="0" err="1" smtClean="0">
                <a:solidFill>
                  <a:schemeClr val="tx2"/>
                </a:solidFill>
              </a:rPr>
              <a:t>테트리스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 만들기에서 게임에 대한 기초 프로그래밍을 배우고 인터넷을 이용하여 여러 가지 </a:t>
            </a:r>
            <a:r>
              <a:rPr lang="en-US" altLang="ko-KR" sz="1600" b="1" dirty="0" err="1" smtClean="0">
                <a:solidFill>
                  <a:schemeClr val="tx2"/>
                </a:solidFill>
              </a:rPr>
              <a:t>c++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로 만들 수 있는 게임들을 조사해보고 우리가 만들 수 있는 수준에서 게임을 만든다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-36513" y="7938"/>
          <a:ext cx="9212263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7938"/>
                        <a:ext cx="9212263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467544" y="332656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lang="ko-KR" altLang="en-US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연구배경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395536" y="1196752"/>
            <a:ext cx="8229600" cy="1872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endParaRPr lang="en-US" altLang="ko-KR" sz="800" b="1" dirty="0" smtClean="0">
              <a:solidFill>
                <a:schemeClr val="tx2"/>
              </a:solidFill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-&gt; c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언어를 배우기 시작하면서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2"/>
                </a:solidFill>
              </a:rPr>
              <a:t>지금가지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 배운 </a:t>
            </a:r>
            <a:r>
              <a:rPr lang="ko-KR" altLang="en-US" sz="1600" b="1" dirty="0" err="1" smtClean="0">
                <a:solidFill>
                  <a:schemeClr val="tx2"/>
                </a:solidFill>
              </a:rPr>
              <a:t>여러가지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c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언어를 이용하여 만들어 볼 게임을 생각해보았는데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2"/>
                </a:solidFill>
              </a:rPr>
              <a:t>행맨이나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 가위바위보 같은 간단한 게임들 보다 피하기 게임을 통하여 배열이나 구조체 등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지금까지 배운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c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언어를 골고루 활용하여 게임을 제작하여 지금의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c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프로그래밍 실력을 향상시키는 기회가 되며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후에 사람들이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c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언어를 배울 때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이 소스를 이용해 프로그래밍을 해보며 기본적인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c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프로그래밍을 쉽게 익힐 수 있는 기회가 될 것이다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 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67544" y="350100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</a:t>
            </a:r>
            <a:r>
              <a:rPr lang="ko-KR" altLang="en-US" sz="28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연구 결과에 대한 기대효과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67544" y="4509120"/>
            <a:ext cx="8229600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가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게임 프로그래밍 실력이 실습으로 인해서 향상된다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  <a:endParaRPr lang="ko-KR" altLang="en-US" sz="1600" b="1" dirty="0" smtClean="0">
              <a:solidFill>
                <a:schemeClr val="tx2"/>
              </a:solidFill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나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1600" b="1" dirty="0" err="1" smtClean="0">
                <a:solidFill>
                  <a:schemeClr val="tx2"/>
                </a:solidFill>
              </a:rPr>
              <a:t>테트리스의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 방향키 코드를 참고하는 등 기존 게임에 있는 코드 및 함수를 바탕으로 다른 게임에 적합하게 개조해서 사용하는 실력이 향상된다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  <a:endParaRPr lang="ko-KR" altLang="en-US" sz="1600" b="1" dirty="0" smtClean="0">
              <a:solidFill>
                <a:schemeClr val="tx2"/>
              </a:solidFill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다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중간에 생기는 오류도 팀원들의 </a:t>
            </a:r>
            <a:r>
              <a:rPr lang="ko-KR" altLang="en-US" sz="1600" b="1" dirty="0" err="1" smtClean="0">
                <a:solidFill>
                  <a:schemeClr val="tx2"/>
                </a:solidFill>
              </a:rPr>
              <a:t>팀워크으로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 해결해내서 게임에 안 맞는 오류를 찾아내는 실력 및 협동심이 향상된다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-36513" y="7938"/>
          <a:ext cx="9212263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7938"/>
                        <a:ext cx="9212263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67544" y="332656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</a:t>
            </a:r>
            <a:r>
              <a:rPr lang="ko-KR" altLang="en-US" sz="3000" b="1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연구내용</a:t>
            </a:r>
            <a:endParaRPr lang="en-US" altLang="ko-KR" sz="3000" b="1" dirty="0" smtClean="0">
              <a:ln>
                <a:solidFill>
                  <a:schemeClr val="tx2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solidFill>
                    <a:schemeClr val="tx2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 smtClean="0"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가</a:t>
            </a:r>
            <a:r>
              <a:rPr kumimoji="0" lang="en-US" altLang="ko-KR" sz="2000" b="1" i="0" u="none" strike="noStrike" kern="1200" cap="none" spc="0" normalizeH="0" baseline="0" noProof="0" dirty="0" smtClean="0"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) </a:t>
            </a:r>
            <a:r>
              <a:rPr kumimoji="0" lang="ko-KR" altLang="en-US" sz="2000" b="1" i="0" u="none" strike="noStrike" kern="1200" cap="none" spc="0" normalizeH="0" baseline="0" noProof="0" dirty="0" smtClean="0"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다른 게임과의 비교</a:t>
            </a:r>
            <a:endParaRPr kumimoji="0" lang="ko-KR" altLang="en-US" sz="2800" b="1" i="0" u="none" strike="noStrike" kern="1200" cap="none" spc="0" normalizeH="0" baseline="0" noProof="0" dirty="0"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67544" y="1340768"/>
          <a:ext cx="4096072" cy="479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04"/>
                <a:gridCol w="3312368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똥 피하기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그래프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중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구성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중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편리성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상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9034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2"/>
                          </a:solidFill>
                        </a:rPr>
                        <a:t>분석</a:t>
                      </a:r>
                      <a:endParaRPr lang="ko-KR" alt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14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14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피하기류의 게임을 모티브로 했으며 </a:t>
                      </a:r>
                      <a:endParaRPr lang="en-US" altLang="ko-KR" sz="14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이것의 대표적인 게임이다</a:t>
                      </a:r>
                      <a:r>
                        <a:rPr lang="en-US" altLang="ko-K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시간이 갈수록 빨라지며 </a:t>
                      </a:r>
                      <a:r>
                        <a:rPr lang="ko-KR" altLang="en-US" sz="14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더많은</a:t>
                      </a:r>
                      <a:r>
                        <a:rPr lang="ko-KR" alt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장애물을 피하는 것이다</a:t>
                      </a:r>
                      <a:r>
                        <a:rPr lang="en-US" altLang="ko-K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106409720" descr="EMB0000174c1df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332656"/>
            <a:ext cx="3588100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-36513" y="7938"/>
          <a:ext cx="9212263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7938"/>
                        <a:ext cx="9212263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2"/>
                </a:solidFill>
              </a:rPr>
              <a:t/>
            </a:r>
            <a:br>
              <a:rPr lang="en-US" altLang="ko-KR" sz="2800" b="1" dirty="0" smtClean="0">
                <a:solidFill>
                  <a:schemeClr val="tx2"/>
                </a:solidFill>
              </a:rPr>
            </a:br>
            <a:endParaRPr lang="ko-KR" altLang="en-US" sz="2800" b="1" dirty="0">
              <a:solidFill>
                <a:schemeClr val="tx2"/>
              </a:solidFill>
            </a:endParaRPr>
          </a:p>
        </p:txBody>
      </p:sp>
      <p:pic>
        <p:nvPicPr>
          <p:cNvPr id="28678" name="Picture 6" descr="C:\Users\307\Desktop\K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517525"/>
            <a:ext cx="3619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9" name="Picture 7" descr="C:\Users\307\Desktop\K-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212725"/>
            <a:ext cx="3619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-36513" y="7938"/>
          <a:ext cx="9212263" cy="68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Image" r:id="rId3" imgW="9066667" imgH="6844444" progId="Photoshop.Image.8">
                  <p:embed/>
                </p:oleObj>
              </mc:Choice>
              <mc:Fallback>
                <p:oleObj name="Image" r:id="rId3" imgW="9066667" imgH="6844444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7938"/>
                        <a:ext cx="9212263" cy="684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138612" y="0"/>
          <a:ext cx="50419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Image" r:id="rId5" imgW="5041270" imgH="2882540" progId="Photoshop.Image.8">
                  <p:embed/>
                </p:oleObj>
              </mc:Choice>
              <mc:Fallback>
                <p:oleObj name="Image" r:id="rId5" imgW="5041270" imgH="2882540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2" y="0"/>
                        <a:ext cx="50419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chemeClr val="tx2"/>
                </a:solidFill>
              </a:rPr>
              <a:t/>
            </a:r>
            <a:br>
              <a:rPr lang="en-US" altLang="ko-KR" sz="2800" b="1" dirty="0" smtClean="0">
                <a:solidFill>
                  <a:schemeClr val="tx2"/>
                </a:solidFill>
              </a:rPr>
            </a:br>
            <a:endParaRPr lang="ko-KR" altLang="en-US" sz="2800" b="1" dirty="0">
              <a:solidFill>
                <a:schemeClr val="tx2"/>
              </a:solidFill>
            </a:endParaRPr>
          </a:p>
        </p:txBody>
      </p:sp>
      <p:pic>
        <p:nvPicPr>
          <p:cNvPr id="29704" name="Picture 8" descr="C:\Users\307\Desktop\K-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1825"/>
            <a:ext cx="3619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5" name="Picture 9" descr="C:\Users\307\Desktop\K-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42" y="631329"/>
            <a:ext cx="3619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638</Words>
  <Application>Microsoft Office PowerPoint</Application>
  <PresentationFormat>화면 슬라이드 쇼(4:3)</PresentationFormat>
  <Paragraphs>192</Paragraphs>
  <Slides>14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Image</vt:lpstr>
      <vt:lpstr>씨 피하기</vt:lpstr>
      <vt:lpstr>PowerPoint 프레젠테이션</vt:lpstr>
      <vt:lpstr>PowerPoint 프레젠테이션</vt:lpstr>
      <vt:lpstr>(나) 프로젝트 팀 구성원</vt:lpstr>
      <vt:lpstr>2. 연구 목적 및 필요성</vt:lpstr>
      <vt:lpstr>PowerPoint 프레젠테이션</vt:lpstr>
      <vt:lpstr>PowerPoint 프레젠테이션</vt:lpstr>
      <vt:lpstr> </vt:lpstr>
      <vt:lpstr> </vt:lpstr>
      <vt:lpstr> ※순서도 </vt:lpstr>
      <vt:lpstr>PowerPoint 프레젠테이션</vt:lpstr>
      <vt:lpstr>7. 연구 추진 일정</vt:lpstr>
      <vt:lpstr>8. 참고문헌  [1] 쉽게 풀어쓴 C언어 Express 천인국 저 </vt:lpstr>
      <vt:lpstr>지금까지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 피하기</dc:title>
  <dc:creator>ADMIN</dc:creator>
  <cp:lastModifiedBy>307</cp:lastModifiedBy>
  <cp:revision>40</cp:revision>
  <dcterms:created xsi:type="dcterms:W3CDTF">2013-12-08T03:49:18Z</dcterms:created>
  <dcterms:modified xsi:type="dcterms:W3CDTF">2013-12-10T04:17:43Z</dcterms:modified>
</cp:coreProperties>
</file>