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4" r:id="rId4"/>
    <p:sldId id="266" r:id="rId5"/>
    <p:sldId id="265" r:id="rId6"/>
    <p:sldId id="258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9A701-B952-4ADA-9F58-94907C308A9A}" type="doc">
      <dgm:prSet loTypeId="urn:microsoft.com/office/officeart/2005/8/layout/equation1" loCatId="process" qsTypeId="urn:microsoft.com/office/officeart/2005/8/quickstyle/simple4" qsCatId="simple" csTypeId="urn:microsoft.com/office/officeart/2005/8/colors/accent1_2" csCatId="accent1" phldr="1"/>
      <dgm:spPr/>
    </dgm:pt>
    <dgm:pt modelId="{82690154-EB0B-47AE-AC9B-9D47F01A32A8}">
      <dgm:prSet phldrT="[텍스트]" custT="1"/>
      <dgm:spPr/>
      <dgm:t>
        <a:bodyPr/>
        <a:lstStyle/>
        <a:p>
          <a:pPr latinLnBrk="1"/>
          <a:r>
            <a:rPr lang="ko-KR" altLang="en-US" sz="2200" dirty="0" smtClean="0"/>
            <a:t>이미지 출력</a:t>
          </a:r>
          <a:endParaRPr lang="en-US" altLang="ko-KR" sz="2200" dirty="0" smtClean="0"/>
        </a:p>
        <a:p>
          <a:pPr latinLnBrk="1"/>
          <a:r>
            <a:rPr lang="ko-KR" altLang="en-US" sz="2200" dirty="0" smtClean="0"/>
            <a:t>버튼을 통한 밝기 조절</a:t>
          </a:r>
          <a:endParaRPr lang="en-US" altLang="ko-KR" sz="2200" dirty="0" smtClean="0"/>
        </a:p>
        <a:p>
          <a:pPr latinLnBrk="1"/>
          <a:r>
            <a:rPr lang="ko-KR" altLang="en-US" sz="2200" dirty="0" smtClean="0"/>
            <a:t>이미지 산술 연산</a:t>
          </a:r>
          <a:endParaRPr lang="en-US" altLang="ko-KR" sz="2200" dirty="0" smtClean="0"/>
        </a:p>
        <a:p>
          <a:pPr latinLnBrk="1"/>
          <a:r>
            <a:rPr lang="ko-KR" altLang="en-US" sz="2200" dirty="0" smtClean="0"/>
            <a:t>이미지 확대 축소</a:t>
          </a:r>
          <a:endParaRPr lang="en-US" altLang="ko-KR" sz="2200" dirty="0" smtClean="0"/>
        </a:p>
        <a:p>
          <a:pPr latinLnBrk="1"/>
          <a:r>
            <a:rPr lang="ko-KR" altLang="en-US" sz="2200" dirty="0" smtClean="0"/>
            <a:t>이미지 저장</a:t>
          </a:r>
          <a:endParaRPr lang="en-US" altLang="ko-KR" sz="2200" dirty="0" smtClean="0"/>
        </a:p>
        <a:p>
          <a:pPr latinLnBrk="1"/>
          <a:r>
            <a:rPr lang="en-US" altLang="ko-KR" sz="2200" dirty="0" smtClean="0"/>
            <a:t>…</a:t>
          </a:r>
        </a:p>
      </dgm:t>
    </dgm:pt>
    <dgm:pt modelId="{3E52D9F9-9206-4365-8483-4BE0B0E3C44A}" type="parTrans" cxnId="{9FD500CF-8041-42A3-B985-285A8A181F0A}">
      <dgm:prSet/>
      <dgm:spPr/>
      <dgm:t>
        <a:bodyPr/>
        <a:lstStyle/>
        <a:p>
          <a:pPr latinLnBrk="1"/>
          <a:endParaRPr lang="ko-KR" altLang="en-US"/>
        </a:p>
      </dgm:t>
    </dgm:pt>
    <dgm:pt modelId="{F8BAC700-5BE3-442D-A9D7-966CF97271F9}" type="sibTrans" cxnId="{9FD500CF-8041-42A3-B985-285A8A181F0A}">
      <dgm:prSet/>
      <dgm:spPr/>
      <dgm:t>
        <a:bodyPr/>
        <a:lstStyle/>
        <a:p>
          <a:pPr latinLnBrk="1"/>
          <a:endParaRPr lang="ko-KR" altLang="en-US"/>
        </a:p>
      </dgm:t>
    </dgm:pt>
    <dgm:pt modelId="{CC0C31E1-C516-408C-9175-EBB25A2136F2}">
      <dgm:prSet phldrT="[텍스트]"/>
      <dgm:spPr/>
      <dgm:t>
        <a:bodyPr/>
        <a:lstStyle/>
        <a:p>
          <a:pPr latinLnBrk="1"/>
          <a:r>
            <a:rPr lang="ko-KR" altLang="en-US" dirty="0" smtClean="0"/>
            <a:t>슬라이더를 이용한 </a:t>
          </a:r>
          <a:endParaRPr lang="en-US" altLang="ko-KR" dirty="0" smtClean="0"/>
        </a:p>
        <a:p>
          <a:pPr latinLnBrk="1"/>
          <a:r>
            <a:rPr lang="ko-KR" altLang="en-US" dirty="0" smtClean="0"/>
            <a:t>밝기 조절</a:t>
          </a:r>
          <a:endParaRPr lang="ko-KR" altLang="en-US" dirty="0"/>
        </a:p>
      </dgm:t>
    </dgm:pt>
    <dgm:pt modelId="{B98E5D88-D93F-4B08-B300-524B3A500D84}" type="parTrans" cxnId="{EBBA7522-A069-40CA-A6F9-DCEE46E1AF08}">
      <dgm:prSet/>
      <dgm:spPr/>
      <dgm:t>
        <a:bodyPr/>
        <a:lstStyle/>
        <a:p>
          <a:pPr latinLnBrk="1"/>
          <a:endParaRPr lang="ko-KR" altLang="en-US"/>
        </a:p>
      </dgm:t>
    </dgm:pt>
    <dgm:pt modelId="{9C9BB928-7F81-425F-BFF2-C819B1818264}" type="sibTrans" cxnId="{EBBA7522-A069-40CA-A6F9-DCEE46E1AF08}">
      <dgm:prSet/>
      <dgm:spPr/>
      <dgm:t>
        <a:bodyPr/>
        <a:lstStyle/>
        <a:p>
          <a:pPr latinLnBrk="1"/>
          <a:endParaRPr lang="ko-KR" altLang="en-US"/>
        </a:p>
      </dgm:t>
    </dgm:pt>
    <dgm:pt modelId="{E9623A45-49E9-4B5F-B895-D236FC5BD446}" type="pres">
      <dgm:prSet presAssocID="{ED69A701-B952-4ADA-9F58-94907C308A9A}" presName="linearFlow" presStyleCnt="0">
        <dgm:presLayoutVars>
          <dgm:dir/>
          <dgm:resizeHandles val="exact"/>
        </dgm:presLayoutVars>
      </dgm:prSet>
      <dgm:spPr/>
    </dgm:pt>
    <dgm:pt modelId="{07319D34-1D5B-4C78-B953-960A308DC9D3}" type="pres">
      <dgm:prSet presAssocID="{82690154-EB0B-47AE-AC9B-9D47F01A32A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8F26A5-6D1B-462C-9223-DC1BC04DFF92}" type="pres">
      <dgm:prSet presAssocID="{F8BAC700-5BE3-442D-A9D7-966CF97271F9}" presName="spacerL" presStyleCnt="0"/>
      <dgm:spPr/>
    </dgm:pt>
    <dgm:pt modelId="{F9E2EE85-9D86-4ACA-A941-46E1DAFD3083}" type="pres">
      <dgm:prSet presAssocID="{F8BAC700-5BE3-442D-A9D7-966CF97271F9}" presName="sibTrans" presStyleLbl="sibTrans2D1" presStyleIdx="0" presStyleCnt="1" custScaleX="49605" custScaleY="46286"/>
      <dgm:spPr>
        <a:prstGeom prst="mathPlus">
          <a:avLst/>
        </a:prstGeom>
      </dgm:spPr>
    </dgm:pt>
    <dgm:pt modelId="{C9CA1691-2F4E-4221-84B8-C6D748C8CD0A}" type="pres">
      <dgm:prSet presAssocID="{F8BAC700-5BE3-442D-A9D7-966CF97271F9}" presName="spacerR" presStyleCnt="0"/>
      <dgm:spPr/>
    </dgm:pt>
    <dgm:pt modelId="{B4291130-C77C-4335-B6CB-66CC63E42D6B}" type="pres">
      <dgm:prSet presAssocID="{CC0C31E1-C516-408C-9175-EBB25A2136F2}" presName="node" presStyleLbl="node1" presStyleIdx="1" presStyleCnt="2" custScaleX="49576" custScaleY="4957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EE8869-E700-4E86-93E1-D033077D1334}" type="presOf" srcId="{F8BAC700-5BE3-442D-A9D7-966CF97271F9}" destId="{F9E2EE85-9D86-4ACA-A941-46E1DAFD3083}" srcOrd="0" destOrd="0" presId="urn:microsoft.com/office/officeart/2005/8/layout/equation1"/>
    <dgm:cxn modelId="{2B149016-6ADD-406A-B770-7BA7C9A1F76B}" type="presOf" srcId="{ED69A701-B952-4ADA-9F58-94907C308A9A}" destId="{E9623A45-49E9-4B5F-B895-D236FC5BD446}" srcOrd="0" destOrd="0" presId="urn:microsoft.com/office/officeart/2005/8/layout/equation1"/>
    <dgm:cxn modelId="{9FD500CF-8041-42A3-B985-285A8A181F0A}" srcId="{ED69A701-B952-4ADA-9F58-94907C308A9A}" destId="{82690154-EB0B-47AE-AC9B-9D47F01A32A8}" srcOrd="0" destOrd="0" parTransId="{3E52D9F9-9206-4365-8483-4BE0B0E3C44A}" sibTransId="{F8BAC700-5BE3-442D-A9D7-966CF97271F9}"/>
    <dgm:cxn modelId="{E4EC3D69-201B-4ED8-8A7D-E9186EF374D6}" type="presOf" srcId="{CC0C31E1-C516-408C-9175-EBB25A2136F2}" destId="{B4291130-C77C-4335-B6CB-66CC63E42D6B}" srcOrd="0" destOrd="0" presId="urn:microsoft.com/office/officeart/2005/8/layout/equation1"/>
    <dgm:cxn modelId="{EBBA7522-A069-40CA-A6F9-DCEE46E1AF08}" srcId="{ED69A701-B952-4ADA-9F58-94907C308A9A}" destId="{CC0C31E1-C516-408C-9175-EBB25A2136F2}" srcOrd="1" destOrd="0" parTransId="{B98E5D88-D93F-4B08-B300-524B3A500D84}" sibTransId="{9C9BB928-7F81-425F-BFF2-C819B1818264}"/>
    <dgm:cxn modelId="{C0A5C049-0D4C-4F25-86A5-B7169758D411}" type="presOf" srcId="{82690154-EB0B-47AE-AC9B-9D47F01A32A8}" destId="{07319D34-1D5B-4C78-B953-960A308DC9D3}" srcOrd="0" destOrd="0" presId="urn:microsoft.com/office/officeart/2005/8/layout/equation1"/>
    <dgm:cxn modelId="{2FE1D372-A152-4C4B-890E-E0FC3A56F70C}" type="presParOf" srcId="{E9623A45-49E9-4B5F-B895-D236FC5BD446}" destId="{07319D34-1D5B-4C78-B953-960A308DC9D3}" srcOrd="0" destOrd="0" presId="urn:microsoft.com/office/officeart/2005/8/layout/equation1"/>
    <dgm:cxn modelId="{89296DC5-C274-4000-942A-17402CEE460C}" type="presParOf" srcId="{E9623A45-49E9-4B5F-B895-D236FC5BD446}" destId="{F08F26A5-6D1B-462C-9223-DC1BC04DFF92}" srcOrd="1" destOrd="0" presId="urn:microsoft.com/office/officeart/2005/8/layout/equation1"/>
    <dgm:cxn modelId="{A46AF80D-1E58-46D4-871A-3CCE06883C43}" type="presParOf" srcId="{E9623A45-49E9-4B5F-B895-D236FC5BD446}" destId="{F9E2EE85-9D86-4ACA-A941-46E1DAFD3083}" srcOrd="2" destOrd="0" presId="urn:microsoft.com/office/officeart/2005/8/layout/equation1"/>
    <dgm:cxn modelId="{32A7E3BD-6065-43BF-A15A-CED8785AD064}" type="presParOf" srcId="{E9623A45-49E9-4B5F-B895-D236FC5BD446}" destId="{C9CA1691-2F4E-4221-84B8-C6D748C8CD0A}" srcOrd="3" destOrd="0" presId="urn:microsoft.com/office/officeart/2005/8/layout/equation1"/>
    <dgm:cxn modelId="{ACAC627E-F8AA-487E-B9B3-820EFA199A3E}" type="presParOf" srcId="{E9623A45-49E9-4B5F-B895-D236FC5BD446}" destId="{B4291130-C77C-4335-B6CB-66CC63E42D6B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19D34-1D5B-4C78-B953-960A308DC9D3}">
      <dsp:nvSpPr>
        <dsp:cNvPr id="0" name=""/>
        <dsp:cNvSpPr/>
      </dsp:nvSpPr>
      <dsp:spPr>
        <a:xfrm>
          <a:off x="801703" y="1457"/>
          <a:ext cx="4203960" cy="42039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이미지 출력</a:t>
          </a: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버튼을 통한 밝기 조절</a:t>
          </a: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이미지 산술 연산</a:t>
          </a: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이미지 확대 축소</a:t>
          </a: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이미지 저장</a:t>
          </a: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…</a:t>
          </a:r>
        </a:p>
      </dsp:txBody>
      <dsp:txXfrm>
        <a:off x="1417359" y="617113"/>
        <a:ext cx="2972648" cy="2972648"/>
      </dsp:txXfrm>
    </dsp:sp>
    <dsp:sp modelId="{F9E2EE85-9D86-4ACA-A941-46E1DAFD3083}">
      <dsp:nvSpPr>
        <dsp:cNvPr id="0" name=""/>
        <dsp:cNvSpPr/>
      </dsp:nvSpPr>
      <dsp:spPr>
        <a:xfrm>
          <a:off x="5347025" y="1539142"/>
          <a:ext cx="1209517" cy="112859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5507346" y="1970715"/>
        <a:ext cx="888875" cy="265444"/>
      </dsp:txXfrm>
    </dsp:sp>
    <dsp:sp modelId="{B4291130-C77C-4335-B6CB-66CC63E42D6B}">
      <dsp:nvSpPr>
        <dsp:cNvPr id="0" name=""/>
        <dsp:cNvSpPr/>
      </dsp:nvSpPr>
      <dsp:spPr>
        <a:xfrm>
          <a:off x="6897904" y="1061359"/>
          <a:ext cx="2084155" cy="20841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슬라이더를 이용한 </a:t>
          </a:r>
          <a:endParaRPr lang="en-US" altLang="ko-KR" sz="2100" kern="1200" dirty="0" smtClean="0"/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밝기 조절</a:t>
          </a:r>
          <a:endParaRPr lang="ko-KR" altLang="en-US" sz="2100" kern="1200" dirty="0"/>
        </a:p>
      </dsp:txBody>
      <dsp:txXfrm>
        <a:off x="7203121" y="1366576"/>
        <a:ext cx="1473721" cy="1473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2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7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9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26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5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9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1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1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2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MFC</a:t>
            </a:r>
            <a:r>
              <a:rPr lang="ko-KR" altLang="en-US" dirty="0" smtClean="0"/>
              <a:t>를 이용한 이미지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43476" y="4062154"/>
            <a:ext cx="6516130" cy="962928"/>
          </a:xfrm>
        </p:spPr>
        <p:txBody>
          <a:bodyPr/>
          <a:lstStyle/>
          <a:p>
            <a:r>
              <a:rPr lang="ko-KR" altLang="en-US" dirty="0" smtClean="0"/>
              <a:t>슬라이더를 이용한 밝기 조절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071" y="4679092"/>
            <a:ext cx="46296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 smtClean="0"/>
              <a:t>2014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학기 멀티미디어프로그래밍</a:t>
            </a:r>
            <a:r>
              <a:rPr lang="en-US" altLang="ko-KR" sz="2000" dirty="0" smtClean="0"/>
              <a:t>(2)</a:t>
            </a:r>
          </a:p>
          <a:p>
            <a:pPr algn="r"/>
            <a:r>
              <a:rPr lang="en-US" altLang="ko-KR" dirty="0" smtClean="0"/>
              <a:t>20131128 </a:t>
            </a:r>
            <a:r>
              <a:rPr lang="ko-KR" altLang="en-US" dirty="0" smtClean="0"/>
              <a:t>정석호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20131143 </a:t>
            </a:r>
            <a:r>
              <a:rPr lang="ko-KR" altLang="en-US" dirty="0" smtClean="0"/>
              <a:t>최     현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20131127 </a:t>
            </a:r>
            <a:r>
              <a:rPr lang="ko-KR" altLang="en-US" dirty="0" err="1" smtClean="0"/>
              <a:t>정다솜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20131126 </a:t>
            </a:r>
            <a:r>
              <a:rPr lang="ko-KR" altLang="en-US" dirty="0" smtClean="0"/>
              <a:t>전인성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3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3254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0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디자</a:t>
            </a:r>
            <a:r>
              <a:rPr lang="ko-KR" altLang="en-US" smtClean="0"/>
              <a:t>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59644"/>
            <a:ext cx="5113705" cy="4206874"/>
          </a:xfrm>
        </p:spPr>
      </p:pic>
    </p:spTree>
    <p:extLst>
      <p:ext uri="{BB962C8B-B14F-4D97-AF65-F5344CB8AC3E}">
        <p14:creationId xmlns:p14="http://schemas.microsoft.com/office/powerpoint/2010/main" val="34224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디자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59644"/>
            <a:ext cx="5113705" cy="4206875"/>
          </a:xfrm>
        </p:spPr>
      </p:pic>
      <p:cxnSp>
        <p:nvCxnSpPr>
          <p:cNvPr id="5" name="구부러진 연결선 4"/>
          <p:cNvCxnSpPr/>
          <p:nvPr/>
        </p:nvCxnSpPr>
        <p:spPr>
          <a:xfrm flipV="1">
            <a:off x="3649362" y="2438400"/>
            <a:ext cx="494270" cy="18123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7934" y="2250260"/>
            <a:ext cx="5214552" cy="41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0334" y="2159644"/>
            <a:ext cx="5214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밝기 조절을 위한 버튼 추가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버튼을 클릭하여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  </a:t>
            </a:r>
            <a:r>
              <a:rPr lang="ko-KR" altLang="en-US" sz="2400" dirty="0" smtClean="0"/>
              <a:t>밝기 조절 다이얼로그를 표시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92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디자</a:t>
            </a:r>
            <a:r>
              <a:rPr lang="ko-KR" altLang="en-US" smtClean="0"/>
              <a:t>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60249"/>
            <a:ext cx="5113705" cy="4205664"/>
          </a:xfrm>
        </p:spPr>
      </p:pic>
      <p:cxnSp>
        <p:nvCxnSpPr>
          <p:cNvPr id="5" name="구부러진 연결선 4"/>
          <p:cNvCxnSpPr/>
          <p:nvPr/>
        </p:nvCxnSpPr>
        <p:spPr>
          <a:xfrm flipV="1">
            <a:off x="3649362" y="2438400"/>
            <a:ext cx="494270" cy="18123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5400000">
            <a:off x="3805031" y="2935941"/>
            <a:ext cx="771939" cy="73728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47934" y="2250260"/>
            <a:ext cx="5214552" cy="41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0334" y="2159644"/>
            <a:ext cx="5214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밝기 조절을 위한 버튼 추가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버튼을 클릭하여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  </a:t>
            </a:r>
            <a:r>
              <a:rPr lang="ko-KR" altLang="en-US" sz="2400" dirty="0" smtClean="0"/>
              <a:t>밝기 조절 다이얼로그를 표시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90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디자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32" y="3425938"/>
            <a:ext cx="3362794" cy="1476581"/>
          </a:xfrm>
        </p:spPr>
      </p:pic>
      <p:cxnSp>
        <p:nvCxnSpPr>
          <p:cNvPr id="11" name="꺾인 연결선 10"/>
          <p:cNvCxnSpPr/>
          <p:nvPr/>
        </p:nvCxnSpPr>
        <p:spPr>
          <a:xfrm rot="10800000" flipV="1">
            <a:off x="2627871" y="3830598"/>
            <a:ext cx="477794" cy="189466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10800000">
            <a:off x="3192697" y="4448433"/>
            <a:ext cx="651863" cy="222425"/>
          </a:xfrm>
          <a:prstGeom prst="bentConnector3">
            <a:avLst>
              <a:gd name="adj1" fmla="val 992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56044" y="3650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슬라이더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8525" y="448619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에딧</a:t>
            </a:r>
            <a:r>
              <a:rPr lang="ko-KR" altLang="en-US" dirty="0" smtClean="0">
                <a:solidFill>
                  <a:srgbClr val="FF0000"/>
                </a:solidFill>
              </a:rPr>
              <a:t> 박스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7934" y="2250260"/>
            <a:ext cx="5214552" cy="41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0334" y="2159644"/>
            <a:ext cx="5214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슬라이더 작성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현재 값을 보여줄 </a:t>
            </a:r>
            <a:r>
              <a:rPr lang="ko-KR" altLang="en-US" sz="2400" dirty="0" err="1" smtClean="0"/>
              <a:t>에딧</a:t>
            </a:r>
            <a:r>
              <a:rPr lang="ko-KR" altLang="en-US" sz="2400" dirty="0" smtClean="0"/>
              <a:t> 박스 작성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슬라이더 값을 위한 멤버 변수 추가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074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디자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32" y="3425938"/>
            <a:ext cx="3362794" cy="1476581"/>
          </a:xfrm>
        </p:spPr>
      </p:pic>
      <p:cxnSp>
        <p:nvCxnSpPr>
          <p:cNvPr id="11" name="꺾인 연결선 10"/>
          <p:cNvCxnSpPr/>
          <p:nvPr/>
        </p:nvCxnSpPr>
        <p:spPr>
          <a:xfrm rot="10800000" flipV="1">
            <a:off x="2627871" y="3830598"/>
            <a:ext cx="477794" cy="189466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10800000">
            <a:off x="3192697" y="4448433"/>
            <a:ext cx="651863" cy="222425"/>
          </a:xfrm>
          <a:prstGeom prst="bentConnector3">
            <a:avLst>
              <a:gd name="adj1" fmla="val 992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56044" y="3650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슬라이더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8525" y="448619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에딧</a:t>
            </a:r>
            <a:r>
              <a:rPr lang="ko-KR" altLang="en-US" dirty="0" smtClean="0">
                <a:solidFill>
                  <a:srgbClr val="FF0000"/>
                </a:solidFill>
              </a:rPr>
              <a:t> 박스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7934" y="2250260"/>
            <a:ext cx="5214552" cy="41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0334" y="2159644"/>
            <a:ext cx="5214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OnHScroll</a:t>
            </a:r>
            <a:r>
              <a:rPr lang="en-US" altLang="ko-KR" sz="2000" dirty="0"/>
              <a:t>(...): </a:t>
            </a:r>
            <a:r>
              <a:rPr lang="ko-KR" altLang="en-US" sz="2000" dirty="0"/>
              <a:t>수평 슬라이더에 설정된 </a:t>
            </a:r>
            <a:r>
              <a:rPr lang="ko-KR" altLang="en-US" sz="2000" dirty="0" smtClean="0"/>
              <a:t>위치 </a:t>
            </a:r>
            <a:r>
              <a:rPr lang="ko-KR" altLang="en-US" sz="2000" dirty="0"/>
              <a:t>값을 알아내기 위해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SetRange</a:t>
            </a:r>
            <a:r>
              <a:rPr lang="en-US" altLang="ko-KR" sz="2000" dirty="0"/>
              <a:t>(0, 255): </a:t>
            </a:r>
            <a:r>
              <a:rPr lang="ko-KR" altLang="en-US" sz="2000" dirty="0"/>
              <a:t>슬라이더 값의 범위 지정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SetRangeMin</a:t>
            </a:r>
            <a:r>
              <a:rPr lang="en-US" altLang="ko-KR" sz="2000" dirty="0"/>
              <a:t>(0): </a:t>
            </a:r>
            <a:r>
              <a:rPr lang="ko-KR" altLang="en-US" sz="2000" dirty="0"/>
              <a:t>슬라이더 최소값 지정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SetRangeMax</a:t>
            </a:r>
            <a:r>
              <a:rPr lang="en-US" altLang="ko-KR" sz="2000" dirty="0"/>
              <a:t>(255): </a:t>
            </a:r>
            <a:r>
              <a:rPr lang="ko-KR" altLang="en-US" sz="2000" dirty="0"/>
              <a:t>슬라이더 최대값 지정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SetPos</a:t>
            </a:r>
            <a:r>
              <a:rPr lang="en-US" altLang="ko-KR" sz="2000" dirty="0"/>
              <a:t>(50): </a:t>
            </a:r>
            <a:r>
              <a:rPr lang="ko-KR" altLang="en-US" sz="2000" dirty="0"/>
              <a:t>슬라이더 기본값 지정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GetPos</a:t>
            </a:r>
            <a:r>
              <a:rPr lang="en-US" altLang="ko-KR" sz="2000" dirty="0"/>
              <a:t>(): </a:t>
            </a:r>
            <a:r>
              <a:rPr lang="ko-KR" altLang="en-US" sz="2000" dirty="0"/>
              <a:t>슬라이더의 위치 검사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	...</a:t>
            </a:r>
          </a:p>
        </p:txBody>
      </p:sp>
    </p:spTree>
    <p:extLst>
      <p:ext uri="{BB962C8B-B14F-4D97-AF65-F5344CB8AC3E}">
        <p14:creationId xmlns:p14="http://schemas.microsoft.com/office/powerpoint/2010/main" val="21519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디자</a:t>
            </a:r>
            <a:r>
              <a:rPr lang="ko-KR" altLang="en-US" smtClean="0"/>
              <a:t>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64887"/>
            <a:ext cx="5113705" cy="4196387"/>
          </a:xfrm>
        </p:spPr>
      </p:pic>
      <p:sp>
        <p:nvSpPr>
          <p:cNvPr id="3" name="아래로 구부러진 화살표 2"/>
          <p:cNvSpPr/>
          <p:nvPr/>
        </p:nvSpPr>
        <p:spPr>
          <a:xfrm>
            <a:off x="4085968" y="5033319"/>
            <a:ext cx="1392194" cy="41189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4511" y="466398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값 증가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왼쪽으로 구부러진 화살표 7"/>
          <p:cNvSpPr/>
          <p:nvPr/>
        </p:nvSpPr>
        <p:spPr>
          <a:xfrm rot="8990763">
            <a:off x="2882348" y="4188303"/>
            <a:ext cx="617213" cy="188326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590" y="484865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밝기 증가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934" y="2250260"/>
            <a:ext cx="5214552" cy="41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0334" y="2159644"/>
            <a:ext cx="5214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슬라이더를 드래그하여 </a:t>
            </a:r>
            <a:r>
              <a:rPr lang="en-US" altLang="ko-KR" sz="2400" dirty="0" smtClean="0"/>
              <a:t>		      </a:t>
            </a:r>
            <a:r>
              <a:rPr lang="ko-KR" altLang="en-US" sz="2400" dirty="0" smtClean="0"/>
              <a:t>변수 값을 증가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해당 변수가 메인 화면으로 전달됨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실시간으로 밝기를 변화시킨다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975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71</TotalTime>
  <Words>148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Corbel</vt:lpstr>
      <vt:lpstr>Wingdings</vt:lpstr>
      <vt:lpstr>줄무늬</vt:lpstr>
      <vt:lpstr>MFC를 이용한 이미지 처리</vt:lpstr>
      <vt:lpstr>프로그램 개요</vt:lpstr>
      <vt:lpstr>프로그램 디자인</vt:lpstr>
      <vt:lpstr>프로그램 디자인</vt:lpstr>
      <vt:lpstr>프로그램 디자인</vt:lpstr>
      <vt:lpstr>프로그램 디자인</vt:lpstr>
      <vt:lpstr>프로그램 디자인</vt:lpstr>
      <vt:lpstr>프로그램 디자인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MFC를 이용한 이미지 처리</dc:title>
  <dc:creator>Seokho Jeong</dc:creator>
  <cp:lastModifiedBy>Seokho Jeong</cp:lastModifiedBy>
  <cp:revision>7</cp:revision>
  <dcterms:created xsi:type="dcterms:W3CDTF">2014-11-30T07:20:44Z</dcterms:created>
  <dcterms:modified xsi:type="dcterms:W3CDTF">2014-11-30T08:32:40Z</dcterms:modified>
</cp:coreProperties>
</file>