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2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휴대폰 문자 </a:t>
            </a:r>
            <a:r>
              <a:rPr lang="ko-KR" altLang="en-US" dirty="0" err="1" smtClean="0"/>
              <a:t>영단어</a:t>
            </a:r>
            <a:r>
              <a:rPr lang="ko-KR" altLang="en-US" dirty="0" smtClean="0"/>
              <a:t> 게임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868930" cy="902321"/>
          </a:xfrm>
        </p:spPr>
        <p:txBody>
          <a:bodyPr/>
          <a:lstStyle/>
          <a:p>
            <a:pPr algn="r"/>
            <a:r>
              <a:rPr lang="ko-KR" altLang="en-US" dirty="0" smtClean="0"/>
              <a:t>성결대학교 멀티미디어공학부 이산수학 기말 과제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Alpha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pPr algn="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4742" y="4989110"/>
            <a:ext cx="3928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en-US" altLang="ko-KR" dirty="0"/>
              <a:t>[</a:t>
            </a:r>
            <a:r>
              <a:rPr lang="ko-KR" altLang="en-US" dirty="0"/>
              <a:t>조장</a:t>
            </a:r>
            <a:r>
              <a:rPr lang="en-US" altLang="ko-KR" dirty="0" smtClean="0"/>
              <a:t>] 20131128  </a:t>
            </a:r>
            <a:r>
              <a:rPr lang="ko-KR" altLang="en-US" dirty="0"/>
              <a:t>정석호 </a:t>
            </a:r>
            <a:endParaRPr lang="en-US" altLang="ko-KR" dirty="0" smtClean="0"/>
          </a:p>
          <a:p>
            <a:pPr algn="r" fontAlgn="base"/>
            <a:r>
              <a:rPr lang="en-US" altLang="ko-KR" dirty="0" smtClean="0"/>
              <a:t>20131139  </a:t>
            </a:r>
            <a:r>
              <a:rPr lang="ko-KR" altLang="en-US" dirty="0" err="1" smtClean="0"/>
              <a:t>최우림</a:t>
            </a:r>
            <a:endParaRPr lang="ko-KR" altLang="en-US" dirty="0"/>
          </a:p>
          <a:p>
            <a:pPr algn="r" fontAlgn="base"/>
            <a:r>
              <a:rPr lang="en-US" altLang="ko-KR" dirty="0" smtClean="0"/>
              <a:t>20131143  </a:t>
            </a:r>
            <a:r>
              <a:rPr lang="ko-KR" altLang="en-US" dirty="0" smtClean="0"/>
              <a:t>최     </a:t>
            </a:r>
            <a:r>
              <a:rPr lang="ko-KR" altLang="en-US" dirty="0"/>
              <a:t>현</a:t>
            </a:r>
          </a:p>
          <a:p>
            <a:pPr algn="r" fontAlgn="base"/>
            <a:r>
              <a:rPr lang="en-US" altLang="ko-KR" dirty="0" smtClean="0"/>
              <a:t>20131146  </a:t>
            </a:r>
            <a:r>
              <a:rPr lang="ko-KR" altLang="en-US" dirty="0" err="1"/>
              <a:t>허솔민</a:t>
            </a:r>
            <a:endParaRPr lang="ko-KR" altLang="en-US" dirty="0"/>
          </a:p>
          <a:p>
            <a:pPr algn="r" fontAlgn="base"/>
            <a:r>
              <a:rPr lang="en-US" altLang="ko-KR" dirty="0"/>
              <a:t>20110935 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오대석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6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소스 분석 </a:t>
            </a:r>
            <a:r>
              <a:rPr lang="en-US" altLang="ko-KR" dirty="0"/>
              <a:t>2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입력부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7789022" y="2147486"/>
            <a:ext cx="3790267" cy="3432319"/>
          </a:xfrm>
        </p:spPr>
        <p:txBody>
          <a:bodyPr/>
          <a:lstStyle/>
          <a:p>
            <a:r>
              <a:rPr lang="en-US" altLang="ko-KR" dirty="0" smtClean="0"/>
              <a:t>0~9</a:t>
            </a:r>
            <a:r>
              <a:rPr lang="ko-KR" altLang="en-US" dirty="0" smtClean="0"/>
              <a:t>사이의 </a:t>
            </a:r>
            <a:r>
              <a:rPr lang="ko-KR" altLang="en-US" dirty="0" err="1" smtClean="0"/>
              <a:t>키패드를</a:t>
            </a:r>
            <a:r>
              <a:rPr lang="ko-KR" altLang="en-US" dirty="0" smtClean="0"/>
              <a:t> 처음 입력 받고 첫 문자를 출력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147486"/>
            <a:ext cx="4325949" cy="3381470"/>
          </a:xfrm>
        </p:spPr>
      </p:pic>
    </p:spTree>
    <p:extLst>
      <p:ext uri="{BB962C8B-B14F-4D97-AF65-F5344CB8AC3E}">
        <p14:creationId xmlns:p14="http://schemas.microsoft.com/office/powerpoint/2010/main" val="4240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소스 분석 </a:t>
            </a:r>
            <a:r>
              <a:rPr lang="en-US" altLang="ko-KR" dirty="0"/>
              <a:t>2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입력부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65" y="2147486"/>
            <a:ext cx="4565624" cy="4114800"/>
          </a:xfrm>
        </p:spPr>
      </p:pic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첫 문자 출력 이후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현 위치의 문자를 바꾸거나</a:t>
            </a:r>
            <a:endParaRPr lang="en-US" altLang="ko-KR" dirty="0" smtClean="0"/>
          </a:p>
          <a:p>
            <a:r>
              <a:rPr lang="ko-KR" altLang="en-US" dirty="0" smtClean="0"/>
              <a:t>다음 문자로 넘어가기 위한</a:t>
            </a:r>
            <a:endParaRPr lang="en-US" altLang="ko-KR" dirty="0" smtClean="0"/>
          </a:p>
          <a:p>
            <a:r>
              <a:rPr lang="ko-KR" altLang="en-US" dirty="0" smtClean="0"/>
              <a:t>조건문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배열에 문자를 </a:t>
            </a:r>
            <a:endParaRPr lang="en-US" altLang="ko-KR" dirty="0" smtClean="0"/>
          </a:p>
          <a:p>
            <a:r>
              <a:rPr lang="ko-KR" altLang="en-US" dirty="0" smtClean="0"/>
              <a:t>하나씩 채움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6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소스 분석 </a:t>
            </a:r>
            <a:r>
              <a:rPr lang="en-US" altLang="ko-KR" dirty="0"/>
              <a:t>2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입력부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04" y="1928410"/>
            <a:ext cx="4740682" cy="4929590"/>
          </a:xfrm>
        </p:spPr>
      </p:pic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566332" cy="3432319"/>
          </a:xfrm>
        </p:spPr>
        <p:txBody>
          <a:bodyPr/>
          <a:lstStyle/>
          <a:p>
            <a:r>
              <a:rPr lang="ko-KR" altLang="en-US" dirty="0" smtClean="0"/>
              <a:t>단어입력이 완료되면 </a:t>
            </a:r>
            <a:endParaRPr lang="en-US" altLang="ko-KR" dirty="0" smtClean="0"/>
          </a:p>
          <a:p>
            <a:r>
              <a:rPr lang="en-US" altLang="ko-KR" dirty="0" smtClean="0"/>
              <a:t>Goto</a:t>
            </a:r>
            <a:r>
              <a:rPr lang="ko-KR" altLang="en-US" dirty="0" smtClean="0"/>
              <a:t>문을 통해 정오를 판단하는 </a:t>
            </a:r>
            <a:endParaRPr lang="en-US" altLang="ko-KR" dirty="0" smtClean="0"/>
          </a:p>
          <a:p>
            <a:r>
              <a:rPr lang="ko-KR" altLang="en-US" dirty="0" smtClean="0"/>
              <a:t>부분으로 넘어감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맞은</a:t>
            </a:r>
            <a:r>
              <a:rPr lang="en-US" altLang="ko-KR" dirty="0" smtClean="0"/>
              <a:t>/</a:t>
            </a:r>
            <a:r>
              <a:rPr lang="ko-KR" altLang="en-US" dirty="0" smtClean="0"/>
              <a:t>틀린 문제의 개수를 세고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틀린 문제의 번호를 </a:t>
            </a:r>
            <a:r>
              <a:rPr lang="en-US" altLang="ko-KR" dirty="0" smtClean="0"/>
              <a:t>wrong</a:t>
            </a:r>
            <a:r>
              <a:rPr lang="ko-KR" altLang="en-US" dirty="0" smtClean="0"/>
              <a:t>배열에 저장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72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868930" cy="902321"/>
          </a:xfrm>
        </p:spPr>
        <p:txBody>
          <a:bodyPr/>
          <a:lstStyle/>
          <a:p>
            <a:pPr algn="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4742" y="4989110"/>
            <a:ext cx="392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9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2919" y="4509741"/>
            <a:ext cx="9784080" cy="2075128"/>
          </a:xfrm>
        </p:spPr>
        <p:txBody>
          <a:bodyPr/>
          <a:lstStyle/>
          <a:p>
            <a:r>
              <a:rPr lang="ko-KR" altLang="en-US" dirty="0"/>
              <a:t>휴대폰 문자 입력 방식을 재현하여 독특한 방식의 타자 연습 프로그램을 개발한다</a:t>
            </a:r>
            <a:r>
              <a:rPr lang="en-US" altLang="ko-KR" dirty="0"/>
              <a:t>. </a:t>
            </a:r>
            <a:r>
              <a:rPr lang="ko-KR" altLang="en-US" dirty="0"/>
              <a:t>입력될 단어로 </a:t>
            </a:r>
            <a:r>
              <a:rPr lang="ko-KR" altLang="en-US" dirty="0" err="1"/>
              <a:t>영단어를</a:t>
            </a:r>
            <a:r>
              <a:rPr lang="ko-KR" altLang="en-US" dirty="0"/>
              <a:t> 이용하여 학습효과를 부여하고 게임 요소를 도입하여 집중력을 향상시킨다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 descr="http://image.ohmynews.com/down/images/1/cic10_131485_2%5b1%5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63" y="2429182"/>
            <a:ext cx="1665010" cy="147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fs5.tistory.com/upload_control/download.blog?fhandle=YmxvZzQwODM3QGZzNS50aXN0b3J5LmNvbTovYXR0YWNoLzIvMjYwLmpwZw%3D%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48" y="2443098"/>
            <a:ext cx="1937253" cy="145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ile26.uf.tistory.com/image/2510384A5155234326F1E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8" y="2553423"/>
            <a:ext cx="2941541" cy="123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덧셈 기호 3"/>
          <p:cNvSpPr/>
          <p:nvPr/>
        </p:nvSpPr>
        <p:spPr>
          <a:xfrm>
            <a:off x="3551038" y="2656816"/>
            <a:ext cx="989045" cy="989045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덧셈 기호 7"/>
          <p:cNvSpPr/>
          <p:nvPr/>
        </p:nvSpPr>
        <p:spPr>
          <a:xfrm>
            <a:off x="6836707" y="2673951"/>
            <a:ext cx="989045" cy="989045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1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구성원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263109"/>
              </p:ext>
            </p:extLst>
          </p:nvPr>
        </p:nvGraphicFramePr>
        <p:xfrm>
          <a:off x="3634891" y="2011363"/>
          <a:ext cx="4920630" cy="4206874"/>
        </p:xfrm>
        <a:graphic>
          <a:graphicData uri="http://schemas.openxmlformats.org/drawingml/2006/table">
            <a:tbl>
              <a:tblPr/>
              <a:tblGrid>
                <a:gridCol w="818150"/>
                <a:gridCol w="685369"/>
                <a:gridCol w="1216492"/>
                <a:gridCol w="1282883"/>
                <a:gridCol w="917736"/>
              </a:tblGrid>
              <a:tr h="593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학번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성명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연락처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이메일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주요 담당 업무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</a:tr>
              <a:tr h="8000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20131128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정석호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010-7631-1440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wjd75399@naver.com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업무분배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보고서 제작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발표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 코딩 등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8000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20131139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최우림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010-3900-1340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1svs1@naver.com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과제연구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자료조사 등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8000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20131143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최 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010-2700-2081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xengom@gmail.com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과제연구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자료조사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코딩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등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749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20131146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허솔민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010-9412-7068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gj9013@nate.com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과제연구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자료조사 등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379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20110935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오대순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010-7372-5827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karman1018@ naver.com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과제연구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 panose="02030600000101010101" pitchFamily="18" charset="-127"/>
                        </a:rPr>
                        <a:t>자료조사 등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822" marR="59822" marT="16539" marB="165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7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목적 및 연구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0"/>
            <a:r>
              <a:rPr lang="ko-KR" altLang="en-US" dirty="0" smtClean="0"/>
              <a:t>휴대폰 </a:t>
            </a:r>
            <a:r>
              <a:rPr lang="ko-KR" altLang="en-US" dirty="0"/>
              <a:t>문자 입력 방식의 재현을 통해 이산수학과 프로그래밍에 대한 이해를 높인다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0"/>
            <a:r>
              <a:rPr lang="ko-KR" altLang="en-US" dirty="0" smtClean="0"/>
              <a:t>문자 </a:t>
            </a:r>
            <a:r>
              <a:rPr lang="ko-KR" altLang="en-US" dirty="0"/>
              <a:t>입력과 정오판단</a:t>
            </a:r>
            <a:r>
              <a:rPr lang="en-US" altLang="ko-KR" dirty="0"/>
              <a:t>, </a:t>
            </a:r>
            <a:r>
              <a:rPr lang="ko-KR" altLang="en-US" dirty="0"/>
              <a:t>점수 집계 등 기능의 구현 방법을 익힌다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0"/>
            <a:r>
              <a:rPr lang="ko-KR" altLang="en-US" dirty="0" smtClean="0"/>
              <a:t>모듈을 </a:t>
            </a:r>
            <a:r>
              <a:rPr lang="ko-KR" altLang="en-US" dirty="0"/>
              <a:t>기반으로 하여 프로그램을 작성하는 방법을 익힌다</a:t>
            </a:r>
            <a:r>
              <a:rPr lang="en-US" altLang="ko-KR" dirty="0" smtClean="0"/>
              <a:t>.</a:t>
            </a:r>
          </a:p>
          <a:p>
            <a:pPr fontAlgn="base" latinLnBrk="0"/>
            <a:endParaRPr lang="ko-KR" altLang="en-US" dirty="0"/>
          </a:p>
          <a:p>
            <a:pPr fontAlgn="base" latinLnBrk="0"/>
            <a:r>
              <a:rPr lang="ko-KR" altLang="en-US" dirty="0" smtClean="0"/>
              <a:t>많은 </a:t>
            </a:r>
            <a:r>
              <a:rPr lang="ko-KR" altLang="en-US" dirty="0"/>
              <a:t>사람들이 </a:t>
            </a:r>
            <a:r>
              <a:rPr lang="en-US" altLang="ko-KR" dirty="0"/>
              <a:t>QWERTY </a:t>
            </a:r>
            <a:r>
              <a:rPr lang="ko-KR" altLang="en-US" dirty="0"/>
              <a:t>배열 키보드 타자연습에 이용한 ‘</a:t>
            </a:r>
            <a:r>
              <a:rPr lang="ko-KR" altLang="en-US" dirty="0" err="1"/>
              <a:t>한컴</a:t>
            </a:r>
            <a:r>
              <a:rPr lang="ko-KR" altLang="en-US" dirty="0"/>
              <a:t> 타자 연습’ 프로그램을 조사하였다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0"/>
            <a:r>
              <a:rPr lang="ko-KR" altLang="en-US" dirty="0" smtClean="0"/>
              <a:t>기본적인 </a:t>
            </a:r>
            <a:r>
              <a:rPr lang="ko-KR" altLang="en-US" dirty="0"/>
              <a:t>타자 연습</a:t>
            </a:r>
            <a:r>
              <a:rPr lang="en-US" altLang="ko-KR" dirty="0"/>
              <a:t>, </a:t>
            </a:r>
            <a:r>
              <a:rPr lang="ko-KR" altLang="en-US" dirty="0"/>
              <a:t>정오 판단 등의 시스템을 분석하여 우리가 개발할 프로그램에 참고하도록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4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프로그램의 특징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휴대폰문자 타자 연습을 재미있게 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집중도 높은 학습을 </a:t>
            </a:r>
            <a:r>
              <a:rPr lang="ko-KR" altLang="en-US" dirty="0"/>
              <a:t>하게 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점수와 </a:t>
            </a:r>
            <a:r>
              <a:rPr lang="ko-KR" altLang="en-US" dirty="0"/>
              <a:t>랭킹 시스템의 도입으로 </a:t>
            </a:r>
            <a:r>
              <a:rPr lang="ko-KR" altLang="en-US" dirty="0" err="1"/>
              <a:t>몰입감</a:t>
            </a:r>
            <a:r>
              <a:rPr lang="ko-KR" altLang="en-US" dirty="0"/>
              <a:t> 높은 게임을 즐길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예전의 </a:t>
            </a:r>
            <a:r>
              <a:rPr lang="ko-KR" altLang="en-US" dirty="0"/>
              <a:t>문자 타자입력 방식에서 향수를 느낄 수 있다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err="1"/>
              <a:t>토익</a:t>
            </a:r>
            <a:r>
              <a:rPr lang="ko-KR" altLang="en-US" dirty="0"/>
              <a:t> 필수 </a:t>
            </a:r>
            <a:r>
              <a:rPr lang="ko-KR" altLang="en-US" dirty="0" err="1"/>
              <a:t>영단어를</a:t>
            </a:r>
            <a:r>
              <a:rPr lang="ko-KR" altLang="en-US" dirty="0"/>
              <a:t> 탑재하여 어학 능력을 향상 시킬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8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작동 순서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202919" y="3498979"/>
            <a:ext cx="1604865" cy="7371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출력</a:t>
            </a:r>
            <a:endParaRPr lang="en-US" altLang="ko-KR" dirty="0"/>
          </a:p>
          <a:p>
            <a:pPr algn="ctr"/>
            <a:r>
              <a:rPr lang="en-US" altLang="ko-KR" dirty="0"/>
              <a:t>&amp;</a:t>
            </a:r>
            <a:r>
              <a:rPr lang="ko-KR" altLang="en-US" dirty="0"/>
              <a:t>선택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059711" y="2556587"/>
            <a:ext cx="1604865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기록 조회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059711" y="3512449"/>
            <a:ext cx="1604865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대상 단어 출력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059711" y="4566809"/>
            <a:ext cx="1604865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단어 조회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916503" y="3507258"/>
            <a:ext cx="1604865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진행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773295" y="3507258"/>
            <a:ext cx="1604865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틀린단어</a:t>
            </a:r>
            <a:r>
              <a:rPr lang="ko-KR" altLang="en-US" dirty="0" smtClean="0"/>
              <a:t> 조회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30087" y="3498979"/>
            <a:ext cx="1604865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스코어 저장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2807784" y="3867538"/>
            <a:ext cx="2519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664576" y="3875817"/>
            <a:ext cx="2519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521368" y="3875817"/>
            <a:ext cx="2519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8378160" y="3875817"/>
            <a:ext cx="2519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0" idx="0"/>
          </p:cNvCxnSpPr>
          <p:nvPr/>
        </p:nvCxnSpPr>
        <p:spPr>
          <a:xfrm rot="5400000" flipH="1" flipV="1">
            <a:off x="2245615" y="2684884"/>
            <a:ext cx="573832" cy="105435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0" idx="2"/>
          </p:cNvCxnSpPr>
          <p:nvPr/>
        </p:nvCxnSpPr>
        <p:spPr>
          <a:xfrm rot="16200000" flipH="1">
            <a:off x="2157440" y="4084008"/>
            <a:ext cx="750182" cy="105435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1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작동 시연</a:t>
            </a:r>
            <a:endParaRPr lang="ko-KR" altLang="en-US" dirty="0"/>
          </a:p>
        </p:txBody>
      </p:sp>
      <p:pic>
        <p:nvPicPr>
          <p:cNvPr id="4" name="내용 개체 틀 3" descr="C:\Users\Seokho Jeong\documents\visual studio 2010\Projects\letter\Debug\letter.ex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698" y="2011363"/>
            <a:ext cx="6429016" cy="4206875"/>
          </a:xfrm>
        </p:spPr>
      </p:pic>
    </p:spTree>
    <p:extLst>
      <p:ext uri="{BB962C8B-B14F-4D97-AF65-F5344CB8AC3E}">
        <p14:creationId xmlns:p14="http://schemas.microsoft.com/office/powerpoint/2010/main" val="304265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소스 분석 </a:t>
            </a:r>
            <a:r>
              <a:rPr lang="en-US" altLang="ko-KR" dirty="0"/>
              <a:t>1</a:t>
            </a:r>
            <a:r>
              <a:rPr lang="en-US" altLang="ko-KR" dirty="0" smtClean="0"/>
              <a:t>: </a:t>
            </a:r>
            <a:r>
              <a:rPr lang="ko-KR" altLang="en-US" dirty="0" smtClean="0"/>
              <a:t>랜덤 문제 </a:t>
            </a:r>
            <a:r>
              <a:rPr lang="ko-KR" altLang="en-US" dirty="0" err="1" smtClean="0"/>
              <a:t>생성부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4003206" cy="3429000"/>
          </a:xfrm>
        </p:spPr>
        <p:txBody>
          <a:bodyPr/>
          <a:lstStyle/>
          <a:p>
            <a:r>
              <a:rPr lang="en-US" altLang="ko-KR" dirty="0" smtClean="0"/>
              <a:t>0~99(</a:t>
            </a:r>
            <a:r>
              <a:rPr lang="ko-KR" altLang="en-US" dirty="0" smtClean="0"/>
              <a:t>최대 자료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사이의 난수를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중복 없이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생성된 난수를 인덱스로 하는 </a:t>
            </a:r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뜻 자료를 </a:t>
            </a:r>
            <a:r>
              <a:rPr lang="en-US" altLang="ko-KR" dirty="0" smtClean="0"/>
              <a:t>0~4(</a:t>
            </a:r>
            <a:r>
              <a:rPr lang="ko-KR" altLang="en-US" dirty="0" smtClean="0"/>
              <a:t>최대 문제 개수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word, mean</a:t>
            </a:r>
            <a:r>
              <a:rPr lang="ko-KR" altLang="en-US" dirty="0" smtClean="0"/>
              <a:t>배열에 대입하여 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</a:t>
            </a:r>
            <a:r>
              <a:rPr lang="ko-KR" altLang="en-US" dirty="0" smtClean="0"/>
              <a:t>문제를 생성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67" y="2150621"/>
            <a:ext cx="7244690" cy="307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소스 분석 </a:t>
            </a:r>
            <a:r>
              <a:rPr lang="en-US" altLang="ko-KR" dirty="0"/>
              <a:t>2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입력부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147486"/>
            <a:ext cx="5113906" cy="2011201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필요한 변수와 문자입력 제한 시간을 초기화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8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TC103090430[[fn=밴드]]</Template>
  <TotalTime>50</TotalTime>
  <Words>383</Words>
  <Application>Microsoft Office PowerPoint</Application>
  <PresentationFormat>와이드스크린</PresentationFormat>
  <Paragraphs>86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맑은 고딕</vt:lpstr>
      <vt:lpstr>바탕</vt:lpstr>
      <vt:lpstr>Corbel</vt:lpstr>
      <vt:lpstr>Wingdings</vt:lpstr>
      <vt:lpstr>줄무늬</vt:lpstr>
      <vt:lpstr>휴대폰 문자 영단어 게임</vt:lpstr>
      <vt:lpstr>프로그램 개요</vt:lpstr>
      <vt:lpstr>프로젝트 구성원 </vt:lpstr>
      <vt:lpstr>연구 목적 및 연구 방법</vt:lpstr>
      <vt:lpstr>프로그램의 특징 &amp; 기대효과</vt:lpstr>
      <vt:lpstr>프로그램 작동 순서</vt:lpstr>
      <vt:lpstr>프로그램 작동 시연</vt:lpstr>
      <vt:lpstr>핵심 소스 분석 1: 랜덤 문제 생성부</vt:lpstr>
      <vt:lpstr>핵심 소스 분석 2 : 문자 입력부</vt:lpstr>
      <vt:lpstr>핵심 소스 분석 2 : 문자 입력부</vt:lpstr>
      <vt:lpstr>핵심 소스 분석 2 : 문자 입력부</vt:lpstr>
      <vt:lpstr>핵심 소스 분석 2 : 문자 입력부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휴대폰 문자 영단어 게임</dc:title>
  <dc:creator>Seokho Jeong</dc:creator>
  <cp:lastModifiedBy>Hyeon Choi</cp:lastModifiedBy>
  <cp:revision>7</cp:revision>
  <dcterms:created xsi:type="dcterms:W3CDTF">2014-06-01T06:55:30Z</dcterms:created>
  <dcterms:modified xsi:type="dcterms:W3CDTF">2014-06-01T07:51:40Z</dcterms:modified>
</cp:coreProperties>
</file>