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94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1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4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77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0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6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3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1346A7-09CB-440D-BD89-440587634506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14F8-F8DF-4C3E-8A7F-A7153F2D7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94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4426-36BD-4A2C-86D8-CADA5278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Чат для налоговой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B11AC-2A91-48F7-A642-A590845B7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8916C-3037-4EE8-8C6A-7B9C20D8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пользователя(роль админа)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CFE373-6206-49E0-9DE8-2424F855C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577" y="2052638"/>
            <a:ext cx="8724622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9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7845DE-2E34-42FB-B42A-7194A3C3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46" y="2466722"/>
            <a:ext cx="5506308" cy="4079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96AB52E-5519-4518-B6AF-9F4AC6E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29797"/>
            <a:ext cx="9404723" cy="140053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748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D64AD-D559-460A-A602-9AC616F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Почему выбрали именно чат?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AF98D-76BD-4A25-BB70-2D04A7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система обмена сообщениями для Межрайонной ИФНС России №16 по МО.</a:t>
            </a:r>
          </a:p>
          <a:p>
            <a:r>
              <a:rPr lang="ru-RU" dirty="0"/>
              <a:t>Главными задачами данной системы является создание благоприятных условий для обмена сообщениями работниками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9042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75FC-488F-44FD-A301-972ABB07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B7DD4-536E-4ACA-A5FB-33A9BC08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/>
              <a:t>JavaScript</a:t>
            </a:r>
            <a:endParaRPr lang="ru-RU" dirty="0"/>
          </a:p>
          <a:p>
            <a:r>
              <a:rPr lang="en-US" dirty="0" err="1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45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743BB-FE11-45C2-AAFA-CB4E5496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DC517-3A84-4D85-81E6-EC7EB31E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Окно авторизации мы решили сделать максимально простым, логины и пароли будут выдаваться админами в реальной жизни, поэтому регистрации не нужна.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6AE8E-D4F0-4350-8471-E5C0FCAF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46" y="3318752"/>
            <a:ext cx="6063508" cy="3086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7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9E68-466C-4072-B281-C122416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Чат(роль обычного пользователя)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ACE57-982F-4512-93D8-58AB8733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8946541" cy="4195481"/>
          </a:xfrm>
        </p:spPr>
        <p:txBody>
          <a:bodyPr/>
          <a:lstStyle/>
          <a:p>
            <a:r>
              <a:rPr lang="ru-RU" dirty="0"/>
              <a:t>В чате мы также сохранили минималистичный дизайн, окно вывода сообщений чата, информация об авторизованном пользователе + </a:t>
            </a:r>
            <a:r>
              <a:rPr lang="ru-RU" dirty="0" err="1"/>
              <a:t>аватар</a:t>
            </a:r>
            <a:r>
              <a:rPr lang="ru-RU" dirty="0"/>
              <a:t>, список всех пользователей, выход.</a:t>
            </a:r>
          </a:p>
          <a:p>
            <a:r>
              <a:rPr lang="ru-RU" dirty="0"/>
              <a:t>При нажатии на ФИО пользователя-показывает информацию о нём справа.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C72C7-A269-4D1C-AFE9-CC5F9207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6" y="3816598"/>
            <a:ext cx="5359443" cy="258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4883AC-9961-4FA3-A798-8408960B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55" y="3823790"/>
            <a:ext cx="5372827" cy="25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2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965BB-C2B7-4E33-9848-51C30965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Чат(роль админа)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5D8F1-C29B-4E45-8526-C5E95E6B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Тоже самое что и обычный чат, только добавляется функция добавления пользователя и функция как полной очистки чата, так и </a:t>
            </a:r>
            <a:r>
              <a:rPr lang="ru-RU" dirty="0" err="1"/>
              <a:t>частичной.При</a:t>
            </a:r>
            <a:r>
              <a:rPr lang="ru-RU" dirty="0"/>
              <a:t> нажатии на ФИО выводит описание справа с возможностью кликнуть на </a:t>
            </a:r>
            <a:r>
              <a:rPr lang="ru-RU" dirty="0" err="1"/>
              <a:t>фио</a:t>
            </a:r>
            <a:r>
              <a:rPr lang="ru-RU" dirty="0"/>
              <a:t> и изменить.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B4B804-354B-49CA-8999-71EB2481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561522"/>
            <a:ext cx="6096000" cy="3001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67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F84F9-B687-4AC4-B28E-5F865D4B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пользователей(роль пользователя)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E6001-7700-48AF-8851-32D5CDFD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Показывает всех зарегистрированных пользователей (всех кроме админа), кнопка назад, поиск пользователя по </a:t>
            </a:r>
            <a:r>
              <a:rPr lang="ru-RU" dirty="0" err="1"/>
              <a:t>фио</a:t>
            </a:r>
            <a:r>
              <a:rPr lang="ru-RU" dirty="0"/>
              <a:t> (вводишь сочетание-букв он ищет, не обязательно полностью)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FEB81-F8BC-4528-A141-6C3E93BE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83" y="3429000"/>
            <a:ext cx="7038633" cy="3289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D2320-A830-4CAC-975B-06678B43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пользователей(роль админа)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6D50B-7432-4FDD-B664-D42A927A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и возможность изменять данные любого пользователя (изменение пользователя происходит на другой странице), удаление.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2B01C-F333-4C69-8786-71C0515E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191154"/>
            <a:ext cx="7001853" cy="325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15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6223D-0EEE-4037-B59C-AC753CE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данных пользователя(роль админа)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6A95E4-5471-4FC3-8FB1-00EA51511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63" y="2052638"/>
            <a:ext cx="8767650" cy="419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0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223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Чат для налоговой</vt:lpstr>
      <vt:lpstr>Почему выбрали именно чат?</vt:lpstr>
      <vt:lpstr>Стек</vt:lpstr>
      <vt:lpstr>Авторизация</vt:lpstr>
      <vt:lpstr>Чат(роль обычного пользователя)</vt:lpstr>
      <vt:lpstr>Чат(роль админа)</vt:lpstr>
      <vt:lpstr>Список пользователей(роль пользователя)</vt:lpstr>
      <vt:lpstr>Список пользователей(роль админа)</vt:lpstr>
      <vt:lpstr>Изменение данных пользователя(роль админа)</vt:lpstr>
      <vt:lpstr>Добавление пользователя(роль админа)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для налоговой</dc:title>
  <dc:creator>Student</dc:creator>
  <cp:lastModifiedBy>Student</cp:lastModifiedBy>
  <cp:revision>4</cp:revision>
  <dcterms:created xsi:type="dcterms:W3CDTF">2019-12-23T06:23:23Z</dcterms:created>
  <dcterms:modified xsi:type="dcterms:W3CDTF">2019-12-23T06:58:19Z</dcterms:modified>
</cp:coreProperties>
</file>