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76923"/>
  </p:normalViewPr>
  <p:slideViewPr>
    <p:cSldViewPr snapToGrid="0" snapToObjects="1">
      <p:cViewPr>
        <p:scale>
          <a:sx n="103" d="100"/>
          <a:sy n="103" d="100"/>
        </p:scale>
        <p:origin x="6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659DD-B5D0-1D45-AFC2-0B209BD4DE77}" type="datetimeFigureOut">
              <a:rPr lang="en-US" smtClean="0"/>
              <a:t>10/1/16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F82E5-8FC1-4444-963F-EF5DD120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Unsupervised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clustering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relies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heavily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generative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clustering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emerging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include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Gaussian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distribution,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von-</a:t>
            </a:r>
            <a:r>
              <a:rPr lang="en-US" altLang="zh-CN" baseline="0" dirty="0" err="1" smtClean="0"/>
              <a:t>Mises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distributions.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assuming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generative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clustering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follow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preference.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collection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categorized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subject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topics,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Politics,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Sports,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Business,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etc.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clustering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group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documents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unconciously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regions,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mismatch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happens.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subset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cluster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assignments,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labeled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might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F82E5-8FC1-4444-963F-EF5DD120B6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9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E8A5-2EB9-304D-925D-F12B2200E8B4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51E3-D661-014E-A78D-D531C797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2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E8A5-2EB9-304D-925D-F12B2200E8B4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51E3-D661-014E-A78D-D531C797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7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E8A5-2EB9-304D-925D-F12B2200E8B4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51E3-D661-014E-A78D-D531C797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9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E8A5-2EB9-304D-925D-F12B2200E8B4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51E3-D661-014E-A78D-D531C797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E8A5-2EB9-304D-925D-F12B2200E8B4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51E3-D661-014E-A78D-D531C797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7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E8A5-2EB9-304D-925D-F12B2200E8B4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51E3-D661-014E-A78D-D531C797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E8A5-2EB9-304D-925D-F12B2200E8B4}" type="datetimeFigureOut">
              <a:rPr lang="en-US" smtClean="0"/>
              <a:t>10/1/16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51E3-D661-014E-A78D-D531C797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4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E8A5-2EB9-304D-925D-F12B2200E8B4}" type="datetimeFigureOut">
              <a:rPr lang="en-US" smtClean="0"/>
              <a:t>10/1/16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51E3-D661-014E-A78D-D531C797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9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E8A5-2EB9-304D-925D-F12B2200E8B4}" type="datetimeFigureOut">
              <a:rPr lang="en-US" smtClean="0"/>
              <a:t>10/1/16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51E3-D661-014E-A78D-D531C797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E8A5-2EB9-304D-925D-F12B2200E8B4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51E3-D661-014E-A78D-D531C797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E8A5-2EB9-304D-925D-F12B2200E8B4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51E3-D661-014E-A78D-D531C797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EE8A5-2EB9-304D-925D-F12B2200E8B4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551E3-D661-014E-A78D-D531C797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[Gopal &amp; Yang, UAI 2014]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Generative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 </a:t>
            </a:r>
          </a:p>
          <a:p>
            <a:pPr lvl="1"/>
            <a:r>
              <a:rPr lang="en-US" altLang="zh-CN" dirty="0" smtClean="0"/>
              <a:t>Gaussian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distributions</a:t>
            </a:r>
          </a:p>
          <a:p>
            <a:pPr lvl="1"/>
            <a:r>
              <a:rPr lang="en-US" altLang="zh-CN" dirty="0" smtClean="0"/>
              <a:t>von-</a:t>
            </a:r>
            <a:r>
              <a:rPr lang="en-US" altLang="zh-CN" dirty="0" err="1" smtClean="0"/>
              <a:t>Mises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Multinomial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preference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Topics,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regions,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something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groundtruth</a:t>
            </a:r>
            <a:endParaRPr lang="is-IS" altLang="zh-CN" dirty="0" smtClean="0"/>
          </a:p>
          <a:p>
            <a:r>
              <a:rPr lang="en-US" altLang="zh-CN" dirty="0" smtClean="0"/>
              <a:t>Inject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wants</a:t>
            </a:r>
          </a:p>
          <a:p>
            <a:pPr lvl="1"/>
            <a:r>
              <a:rPr lang="en-US" altLang="zh-CN" dirty="0" smtClean="0"/>
              <a:t>Probabilistic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Constrained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(PCC)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(DML)</a:t>
            </a:r>
          </a:p>
          <a:p>
            <a:r>
              <a:rPr lang="en-US" altLang="zh-CN" dirty="0" smtClean="0"/>
              <a:t>Discover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unobserved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clusters</a:t>
            </a:r>
          </a:p>
          <a:p>
            <a:pPr lvl="1"/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</a:p>
          <a:p>
            <a:pPr lvl="1"/>
            <a:r>
              <a:rPr lang="en-US" altLang="zh-CN" dirty="0" smtClean="0"/>
              <a:t>PCC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</a:p>
          <a:p>
            <a:pPr lvl="1"/>
            <a:r>
              <a:rPr lang="en-US" altLang="zh-CN" dirty="0" smtClean="0"/>
              <a:t>DML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overfitting</a:t>
            </a:r>
            <a:endParaRPr lang="is-I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5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Transformation-based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Clustering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with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Supervision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Transformed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achieve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Apply</a:t>
            </a:r>
            <a:r>
              <a:rPr lang="zh-CN" altLang="en-US" dirty="0" smtClean="0"/>
              <a:t> </a:t>
            </a:r>
            <a:r>
              <a:rPr lang="en-US" altLang="zh-CN" dirty="0" smtClean="0"/>
              <a:t>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unlabeled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Cluster</a:t>
            </a:r>
          </a:p>
          <a:p>
            <a:pPr lvl="1"/>
            <a:r>
              <a:rPr lang="en-US" altLang="zh-CN" dirty="0" smtClean="0"/>
              <a:t>Probabilistic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927" y="3051776"/>
            <a:ext cx="3491127" cy="995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81" y="3051776"/>
            <a:ext cx="4662960" cy="14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8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stimate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G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Gaussian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Mixtures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7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23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domains</a:t>
            </a:r>
          </a:p>
          <a:p>
            <a:pPr lvl="1"/>
            <a:r>
              <a:rPr lang="en-US" altLang="zh-CN" dirty="0" smtClean="0"/>
              <a:t>Time-series,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text,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handwriting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4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PCC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baseline</a:t>
            </a:r>
          </a:p>
          <a:p>
            <a:pPr lvl="1"/>
            <a:r>
              <a:rPr lang="en-US" altLang="zh-CN" dirty="0" smtClean="0"/>
              <a:t>Sharing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clusters</a:t>
            </a:r>
            <a:endParaRPr lang="en-US" altLang="zh-CN" dirty="0"/>
          </a:p>
          <a:p>
            <a:pPr lvl="1"/>
            <a:r>
              <a:rPr lang="en-US" altLang="zh-CN" dirty="0" smtClean="0"/>
              <a:t>Parameters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unobserved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clusters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051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267</Words>
  <Application>Microsoft Macintosh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DengXian</vt:lpstr>
      <vt:lpstr>DengXian Light</vt:lpstr>
      <vt:lpstr>Arial</vt:lpstr>
      <vt:lpstr>Office Theme</vt:lpstr>
      <vt:lpstr>PowerPoint Presentation</vt:lpstr>
      <vt:lpstr>Motivation [Gopal &amp; Yang, UAI 2014]</vt:lpstr>
      <vt:lpstr>Transformation-based Clustering with Supervision</vt:lpstr>
      <vt:lpstr>Estimate G with Gaussian Mixtures</vt:lpstr>
      <vt:lpstr>Dataset</vt:lpstr>
      <vt:lpstr>Experiment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50</cp:revision>
  <dcterms:created xsi:type="dcterms:W3CDTF">2016-10-01T19:54:22Z</dcterms:created>
  <dcterms:modified xsi:type="dcterms:W3CDTF">2016-10-02T02:47:37Z</dcterms:modified>
</cp:coreProperties>
</file>