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8" r:id="rId2"/>
    <p:sldId id="259" r:id="rId3"/>
  </p:sldIdLst>
  <p:sldSz cx="6858000" cy="6858000"/>
  <p:notesSz cx="6858000" cy="9144000"/>
  <p:defaultTextStyle>
    <a:defPPr>
      <a:defRPr lang="en-US"/>
    </a:defPPr>
    <a:lvl1pPr marL="0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1pPr>
    <a:lvl2pPr marL="270198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2pPr>
    <a:lvl3pPr marL="540395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3pPr>
    <a:lvl4pPr marL="810593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4pPr>
    <a:lvl5pPr marL="1080791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5pPr>
    <a:lvl6pPr marL="1350988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6pPr>
    <a:lvl7pPr marL="1621186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7pPr>
    <a:lvl8pPr marL="1891383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8pPr>
    <a:lvl9pPr marL="2161581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8A40"/>
    <a:srgbClr val="F0CC71"/>
    <a:srgbClr val="F1EFED"/>
    <a:srgbClr val="F5F4F2"/>
    <a:srgbClr val="FBF9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17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v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0DF6D0-FC09-4DA0-BD97-967F451C2A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18" name="Picture Placeholder 1">
            <a:extLst>
              <a:ext uri="{FF2B5EF4-FFF2-40B4-BE49-F238E27FC236}">
                <a16:creationId xmlns:a16="http://schemas.microsoft.com/office/drawing/2014/main" id="{3A79953B-7AF2-490F-A9AF-9D41761584E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14775" y="3095625"/>
            <a:ext cx="2400300" cy="2400300"/>
          </a:xfrm>
          <a:prstGeom prst="roundRect">
            <a:avLst>
              <a:gd name="adj" fmla="val 5809"/>
            </a:avLst>
          </a:prstGeom>
        </p:spPr>
      </p:sp>
    </p:spTree>
    <p:extLst>
      <p:ext uri="{BB962C8B-B14F-4D97-AF65-F5344CB8AC3E}">
        <p14:creationId xmlns:p14="http://schemas.microsoft.com/office/powerpoint/2010/main" val="2698237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65127"/>
            <a:ext cx="59150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25625"/>
            <a:ext cx="59150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47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6F7FD5-65D0-48B7-84EF-3A987DD88B86}"/>
              </a:ext>
            </a:extLst>
          </p:cNvPr>
          <p:cNvSpPr/>
          <p:nvPr/>
        </p:nvSpPr>
        <p:spPr>
          <a:xfrm>
            <a:off x="0" y="-19050"/>
            <a:ext cx="6858000" cy="6238875"/>
          </a:xfrm>
          <a:prstGeom prst="rect">
            <a:avLst/>
          </a:prstGeom>
          <a:solidFill>
            <a:srgbClr val="DA8A40"/>
          </a:solidFill>
          <a:ln>
            <a:solidFill>
              <a:srgbClr val="DA8A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Picture Placeholder 3" descr="Graphical user interface, application, PowerPoint&#10;&#10;Description automatically generated">
            <a:extLst>
              <a:ext uri="{FF2B5EF4-FFF2-40B4-BE49-F238E27FC236}">
                <a16:creationId xmlns:a16="http://schemas.microsoft.com/office/drawing/2014/main" id="{7D0455A7-1E35-412C-8790-E11446F8D84F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85" t="22127" r="23231" b="8577"/>
          <a:stretch/>
        </p:blipFill>
        <p:spPr>
          <a:xfrm>
            <a:off x="1621354" y="1757362"/>
            <a:ext cx="3615292" cy="362426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9A76E6-B59C-4632-922F-141AEC3F61A2}"/>
              </a:ext>
            </a:extLst>
          </p:cNvPr>
          <p:cNvSpPr txBox="1"/>
          <p:nvPr/>
        </p:nvSpPr>
        <p:spPr>
          <a:xfrm>
            <a:off x="633412" y="5696605"/>
            <a:ext cx="5591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Selecione o ícone para escolher uma foto sua, depois é só tirar um print da tela e postar em suas redes sociais usando: </a:t>
            </a:r>
            <a:r>
              <a:rPr lang="pt-BR" sz="1400" b="1" dirty="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#HelloONEG4</a:t>
            </a:r>
          </a:p>
        </p:txBody>
      </p: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71FE685-B3E1-41F7-A7AA-E5CE3D2F16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456282"/>
            <a:ext cx="3352800" cy="707987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75CCD16F-07F6-4298-9FC7-664B29DBFE74}"/>
              </a:ext>
            </a:extLst>
          </p:cNvPr>
          <p:cNvSpPr/>
          <p:nvPr/>
        </p:nvSpPr>
        <p:spPr>
          <a:xfrm>
            <a:off x="4000500" y="3762375"/>
            <a:ext cx="638175" cy="50482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9CAE00E-00C3-459B-8944-D24F2D118CFE}"/>
              </a:ext>
            </a:extLst>
          </p:cNvPr>
          <p:cNvCxnSpPr>
            <a:cxnSpLocks/>
            <a:stCxn id="10" idx="6"/>
            <a:endCxn id="7" idx="3"/>
          </p:cNvCxnSpPr>
          <p:nvPr/>
        </p:nvCxnSpPr>
        <p:spPr>
          <a:xfrm>
            <a:off x="4638675" y="4014788"/>
            <a:ext cx="1585912" cy="1943427"/>
          </a:xfrm>
          <a:prstGeom prst="bentConnector3">
            <a:avLst>
              <a:gd name="adj1" fmla="val 114414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588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1401B86-7B49-4BC7-BD0C-44AEF65573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800070852"/>
      </p:ext>
    </p:extLst>
  </p:cSld>
  <p:clrMapOvr>
    <a:masterClrMapping/>
  </p:clrMapOvr>
</p:sld>
</file>

<file path=ppt/theme/theme1.xml><?xml version="1.0" encoding="utf-8"?>
<a:theme xmlns:a="http://schemas.openxmlformats.org/drawingml/2006/main" name="1_1200x627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7436</TotalTime>
  <Words>27</Words>
  <Application>Microsoft Office PowerPoint</Application>
  <PresentationFormat>Custom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Oracle Sans</vt:lpstr>
      <vt:lpstr>1_1200x627</vt:lpstr>
      <vt:lpstr>PowerPoint Presentation</vt:lpstr>
      <vt:lpstr>PowerPoint Presentation</vt:lpstr>
    </vt:vector>
  </TitlesOfParts>
  <Company>Oracle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Carolina Pinto</dc:creator>
  <cp:lastModifiedBy>Heloisa Silva</cp:lastModifiedBy>
  <cp:revision>30</cp:revision>
  <dcterms:created xsi:type="dcterms:W3CDTF">2022-10-27T14:38:29Z</dcterms:created>
  <dcterms:modified xsi:type="dcterms:W3CDTF">2022-11-23T16:11:56Z</dcterms:modified>
</cp:coreProperties>
</file>