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T Serif"/>
      <p:regular r:id="rId24"/>
      <p:bold r:id="rId25"/>
      <p:italic r:id="rId26"/>
      <p:boldItalic r:id="rId27"/>
    </p:embeddedFont>
    <p:embeddedFont>
      <p:font typeface="Jost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Fira Sans Extra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TSerif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erif-italic.fntdata"/><Relationship Id="rId25" Type="http://schemas.openxmlformats.org/officeDocument/2006/relationships/font" Target="fonts/PTSerif-bold.fntdata"/><Relationship Id="rId28" Type="http://schemas.openxmlformats.org/officeDocument/2006/relationships/font" Target="fonts/Jost-regular.fntdata"/><Relationship Id="rId27" Type="http://schemas.openxmlformats.org/officeDocument/2006/relationships/font" Target="fonts/PTSerif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t-boldItalic.fntdata"/><Relationship Id="rId30" Type="http://schemas.openxmlformats.org/officeDocument/2006/relationships/font" Target="fonts/Jost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27af0f3db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27af0f3db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281569096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281569096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21edeff2b8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21edeff2b8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1edeff2b8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1edeff2b8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1edeff2b8f_4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1edeff2b8f_4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1edeff2b8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21edeff2b8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26baddbace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26baddbace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1edeff2b8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1edeff2b8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26baddbace_2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26baddbace_2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6baddbace_2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6baddbace_2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26baddbace_2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26baddbace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26baddbace_2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26baddbace_2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27af0f3db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27af0f3db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1edeff2b8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1edeff2b8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211125"/>
            <a:ext cx="4071300" cy="21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25207"/>
            <a:ext cx="38520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805800" y="2397242"/>
            <a:ext cx="3188400" cy="3188400"/>
          </a:xfrm>
          <a:prstGeom prst="chord">
            <a:avLst>
              <a:gd fmla="val 7886419" name="adj1"/>
              <a:gd fmla="val 136707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4972334" y="1069512"/>
            <a:ext cx="3188400" cy="318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732590" y="-273183"/>
            <a:ext cx="3188400" cy="3188400"/>
          </a:xfrm>
          <a:prstGeom prst="chord">
            <a:avLst>
              <a:gd fmla="val 7886419" name="adj1"/>
              <a:gd fmla="val 136707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 rot="2700000">
            <a:off x="4887617" y="2570485"/>
            <a:ext cx="5456876" cy="5456876"/>
            <a:chOff x="-2008470" y="-2569457"/>
            <a:chExt cx="5456928" cy="5456928"/>
          </a:xfrm>
        </p:grpSpPr>
        <p:sp>
          <p:nvSpPr>
            <p:cNvPr id="191" name="Google Shape;191;p11"/>
            <p:cNvSpPr/>
            <p:nvPr/>
          </p:nvSpPr>
          <p:spPr>
            <a:xfrm rot="-2700000">
              <a:off x="-2029087" y="-950544"/>
              <a:ext cx="5498161" cy="2219101"/>
            </a:xfrm>
            <a:custGeom>
              <a:rect b="b" l="l" r="r" t="t"/>
              <a:pathLst>
                <a:path extrusionOk="0" h="16216" w="40188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 rot="-2700000">
              <a:off x="-1861614" y="-783795"/>
              <a:ext cx="5162314" cy="1884632"/>
            </a:xfrm>
            <a:custGeom>
              <a:rect b="b" l="l" r="r" t="t"/>
              <a:pathLst>
                <a:path extrusionOk="0" h="13779" w="3774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 rot="2700000">
            <a:off x="-1166808" y="-2872665"/>
            <a:ext cx="5456876" cy="5456876"/>
            <a:chOff x="-2008470" y="-2569457"/>
            <a:chExt cx="5456928" cy="5456928"/>
          </a:xfrm>
        </p:grpSpPr>
        <p:sp>
          <p:nvSpPr>
            <p:cNvPr id="194" name="Google Shape;194;p11"/>
            <p:cNvSpPr/>
            <p:nvPr/>
          </p:nvSpPr>
          <p:spPr>
            <a:xfrm rot="-2700000">
              <a:off x="-2029087" y="-950544"/>
              <a:ext cx="5498161" cy="2219101"/>
            </a:xfrm>
            <a:custGeom>
              <a:rect b="b" l="l" r="r" t="t"/>
              <a:pathLst>
                <a:path extrusionOk="0" h="16216" w="40188">
                  <a:moveTo>
                    <a:pt x="24671" y="16216"/>
                  </a:moveTo>
                  <a:cubicBezTo>
                    <a:pt x="21399" y="16216"/>
                    <a:pt x="18737" y="13343"/>
                    <a:pt x="18737" y="9813"/>
                  </a:cubicBezTo>
                  <a:cubicBezTo>
                    <a:pt x="18737" y="6500"/>
                    <a:pt x="18737" y="6500"/>
                    <a:pt x="18737" y="6500"/>
                  </a:cubicBezTo>
                  <a:cubicBezTo>
                    <a:pt x="18737" y="4423"/>
                    <a:pt x="17275" y="2733"/>
                    <a:pt x="15478" y="2733"/>
                  </a:cubicBezTo>
                  <a:cubicBezTo>
                    <a:pt x="13681" y="2733"/>
                    <a:pt x="12219" y="4423"/>
                    <a:pt x="12219" y="6501"/>
                  </a:cubicBezTo>
                  <a:cubicBezTo>
                    <a:pt x="12219" y="9813"/>
                    <a:pt x="12219" y="9813"/>
                    <a:pt x="12219" y="9813"/>
                  </a:cubicBezTo>
                  <a:cubicBezTo>
                    <a:pt x="12219" y="13343"/>
                    <a:pt x="9479" y="16216"/>
                    <a:pt x="6110" y="16216"/>
                  </a:cubicBezTo>
                  <a:cubicBezTo>
                    <a:pt x="2741" y="16216"/>
                    <a:pt x="0" y="13343"/>
                    <a:pt x="0" y="9813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2636" y="1317"/>
                    <a:pt x="2636" y="1317"/>
                    <a:pt x="2636" y="1317"/>
                  </a:cubicBezTo>
                  <a:cubicBezTo>
                    <a:pt x="2636" y="9813"/>
                    <a:pt x="2636" y="9813"/>
                    <a:pt x="2636" y="9813"/>
                  </a:cubicBezTo>
                  <a:cubicBezTo>
                    <a:pt x="2636" y="11890"/>
                    <a:pt x="4194" y="13580"/>
                    <a:pt x="6110" y="13580"/>
                  </a:cubicBezTo>
                  <a:cubicBezTo>
                    <a:pt x="8025" y="13580"/>
                    <a:pt x="9584" y="11890"/>
                    <a:pt x="9584" y="9813"/>
                  </a:cubicBezTo>
                  <a:cubicBezTo>
                    <a:pt x="9584" y="6501"/>
                    <a:pt x="9584" y="6501"/>
                    <a:pt x="9584" y="6501"/>
                  </a:cubicBezTo>
                  <a:cubicBezTo>
                    <a:pt x="9584" y="2970"/>
                    <a:pt x="12228" y="97"/>
                    <a:pt x="15478" y="97"/>
                  </a:cubicBezTo>
                  <a:cubicBezTo>
                    <a:pt x="18728" y="97"/>
                    <a:pt x="21373" y="2970"/>
                    <a:pt x="21373" y="6500"/>
                  </a:cubicBezTo>
                  <a:cubicBezTo>
                    <a:pt x="21373" y="9813"/>
                    <a:pt x="21373" y="9813"/>
                    <a:pt x="21373" y="9813"/>
                  </a:cubicBezTo>
                  <a:cubicBezTo>
                    <a:pt x="21373" y="11890"/>
                    <a:pt x="22852" y="13580"/>
                    <a:pt x="24671" y="13580"/>
                  </a:cubicBezTo>
                  <a:cubicBezTo>
                    <a:pt x="26489" y="13580"/>
                    <a:pt x="27969" y="11890"/>
                    <a:pt x="27969" y="9813"/>
                  </a:cubicBezTo>
                  <a:cubicBezTo>
                    <a:pt x="27969" y="6403"/>
                    <a:pt x="27969" y="6403"/>
                    <a:pt x="27969" y="6403"/>
                  </a:cubicBezTo>
                  <a:cubicBezTo>
                    <a:pt x="27969" y="4713"/>
                    <a:pt x="28596" y="3116"/>
                    <a:pt x="29735" y="1907"/>
                  </a:cubicBezTo>
                  <a:cubicBezTo>
                    <a:pt x="30894" y="677"/>
                    <a:pt x="32437" y="0"/>
                    <a:pt x="34078" y="0"/>
                  </a:cubicBezTo>
                  <a:cubicBezTo>
                    <a:pt x="34078" y="0"/>
                    <a:pt x="34078" y="0"/>
                    <a:pt x="34078" y="0"/>
                  </a:cubicBezTo>
                  <a:cubicBezTo>
                    <a:pt x="35720" y="0"/>
                    <a:pt x="37262" y="677"/>
                    <a:pt x="38422" y="1907"/>
                  </a:cubicBezTo>
                  <a:cubicBezTo>
                    <a:pt x="39561" y="3116"/>
                    <a:pt x="40188" y="4713"/>
                    <a:pt x="40188" y="6403"/>
                  </a:cubicBezTo>
                  <a:cubicBezTo>
                    <a:pt x="40188" y="14898"/>
                    <a:pt x="40188" y="14898"/>
                    <a:pt x="40188" y="14898"/>
                  </a:cubicBezTo>
                  <a:cubicBezTo>
                    <a:pt x="37552" y="14898"/>
                    <a:pt x="37552" y="14898"/>
                    <a:pt x="37552" y="14898"/>
                  </a:cubicBezTo>
                  <a:cubicBezTo>
                    <a:pt x="37552" y="6403"/>
                    <a:pt x="37552" y="6403"/>
                    <a:pt x="37552" y="6403"/>
                  </a:cubicBezTo>
                  <a:cubicBezTo>
                    <a:pt x="37552" y="5387"/>
                    <a:pt x="37180" y="4433"/>
                    <a:pt x="36503" y="3715"/>
                  </a:cubicBezTo>
                  <a:cubicBezTo>
                    <a:pt x="35847" y="3019"/>
                    <a:pt x="34986" y="2635"/>
                    <a:pt x="34078" y="2635"/>
                  </a:cubicBezTo>
                  <a:cubicBezTo>
                    <a:pt x="33171" y="2635"/>
                    <a:pt x="32309" y="3019"/>
                    <a:pt x="31653" y="3715"/>
                  </a:cubicBezTo>
                  <a:cubicBezTo>
                    <a:pt x="30977" y="4433"/>
                    <a:pt x="30604" y="5387"/>
                    <a:pt x="30604" y="6403"/>
                  </a:cubicBezTo>
                  <a:cubicBezTo>
                    <a:pt x="30604" y="9813"/>
                    <a:pt x="30604" y="9813"/>
                    <a:pt x="30604" y="9813"/>
                  </a:cubicBezTo>
                  <a:cubicBezTo>
                    <a:pt x="30604" y="13343"/>
                    <a:pt x="27943" y="16216"/>
                    <a:pt x="24671" y="16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 rot="-2700000">
              <a:off x="-1861614" y="-783795"/>
              <a:ext cx="5162314" cy="1884632"/>
            </a:xfrm>
            <a:custGeom>
              <a:rect b="b" l="l" r="r" t="t"/>
              <a:pathLst>
                <a:path extrusionOk="0" h="13779" w="37740">
                  <a:moveTo>
                    <a:pt x="23447" y="13779"/>
                  </a:moveTo>
                  <a:cubicBezTo>
                    <a:pt x="23200" y="13779"/>
                    <a:pt x="22952" y="13758"/>
                    <a:pt x="22710" y="13715"/>
                  </a:cubicBezTo>
                  <a:cubicBezTo>
                    <a:pt x="22743" y="13530"/>
                    <a:pt x="22743" y="13530"/>
                    <a:pt x="22743" y="13530"/>
                  </a:cubicBezTo>
                  <a:cubicBezTo>
                    <a:pt x="23044" y="13583"/>
                    <a:pt x="23355" y="13601"/>
                    <a:pt x="23659" y="13585"/>
                  </a:cubicBezTo>
                  <a:cubicBezTo>
                    <a:pt x="23669" y="13773"/>
                    <a:pt x="23669" y="13773"/>
                    <a:pt x="23669" y="13773"/>
                  </a:cubicBezTo>
                  <a:cubicBezTo>
                    <a:pt x="23595" y="13777"/>
                    <a:pt x="23521" y="13779"/>
                    <a:pt x="23447" y="13779"/>
                  </a:cubicBezTo>
                  <a:close/>
                  <a:moveTo>
                    <a:pt x="4631" y="13772"/>
                  </a:moveTo>
                  <a:cubicBezTo>
                    <a:pt x="4312" y="13755"/>
                    <a:pt x="3993" y="13703"/>
                    <a:pt x="3684" y="13620"/>
                  </a:cubicBezTo>
                  <a:cubicBezTo>
                    <a:pt x="3734" y="13438"/>
                    <a:pt x="3734" y="13438"/>
                    <a:pt x="3734" y="13438"/>
                  </a:cubicBezTo>
                  <a:cubicBezTo>
                    <a:pt x="4030" y="13518"/>
                    <a:pt x="4335" y="13567"/>
                    <a:pt x="4642" y="13584"/>
                  </a:cubicBezTo>
                  <a:lnTo>
                    <a:pt x="4631" y="13772"/>
                  </a:lnTo>
                  <a:close/>
                  <a:moveTo>
                    <a:pt x="5589" y="13725"/>
                  </a:moveTo>
                  <a:cubicBezTo>
                    <a:pt x="5560" y="13539"/>
                    <a:pt x="5560" y="13539"/>
                    <a:pt x="5560" y="13539"/>
                  </a:cubicBezTo>
                  <a:cubicBezTo>
                    <a:pt x="5863" y="13492"/>
                    <a:pt x="6162" y="13414"/>
                    <a:pt x="6449" y="13305"/>
                  </a:cubicBezTo>
                  <a:cubicBezTo>
                    <a:pt x="6516" y="13481"/>
                    <a:pt x="6516" y="13481"/>
                    <a:pt x="6516" y="13481"/>
                  </a:cubicBezTo>
                  <a:cubicBezTo>
                    <a:pt x="6216" y="13594"/>
                    <a:pt x="5904" y="13676"/>
                    <a:pt x="5589" y="13725"/>
                  </a:cubicBezTo>
                  <a:close/>
                  <a:moveTo>
                    <a:pt x="24616" y="13617"/>
                  </a:moveTo>
                  <a:cubicBezTo>
                    <a:pt x="24564" y="13436"/>
                    <a:pt x="24564" y="13436"/>
                    <a:pt x="24564" y="13436"/>
                  </a:cubicBezTo>
                  <a:cubicBezTo>
                    <a:pt x="24856" y="13353"/>
                    <a:pt x="25143" y="13236"/>
                    <a:pt x="25415" y="13090"/>
                  </a:cubicBezTo>
                  <a:cubicBezTo>
                    <a:pt x="25505" y="13255"/>
                    <a:pt x="25505" y="13255"/>
                    <a:pt x="25505" y="13255"/>
                  </a:cubicBezTo>
                  <a:cubicBezTo>
                    <a:pt x="25220" y="13409"/>
                    <a:pt x="24921" y="13530"/>
                    <a:pt x="24616" y="13617"/>
                  </a:cubicBezTo>
                  <a:close/>
                  <a:moveTo>
                    <a:pt x="21789" y="13446"/>
                  </a:moveTo>
                  <a:cubicBezTo>
                    <a:pt x="21496" y="13324"/>
                    <a:pt x="21213" y="13169"/>
                    <a:pt x="20948" y="12985"/>
                  </a:cubicBezTo>
                  <a:cubicBezTo>
                    <a:pt x="21055" y="12830"/>
                    <a:pt x="21055" y="12830"/>
                    <a:pt x="21055" y="12830"/>
                  </a:cubicBezTo>
                  <a:cubicBezTo>
                    <a:pt x="21310" y="13007"/>
                    <a:pt x="21581" y="13155"/>
                    <a:pt x="21861" y="13272"/>
                  </a:cubicBezTo>
                  <a:lnTo>
                    <a:pt x="21789" y="13446"/>
                  </a:lnTo>
                  <a:close/>
                  <a:moveTo>
                    <a:pt x="2790" y="13275"/>
                  </a:moveTo>
                  <a:cubicBezTo>
                    <a:pt x="2507" y="13132"/>
                    <a:pt x="2235" y="12958"/>
                    <a:pt x="1983" y="12759"/>
                  </a:cubicBezTo>
                  <a:cubicBezTo>
                    <a:pt x="2099" y="12611"/>
                    <a:pt x="2099" y="12611"/>
                    <a:pt x="2099" y="12611"/>
                  </a:cubicBezTo>
                  <a:cubicBezTo>
                    <a:pt x="2342" y="12803"/>
                    <a:pt x="2603" y="12970"/>
                    <a:pt x="2875" y="13107"/>
                  </a:cubicBezTo>
                  <a:lnTo>
                    <a:pt x="2790" y="13275"/>
                  </a:lnTo>
                  <a:close/>
                  <a:moveTo>
                    <a:pt x="7374" y="13053"/>
                  </a:moveTo>
                  <a:cubicBezTo>
                    <a:pt x="7273" y="12893"/>
                    <a:pt x="7273" y="12893"/>
                    <a:pt x="7273" y="12893"/>
                  </a:cubicBezTo>
                  <a:cubicBezTo>
                    <a:pt x="7531" y="12731"/>
                    <a:pt x="7776" y="12540"/>
                    <a:pt x="8000" y="12328"/>
                  </a:cubicBezTo>
                  <a:cubicBezTo>
                    <a:pt x="8130" y="12464"/>
                    <a:pt x="8130" y="12464"/>
                    <a:pt x="8130" y="12464"/>
                  </a:cubicBezTo>
                  <a:cubicBezTo>
                    <a:pt x="7896" y="12685"/>
                    <a:pt x="7642" y="12883"/>
                    <a:pt x="7374" y="13053"/>
                  </a:cubicBezTo>
                  <a:close/>
                  <a:moveTo>
                    <a:pt x="37740" y="12749"/>
                  </a:moveTo>
                  <a:cubicBezTo>
                    <a:pt x="37552" y="12749"/>
                    <a:pt x="37552" y="12749"/>
                    <a:pt x="37552" y="12749"/>
                  </a:cubicBezTo>
                  <a:cubicBezTo>
                    <a:pt x="37552" y="11808"/>
                    <a:pt x="37552" y="11808"/>
                    <a:pt x="37552" y="11808"/>
                  </a:cubicBezTo>
                  <a:cubicBezTo>
                    <a:pt x="37740" y="11808"/>
                    <a:pt x="37740" y="11808"/>
                    <a:pt x="37740" y="11808"/>
                  </a:cubicBezTo>
                  <a:lnTo>
                    <a:pt x="37740" y="12749"/>
                  </a:lnTo>
                  <a:close/>
                  <a:moveTo>
                    <a:pt x="26297" y="12716"/>
                  </a:moveTo>
                  <a:cubicBezTo>
                    <a:pt x="26176" y="12572"/>
                    <a:pt x="26176" y="12572"/>
                    <a:pt x="26176" y="12572"/>
                  </a:cubicBezTo>
                  <a:cubicBezTo>
                    <a:pt x="26409" y="12376"/>
                    <a:pt x="26626" y="12155"/>
                    <a:pt x="26820" y="11913"/>
                  </a:cubicBezTo>
                  <a:cubicBezTo>
                    <a:pt x="26967" y="12031"/>
                    <a:pt x="26967" y="12031"/>
                    <a:pt x="26967" y="12031"/>
                  </a:cubicBezTo>
                  <a:cubicBezTo>
                    <a:pt x="26764" y="12282"/>
                    <a:pt x="26539" y="12513"/>
                    <a:pt x="26297" y="12716"/>
                  </a:cubicBezTo>
                  <a:close/>
                  <a:moveTo>
                    <a:pt x="20219" y="12363"/>
                  </a:moveTo>
                  <a:cubicBezTo>
                    <a:pt x="19999" y="12135"/>
                    <a:pt x="19799" y="11883"/>
                    <a:pt x="19622" y="11614"/>
                  </a:cubicBezTo>
                  <a:cubicBezTo>
                    <a:pt x="19780" y="11511"/>
                    <a:pt x="19780" y="11511"/>
                    <a:pt x="19780" y="11511"/>
                  </a:cubicBezTo>
                  <a:cubicBezTo>
                    <a:pt x="19950" y="11770"/>
                    <a:pt x="20143" y="12013"/>
                    <a:pt x="20354" y="12232"/>
                  </a:cubicBezTo>
                  <a:lnTo>
                    <a:pt x="20219" y="12363"/>
                  </a:lnTo>
                  <a:close/>
                  <a:moveTo>
                    <a:pt x="1290" y="12098"/>
                  </a:moveTo>
                  <a:cubicBezTo>
                    <a:pt x="1082" y="11857"/>
                    <a:pt x="894" y="11596"/>
                    <a:pt x="732" y="11320"/>
                  </a:cubicBezTo>
                  <a:cubicBezTo>
                    <a:pt x="895" y="11224"/>
                    <a:pt x="895" y="11224"/>
                    <a:pt x="895" y="11224"/>
                  </a:cubicBezTo>
                  <a:cubicBezTo>
                    <a:pt x="1051" y="11491"/>
                    <a:pt x="1232" y="11743"/>
                    <a:pt x="1432" y="11974"/>
                  </a:cubicBezTo>
                  <a:lnTo>
                    <a:pt x="1290" y="12098"/>
                  </a:lnTo>
                  <a:close/>
                  <a:moveTo>
                    <a:pt x="8761" y="11745"/>
                  </a:moveTo>
                  <a:cubicBezTo>
                    <a:pt x="8609" y="11634"/>
                    <a:pt x="8609" y="11634"/>
                    <a:pt x="8609" y="11634"/>
                  </a:cubicBezTo>
                  <a:cubicBezTo>
                    <a:pt x="8788" y="11386"/>
                    <a:pt x="8947" y="11119"/>
                    <a:pt x="9080" y="10841"/>
                  </a:cubicBezTo>
                  <a:cubicBezTo>
                    <a:pt x="9250" y="10922"/>
                    <a:pt x="9250" y="10922"/>
                    <a:pt x="9250" y="10922"/>
                  </a:cubicBezTo>
                  <a:cubicBezTo>
                    <a:pt x="9112" y="11211"/>
                    <a:pt x="8948" y="11487"/>
                    <a:pt x="8761" y="11745"/>
                  </a:cubicBezTo>
                  <a:close/>
                  <a:moveTo>
                    <a:pt x="27497" y="11234"/>
                  </a:moveTo>
                  <a:cubicBezTo>
                    <a:pt x="27332" y="11145"/>
                    <a:pt x="27332" y="11145"/>
                    <a:pt x="27332" y="11145"/>
                  </a:cubicBezTo>
                  <a:cubicBezTo>
                    <a:pt x="27477" y="10876"/>
                    <a:pt x="27600" y="10590"/>
                    <a:pt x="27697" y="10297"/>
                  </a:cubicBezTo>
                  <a:cubicBezTo>
                    <a:pt x="27876" y="10356"/>
                    <a:pt x="27876" y="10356"/>
                    <a:pt x="27876" y="10356"/>
                  </a:cubicBezTo>
                  <a:cubicBezTo>
                    <a:pt x="27776" y="10660"/>
                    <a:pt x="27648" y="10956"/>
                    <a:pt x="27497" y="11234"/>
                  </a:cubicBezTo>
                  <a:close/>
                  <a:moveTo>
                    <a:pt x="37740" y="10866"/>
                  </a:moveTo>
                  <a:cubicBezTo>
                    <a:pt x="37552" y="10866"/>
                    <a:pt x="37552" y="10866"/>
                    <a:pt x="37552" y="10866"/>
                  </a:cubicBezTo>
                  <a:cubicBezTo>
                    <a:pt x="37552" y="9925"/>
                    <a:pt x="37552" y="9925"/>
                    <a:pt x="37552" y="9925"/>
                  </a:cubicBezTo>
                  <a:cubicBezTo>
                    <a:pt x="37740" y="9925"/>
                    <a:pt x="37740" y="9925"/>
                    <a:pt x="37740" y="9925"/>
                  </a:cubicBezTo>
                  <a:lnTo>
                    <a:pt x="37740" y="10866"/>
                  </a:lnTo>
                  <a:close/>
                  <a:moveTo>
                    <a:pt x="19173" y="10769"/>
                  </a:moveTo>
                  <a:cubicBezTo>
                    <a:pt x="19049" y="10477"/>
                    <a:pt x="18950" y="10170"/>
                    <a:pt x="18879" y="9859"/>
                  </a:cubicBezTo>
                  <a:cubicBezTo>
                    <a:pt x="19062" y="9817"/>
                    <a:pt x="19062" y="9817"/>
                    <a:pt x="19062" y="9817"/>
                  </a:cubicBezTo>
                  <a:cubicBezTo>
                    <a:pt x="19131" y="10118"/>
                    <a:pt x="19227" y="10414"/>
                    <a:pt x="19346" y="10696"/>
                  </a:cubicBezTo>
                  <a:lnTo>
                    <a:pt x="19173" y="10769"/>
                  </a:lnTo>
                  <a:close/>
                  <a:moveTo>
                    <a:pt x="325" y="10454"/>
                  </a:moveTo>
                  <a:cubicBezTo>
                    <a:pt x="216" y="10155"/>
                    <a:pt x="133" y="9844"/>
                    <a:pt x="79" y="9529"/>
                  </a:cubicBezTo>
                  <a:cubicBezTo>
                    <a:pt x="264" y="9497"/>
                    <a:pt x="264" y="9497"/>
                    <a:pt x="264" y="9497"/>
                  </a:cubicBezTo>
                  <a:cubicBezTo>
                    <a:pt x="317" y="9801"/>
                    <a:pt x="397" y="10101"/>
                    <a:pt x="502" y="10389"/>
                  </a:cubicBezTo>
                  <a:lnTo>
                    <a:pt x="325" y="10454"/>
                  </a:lnTo>
                  <a:close/>
                  <a:moveTo>
                    <a:pt x="9582" y="10025"/>
                  </a:moveTo>
                  <a:cubicBezTo>
                    <a:pt x="9401" y="9975"/>
                    <a:pt x="9401" y="9975"/>
                    <a:pt x="9401" y="9975"/>
                  </a:cubicBezTo>
                  <a:cubicBezTo>
                    <a:pt x="9481" y="9680"/>
                    <a:pt x="9536" y="9374"/>
                    <a:pt x="9563" y="9067"/>
                  </a:cubicBezTo>
                  <a:cubicBezTo>
                    <a:pt x="9750" y="9083"/>
                    <a:pt x="9750" y="9083"/>
                    <a:pt x="9750" y="9083"/>
                  </a:cubicBezTo>
                  <a:cubicBezTo>
                    <a:pt x="9722" y="9402"/>
                    <a:pt x="9666" y="9718"/>
                    <a:pt x="9582" y="10025"/>
                  </a:cubicBezTo>
                  <a:close/>
                  <a:moveTo>
                    <a:pt x="28096" y="9426"/>
                  </a:moveTo>
                  <a:cubicBezTo>
                    <a:pt x="27910" y="9398"/>
                    <a:pt x="27910" y="9398"/>
                    <a:pt x="27910" y="9398"/>
                  </a:cubicBezTo>
                  <a:cubicBezTo>
                    <a:pt x="27949" y="9136"/>
                    <a:pt x="27968" y="8867"/>
                    <a:pt x="27968" y="8600"/>
                  </a:cubicBezTo>
                  <a:cubicBezTo>
                    <a:pt x="27968" y="8474"/>
                    <a:pt x="27968" y="8474"/>
                    <a:pt x="27968" y="8474"/>
                  </a:cubicBezTo>
                  <a:cubicBezTo>
                    <a:pt x="28157" y="8474"/>
                    <a:pt x="28157" y="8474"/>
                    <a:pt x="28157" y="8474"/>
                  </a:cubicBezTo>
                  <a:cubicBezTo>
                    <a:pt x="28157" y="8600"/>
                    <a:pt x="28157" y="8600"/>
                    <a:pt x="28157" y="8600"/>
                  </a:cubicBezTo>
                  <a:cubicBezTo>
                    <a:pt x="28157" y="8876"/>
                    <a:pt x="28136" y="9154"/>
                    <a:pt x="28096" y="9426"/>
                  </a:cubicBezTo>
                  <a:close/>
                  <a:moveTo>
                    <a:pt x="37740" y="8984"/>
                  </a:moveTo>
                  <a:cubicBezTo>
                    <a:pt x="37552" y="8984"/>
                    <a:pt x="37552" y="8984"/>
                    <a:pt x="37552" y="8984"/>
                  </a:cubicBezTo>
                  <a:cubicBezTo>
                    <a:pt x="37552" y="8042"/>
                    <a:pt x="37552" y="8042"/>
                    <a:pt x="37552" y="8042"/>
                  </a:cubicBezTo>
                  <a:cubicBezTo>
                    <a:pt x="37740" y="8042"/>
                    <a:pt x="37740" y="8042"/>
                    <a:pt x="37740" y="8042"/>
                  </a:cubicBezTo>
                  <a:lnTo>
                    <a:pt x="37740" y="8984"/>
                  </a:lnTo>
                  <a:close/>
                  <a:moveTo>
                    <a:pt x="18745" y="8913"/>
                  </a:moveTo>
                  <a:cubicBezTo>
                    <a:pt x="18740" y="8809"/>
                    <a:pt x="18737" y="8703"/>
                    <a:pt x="18737" y="8600"/>
                  </a:cubicBezTo>
                  <a:cubicBezTo>
                    <a:pt x="18737" y="7966"/>
                    <a:pt x="18737" y="7966"/>
                    <a:pt x="18737" y="7966"/>
                  </a:cubicBezTo>
                  <a:cubicBezTo>
                    <a:pt x="18925" y="7966"/>
                    <a:pt x="18925" y="7966"/>
                    <a:pt x="18925" y="7966"/>
                  </a:cubicBezTo>
                  <a:cubicBezTo>
                    <a:pt x="18925" y="8600"/>
                    <a:pt x="18925" y="8600"/>
                    <a:pt x="18925" y="8600"/>
                  </a:cubicBezTo>
                  <a:cubicBezTo>
                    <a:pt x="18925" y="8700"/>
                    <a:pt x="18928" y="8802"/>
                    <a:pt x="18933" y="8902"/>
                  </a:cubicBezTo>
                  <a:lnTo>
                    <a:pt x="18745" y="8913"/>
                  </a:lnTo>
                  <a:close/>
                  <a:moveTo>
                    <a:pt x="188" y="8577"/>
                  </a:moveTo>
                  <a:cubicBezTo>
                    <a:pt x="0" y="8577"/>
                    <a:pt x="0" y="8577"/>
                    <a:pt x="0" y="8577"/>
                  </a:cubicBezTo>
                  <a:cubicBezTo>
                    <a:pt x="0" y="7635"/>
                    <a:pt x="0" y="7635"/>
                    <a:pt x="0" y="7635"/>
                  </a:cubicBezTo>
                  <a:cubicBezTo>
                    <a:pt x="188" y="7635"/>
                    <a:pt x="188" y="7635"/>
                    <a:pt x="188" y="7635"/>
                  </a:cubicBezTo>
                  <a:lnTo>
                    <a:pt x="188" y="8577"/>
                  </a:lnTo>
                  <a:close/>
                  <a:moveTo>
                    <a:pt x="9772" y="8134"/>
                  </a:moveTo>
                  <a:cubicBezTo>
                    <a:pt x="9583" y="8134"/>
                    <a:pt x="9583" y="8134"/>
                    <a:pt x="9583" y="8134"/>
                  </a:cubicBezTo>
                  <a:cubicBezTo>
                    <a:pt x="9583" y="7193"/>
                    <a:pt x="9583" y="7193"/>
                    <a:pt x="9583" y="7193"/>
                  </a:cubicBezTo>
                  <a:cubicBezTo>
                    <a:pt x="9772" y="7193"/>
                    <a:pt x="9772" y="7193"/>
                    <a:pt x="9772" y="7193"/>
                  </a:cubicBezTo>
                  <a:lnTo>
                    <a:pt x="9772" y="8134"/>
                  </a:lnTo>
                  <a:close/>
                  <a:moveTo>
                    <a:pt x="28157" y="7532"/>
                  </a:moveTo>
                  <a:cubicBezTo>
                    <a:pt x="27968" y="7532"/>
                    <a:pt x="27968" y="7532"/>
                    <a:pt x="27968" y="7532"/>
                  </a:cubicBezTo>
                  <a:cubicBezTo>
                    <a:pt x="27968" y="6591"/>
                    <a:pt x="27968" y="6591"/>
                    <a:pt x="27968" y="6591"/>
                  </a:cubicBezTo>
                  <a:cubicBezTo>
                    <a:pt x="28157" y="6591"/>
                    <a:pt x="28157" y="6591"/>
                    <a:pt x="28157" y="6591"/>
                  </a:cubicBezTo>
                  <a:lnTo>
                    <a:pt x="28157" y="7532"/>
                  </a:lnTo>
                  <a:close/>
                  <a:moveTo>
                    <a:pt x="37740" y="7101"/>
                  </a:moveTo>
                  <a:cubicBezTo>
                    <a:pt x="37552" y="7101"/>
                    <a:pt x="37552" y="7101"/>
                    <a:pt x="37552" y="7101"/>
                  </a:cubicBezTo>
                  <a:cubicBezTo>
                    <a:pt x="37552" y="6160"/>
                    <a:pt x="37552" y="6160"/>
                    <a:pt x="37552" y="6160"/>
                  </a:cubicBezTo>
                  <a:cubicBezTo>
                    <a:pt x="37740" y="6160"/>
                    <a:pt x="37740" y="6160"/>
                    <a:pt x="37740" y="6160"/>
                  </a:cubicBezTo>
                  <a:lnTo>
                    <a:pt x="37740" y="7101"/>
                  </a:lnTo>
                  <a:close/>
                  <a:moveTo>
                    <a:pt x="18925" y="7025"/>
                  </a:moveTo>
                  <a:cubicBezTo>
                    <a:pt x="18737" y="7025"/>
                    <a:pt x="18737" y="7025"/>
                    <a:pt x="18737" y="7025"/>
                  </a:cubicBezTo>
                  <a:cubicBezTo>
                    <a:pt x="18737" y="6084"/>
                    <a:pt x="18737" y="6084"/>
                    <a:pt x="18737" y="6084"/>
                  </a:cubicBezTo>
                  <a:cubicBezTo>
                    <a:pt x="18925" y="6084"/>
                    <a:pt x="18925" y="6084"/>
                    <a:pt x="18925" y="6084"/>
                  </a:cubicBezTo>
                  <a:lnTo>
                    <a:pt x="18925" y="7025"/>
                  </a:lnTo>
                  <a:close/>
                  <a:moveTo>
                    <a:pt x="188" y="6694"/>
                  </a:moveTo>
                  <a:cubicBezTo>
                    <a:pt x="0" y="6694"/>
                    <a:pt x="0" y="6694"/>
                    <a:pt x="0" y="6694"/>
                  </a:cubicBezTo>
                  <a:cubicBezTo>
                    <a:pt x="0" y="5753"/>
                    <a:pt x="0" y="5753"/>
                    <a:pt x="0" y="5753"/>
                  </a:cubicBezTo>
                  <a:cubicBezTo>
                    <a:pt x="188" y="5753"/>
                    <a:pt x="188" y="5753"/>
                    <a:pt x="188" y="5753"/>
                  </a:cubicBezTo>
                  <a:lnTo>
                    <a:pt x="188" y="6694"/>
                  </a:lnTo>
                  <a:close/>
                  <a:moveTo>
                    <a:pt x="9772" y="6252"/>
                  </a:moveTo>
                  <a:cubicBezTo>
                    <a:pt x="9583" y="6252"/>
                    <a:pt x="9583" y="6252"/>
                    <a:pt x="9583" y="6252"/>
                  </a:cubicBezTo>
                  <a:cubicBezTo>
                    <a:pt x="9583" y="5310"/>
                    <a:pt x="9583" y="5310"/>
                    <a:pt x="9583" y="5310"/>
                  </a:cubicBezTo>
                  <a:cubicBezTo>
                    <a:pt x="9772" y="5310"/>
                    <a:pt x="9772" y="5310"/>
                    <a:pt x="9772" y="5310"/>
                  </a:cubicBezTo>
                  <a:lnTo>
                    <a:pt x="9772" y="6252"/>
                  </a:lnTo>
                  <a:close/>
                  <a:moveTo>
                    <a:pt x="28157" y="5650"/>
                  </a:moveTo>
                  <a:cubicBezTo>
                    <a:pt x="27968" y="5650"/>
                    <a:pt x="27968" y="5650"/>
                    <a:pt x="27968" y="5650"/>
                  </a:cubicBezTo>
                  <a:cubicBezTo>
                    <a:pt x="27968" y="5190"/>
                    <a:pt x="27968" y="5190"/>
                    <a:pt x="27968" y="5190"/>
                  </a:cubicBezTo>
                  <a:cubicBezTo>
                    <a:pt x="27968" y="5027"/>
                    <a:pt x="27976" y="4863"/>
                    <a:pt x="27990" y="4701"/>
                  </a:cubicBezTo>
                  <a:cubicBezTo>
                    <a:pt x="28178" y="4717"/>
                    <a:pt x="28178" y="4717"/>
                    <a:pt x="28178" y="4717"/>
                  </a:cubicBezTo>
                  <a:cubicBezTo>
                    <a:pt x="28164" y="4874"/>
                    <a:pt x="28157" y="5033"/>
                    <a:pt x="28157" y="5190"/>
                  </a:cubicBezTo>
                  <a:lnTo>
                    <a:pt x="28157" y="5650"/>
                  </a:lnTo>
                  <a:close/>
                  <a:moveTo>
                    <a:pt x="37740" y="5218"/>
                  </a:moveTo>
                  <a:cubicBezTo>
                    <a:pt x="37552" y="5218"/>
                    <a:pt x="37552" y="5218"/>
                    <a:pt x="37552" y="5218"/>
                  </a:cubicBezTo>
                  <a:cubicBezTo>
                    <a:pt x="37552" y="5190"/>
                    <a:pt x="37552" y="5190"/>
                    <a:pt x="37552" y="5190"/>
                  </a:cubicBezTo>
                  <a:cubicBezTo>
                    <a:pt x="37552" y="4890"/>
                    <a:pt x="37527" y="4590"/>
                    <a:pt x="37476" y="4297"/>
                  </a:cubicBezTo>
                  <a:cubicBezTo>
                    <a:pt x="37662" y="4266"/>
                    <a:pt x="37662" y="4266"/>
                    <a:pt x="37662" y="4266"/>
                  </a:cubicBezTo>
                  <a:cubicBezTo>
                    <a:pt x="37714" y="4569"/>
                    <a:pt x="37740" y="4880"/>
                    <a:pt x="37740" y="5190"/>
                  </a:cubicBezTo>
                  <a:lnTo>
                    <a:pt x="37740" y="5218"/>
                  </a:lnTo>
                  <a:close/>
                  <a:moveTo>
                    <a:pt x="18735" y="5145"/>
                  </a:moveTo>
                  <a:cubicBezTo>
                    <a:pt x="18727" y="4836"/>
                    <a:pt x="18693" y="4527"/>
                    <a:pt x="18634" y="4226"/>
                  </a:cubicBezTo>
                  <a:cubicBezTo>
                    <a:pt x="18819" y="4190"/>
                    <a:pt x="18819" y="4190"/>
                    <a:pt x="18819" y="4190"/>
                  </a:cubicBezTo>
                  <a:cubicBezTo>
                    <a:pt x="18880" y="4501"/>
                    <a:pt x="18915" y="4820"/>
                    <a:pt x="18923" y="5140"/>
                  </a:cubicBezTo>
                  <a:lnTo>
                    <a:pt x="18735" y="5145"/>
                  </a:lnTo>
                  <a:close/>
                  <a:moveTo>
                    <a:pt x="188" y="4811"/>
                  </a:moveTo>
                  <a:cubicBezTo>
                    <a:pt x="0" y="4811"/>
                    <a:pt x="0" y="4811"/>
                    <a:pt x="0" y="4811"/>
                  </a:cubicBezTo>
                  <a:cubicBezTo>
                    <a:pt x="0" y="3870"/>
                    <a:pt x="0" y="3870"/>
                    <a:pt x="0" y="3870"/>
                  </a:cubicBezTo>
                  <a:cubicBezTo>
                    <a:pt x="188" y="3870"/>
                    <a:pt x="188" y="3870"/>
                    <a:pt x="188" y="3870"/>
                  </a:cubicBezTo>
                  <a:lnTo>
                    <a:pt x="188" y="4811"/>
                  </a:lnTo>
                  <a:close/>
                  <a:moveTo>
                    <a:pt x="9845" y="4389"/>
                  </a:moveTo>
                  <a:cubicBezTo>
                    <a:pt x="9659" y="4358"/>
                    <a:pt x="9659" y="4358"/>
                    <a:pt x="9659" y="4358"/>
                  </a:cubicBezTo>
                  <a:cubicBezTo>
                    <a:pt x="9711" y="4043"/>
                    <a:pt x="9791" y="3731"/>
                    <a:pt x="9895" y="3431"/>
                  </a:cubicBezTo>
                  <a:cubicBezTo>
                    <a:pt x="10073" y="3493"/>
                    <a:pt x="10073" y="3493"/>
                    <a:pt x="10073" y="3493"/>
                  </a:cubicBezTo>
                  <a:cubicBezTo>
                    <a:pt x="9972" y="3783"/>
                    <a:pt x="9895" y="4084"/>
                    <a:pt x="9845" y="4389"/>
                  </a:cubicBezTo>
                  <a:close/>
                  <a:moveTo>
                    <a:pt x="28341" y="3809"/>
                  </a:moveTo>
                  <a:cubicBezTo>
                    <a:pt x="28159" y="3759"/>
                    <a:pt x="28159" y="3759"/>
                    <a:pt x="28159" y="3759"/>
                  </a:cubicBezTo>
                  <a:cubicBezTo>
                    <a:pt x="28243" y="3451"/>
                    <a:pt x="28355" y="3150"/>
                    <a:pt x="28493" y="2862"/>
                  </a:cubicBezTo>
                  <a:cubicBezTo>
                    <a:pt x="28662" y="2944"/>
                    <a:pt x="28662" y="2944"/>
                    <a:pt x="28662" y="2944"/>
                  </a:cubicBezTo>
                  <a:cubicBezTo>
                    <a:pt x="28530" y="3221"/>
                    <a:pt x="28422" y="3512"/>
                    <a:pt x="28341" y="3809"/>
                  </a:cubicBezTo>
                  <a:close/>
                  <a:moveTo>
                    <a:pt x="37240" y="3405"/>
                  </a:moveTo>
                  <a:cubicBezTo>
                    <a:pt x="37135" y="3115"/>
                    <a:pt x="37003" y="2834"/>
                    <a:pt x="36848" y="2570"/>
                  </a:cubicBezTo>
                  <a:cubicBezTo>
                    <a:pt x="37010" y="2474"/>
                    <a:pt x="37010" y="2474"/>
                    <a:pt x="37010" y="2474"/>
                  </a:cubicBezTo>
                  <a:cubicBezTo>
                    <a:pt x="37171" y="2749"/>
                    <a:pt x="37308" y="3040"/>
                    <a:pt x="37417" y="3341"/>
                  </a:cubicBezTo>
                  <a:lnTo>
                    <a:pt x="37240" y="3405"/>
                  </a:lnTo>
                  <a:close/>
                  <a:moveTo>
                    <a:pt x="18379" y="3338"/>
                  </a:moveTo>
                  <a:cubicBezTo>
                    <a:pt x="18268" y="3050"/>
                    <a:pt x="18131" y="2771"/>
                    <a:pt x="17973" y="2509"/>
                  </a:cubicBezTo>
                  <a:cubicBezTo>
                    <a:pt x="18134" y="2412"/>
                    <a:pt x="18134" y="2412"/>
                    <a:pt x="18134" y="2412"/>
                  </a:cubicBezTo>
                  <a:cubicBezTo>
                    <a:pt x="18298" y="2682"/>
                    <a:pt x="18440" y="2972"/>
                    <a:pt x="18555" y="3271"/>
                  </a:cubicBezTo>
                  <a:lnTo>
                    <a:pt x="18379" y="3338"/>
                  </a:lnTo>
                  <a:close/>
                  <a:moveTo>
                    <a:pt x="188" y="2928"/>
                  </a:moveTo>
                  <a:cubicBezTo>
                    <a:pt x="0" y="2928"/>
                    <a:pt x="0" y="2928"/>
                    <a:pt x="0" y="2928"/>
                  </a:cubicBezTo>
                  <a:cubicBezTo>
                    <a:pt x="0" y="1987"/>
                    <a:pt x="0" y="1987"/>
                    <a:pt x="0" y="1987"/>
                  </a:cubicBezTo>
                  <a:cubicBezTo>
                    <a:pt x="188" y="1987"/>
                    <a:pt x="188" y="1987"/>
                    <a:pt x="188" y="1987"/>
                  </a:cubicBezTo>
                  <a:lnTo>
                    <a:pt x="188" y="2928"/>
                  </a:lnTo>
                  <a:close/>
                  <a:moveTo>
                    <a:pt x="10452" y="2652"/>
                  </a:moveTo>
                  <a:cubicBezTo>
                    <a:pt x="10288" y="2559"/>
                    <a:pt x="10288" y="2559"/>
                    <a:pt x="10288" y="2559"/>
                  </a:cubicBezTo>
                  <a:cubicBezTo>
                    <a:pt x="10446" y="2279"/>
                    <a:pt x="10629" y="2014"/>
                    <a:pt x="10832" y="1771"/>
                  </a:cubicBezTo>
                  <a:cubicBezTo>
                    <a:pt x="10976" y="1892"/>
                    <a:pt x="10976" y="1892"/>
                    <a:pt x="10976" y="1892"/>
                  </a:cubicBezTo>
                  <a:cubicBezTo>
                    <a:pt x="10781" y="2126"/>
                    <a:pt x="10604" y="2382"/>
                    <a:pt x="10452" y="2652"/>
                  </a:cubicBezTo>
                  <a:close/>
                  <a:moveTo>
                    <a:pt x="29134" y="2151"/>
                  </a:moveTo>
                  <a:cubicBezTo>
                    <a:pt x="28982" y="2040"/>
                    <a:pt x="28982" y="2040"/>
                    <a:pt x="28982" y="2040"/>
                  </a:cubicBezTo>
                  <a:cubicBezTo>
                    <a:pt x="29171" y="1781"/>
                    <a:pt x="29383" y="1539"/>
                    <a:pt x="29614" y="1321"/>
                  </a:cubicBezTo>
                  <a:cubicBezTo>
                    <a:pt x="29743" y="1458"/>
                    <a:pt x="29743" y="1458"/>
                    <a:pt x="29743" y="1458"/>
                  </a:cubicBezTo>
                  <a:cubicBezTo>
                    <a:pt x="29521" y="1668"/>
                    <a:pt x="29316" y="1901"/>
                    <a:pt x="29134" y="2151"/>
                  </a:cubicBezTo>
                  <a:close/>
                  <a:moveTo>
                    <a:pt x="36311" y="1819"/>
                  </a:moveTo>
                  <a:cubicBezTo>
                    <a:pt x="36109" y="1585"/>
                    <a:pt x="35885" y="1371"/>
                    <a:pt x="35645" y="1181"/>
                  </a:cubicBezTo>
                  <a:cubicBezTo>
                    <a:pt x="35762" y="1034"/>
                    <a:pt x="35762" y="1034"/>
                    <a:pt x="35762" y="1034"/>
                  </a:cubicBezTo>
                  <a:cubicBezTo>
                    <a:pt x="36011" y="1230"/>
                    <a:pt x="36243" y="1453"/>
                    <a:pt x="36454" y="1696"/>
                  </a:cubicBezTo>
                  <a:lnTo>
                    <a:pt x="36311" y="1819"/>
                  </a:lnTo>
                  <a:close/>
                  <a:moveTo>
                    <a:pt x="17424" y="1767"/>
                  </a:moveTo>
                  <a:cubicBezTo>
                    <a:pt x="17217" y="1536"/>
                    <a:pt x="16989" y="1326"/>
                    <a:pt x="16746" y="1144"/>
                  </a:cubicBezTo>
                  <a:cubicBezTo>
                    <a:pt x="16859" y="994"/>
                    <a:pt x="16859" y="994"/>
                    <a:pt x="16859" y="994"/>
                  </a:cubicBezTo>
                  <a:cubicBezTo>
                    <a:pt x="17111" y="1183"/>
                    <a:pt x="17349" y="1401"/>
                    <a:pt x="17564" y="1642"/>
                  </a:cubicBezTo>
                  <a:lnTo>
                    <a:pt x="17424" y="1767"/>
                  </a:lnTo>
                  <a:close/>
                  <a:moveTo>
                    <a:pt x="11633" y="1245"/>
                  </a:moveTo>
                  <a:cubicBezTo>
                    <a:pt x="11514" y="1099"/>
                    <a:pt x="11514" y="1099"/>
                    <a:pt x="11514" y="1099"/>
                  </a:cubicBezTo>
                  <a:cubicBezTo>
                    <a:pt x="11766" y="896"/>
                    <a:pt x="12037" y="720"/>
                    <a:pt x="12319" y="576"/>
                  </a:cubicBezTo>
                  <a:cubicBezTo>
                    <a:pt x="12404" y="744"/>
                    <a:pt x="12404" y="744"/>
                    <a:pt x="12404" y="744"/>
                  </a:cubicBezTo>
                  <a:cubicBezTo>
                    <a:pt x="12134" y="882"/>
                    <a:pt x="11874" y="1050"/>
                    <a:pt x="11633" y="1245"/>
                  </a:cubicBezTo>
                  <a:close/>
                  <a:moveTo>
                    <a:pt x="188" y="1046"/>
                  </a:moveTo>
                  <a:cubicBezTo>
                    <a:pt x="0" y="1046"/>
                    <a:pt x="0" y="1046"/>
                    <a:pt x="0" y="104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88" y="104"/>
                    <a:pt x="188" y="104"/>
                    <a:pt x="188" y="104"/>
                  </a:cubicBezTo>
                  <a:lnTo>
                    <a:pt x="188" y="1046"/>
                  </a:lnTo>
                  <a:close/>
                  <a:moveTo>
                    <a:pt x="30472" y="893"/>
                  </a:moveTo>
                  <a:cubicBezTo>
                    <a:pt x="30371" y="734"/>
                    <a:pt x="30371" y="734"/>
                    <a:pt x="30371" y="734"/>
                  </a:cubicBezTo>
                  <a:cubicBezTo>
                    <a:pt x="30643" y="562"/>
                    <a:pt x="30932" y="418"/>
                    <a:pt x="31229" y="307"/>
                  </a:cubicBezTo>
                  <a:cubicBezTo>
                    <a:pt x="31296" y="483"/>
                    <a:pt x="31296" y="483"/>
                    <a:pt x="31296" y="483"/>
                  </a:cubicBezTo>
                  <a:cubicBezTo>
                    <a:pt x="31010" y="590"/>
                    <a:pt x="30733" y="728"/>
                    <a:pt x="30472" y="893"/>
                  </a:cubicBezTo>
                  <a:close/>
                  <a:moveTo>
                    <a:pt x="34870" y="684"/>
                  </a:moveTo>
                  <a:cubicBezTo>
                    <a:pt x="34595" y="544"/>
                    <a:pt x="34306" y="433"/>
                    <a:pt x="34012" y="353"/>
                  </a:cubicBezTo>
                  <a:cubicBezTo>
                    <a:pt x="34061" y="171"/>
                    <a:pt x="34061" y="171"/>
                    <a:pt x="34061" y="171"/>
                  </a:cubicBezTo>
                  <a:cubicBezTo>
                    <a:pt x="34368" y="255"/>
                    <a:pt x="34669" y="371"/>
                    <a:pt x="34955" y="517"/>
                  </a:cubicBezTo>
                  <a:lnTo>
                    <a:pt x="34870" y="684"/>
                  </a:lnTo>
                  <a:close/>
                  <a:moveTo>
                    <a:pt x="15957" y="673"/>
                  </a:moveTo>
                  <a:cubicBezTo>
                    <a:pt x="15676" y="543"/>
                    <a:pt x="15383" y="446"/>
                    <a:pt x="15085" y="383"/>
                  </a:cubicBezTo>
                  <a:cubicBezTo>
                    <a:pt x="15124" y="199"/>
                    <a:pt x="15124" y="199"/>
                    <a:pt x="15124" y="199"/>
                  </a:cubicBezTo>
                  <a:cubicBezTo>
                    <a:pt x="15436" y="265"/>
                    <a:pt x="15742" y="366"/>
                    <a:pt x="16035" y="502"/>
                  </a:cubicBezTo>
                  <a:lnTo>
                    <a:pt x="15957" y="673"/>
                  </a:lnTo>
                  <a:close/>
                  <a:moveTo>
                    <a:pt x="13263" y="420"/>
                  </a:moveTo>
                  <a:cubicBezTo>
                    <a:pt x="13217" y="238"/>
                    <a:pt x="13217" y="238"/>
                    <a:pt x="13217" y="238"/>
                  </a:cubicBezTo>
                  <a:cubicBezTo>
                    <a:pt x="13528" y="159"/>
                    <a:pt x="13848" y="115"/>
                    <a:pt x="14168" y="109"/>
                  </a:cubicBezTo>
                  <a:cubicBezTo>
                    <a:pt x="14172" y="297"/>
                    <a:pt x="14172" y="297"/>
                    <a:pt x="14172" y="297"/>
                  </a:cubicBezTo>
                  <a:cubicBezTo>
                    <a:pt x="13866" y="303"/>
                    <a:pt x="13560" y="345"/>
                    <a:pt x="13263" y="420"/>
                  </a:cubicBezTo>
                  <a:close/>
                  <a:moveTo>
                    <a:pt x="32185" y="249"/>
                  </a:moveTo>
                  <a:cubicBezTo>
                    <a:pt x="32157" y="63"/>
                    <a:pt x="32157" y="63"/>
                    <a:pt x="32157" y="63"/>
                  </a:cubicBezTo>
                  <a:cubicBezTo>
                    <a:pt x="32472" y="15"/>
                    <a:pt x="32798" y="0"/>
                    <a:pt x="33115" y="18"/>
                  </a:cubicBezTo>
                  <a:cubicBezTo>
                    <a:pt x="33104" y="206"/>
                    <a:pt x="33104" y="206"/>
                    <a:pt x="33104" y="206"/>
                  </a:cubicBezTo>
                  <a:cubicBezTo>
                    <a:pt x="32800" y="188"/>
                    <a:pt x="32487" y="203"/>
                    <a:pt x="3218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1154850" y="1640225"/>
            <a:ext cx="6834300" cy="15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1154850" y="3188250"/>
            <a:ext cx="68343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11"/>
          <p:cNvSpPr/>
          <p:nvPr/>
        </p:nvSpPr>
        <p:spPr>
          <a:xfrm rot="5400000">
            <a:off x="-2468400" y="1859829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5775975" y="-263590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hasCustomPrompt="1" type="title"/>
          </p:nvPr>
        </p:nvSpPr>
        <p:spPr>
          <a:xfrm>
            <a:off x="1322563" y="2913125"/>
            <a:ext cx="12753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1" type="subTitle"/>
          </p:nvPr>
        </p:nvSpPr>
        <p:spPr>
          <a:xfrm>
            <a:off x="792013" y="3924868"/>
            <a:ext cx="23364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2" type="title"/>
          </p:nvPr>
        </p:nvSpPr>
        <p:spPr>
          <a:xfrm>
            <a:off x="3934338" y="2909125"/>
            <a:ext cx="12753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3" type="subTitle"/>
          </p:nvPr>
        </p:nvSpPr>
        <p:spPr>
          <a:xfrm>
            <a:off x="3403788" y="3916680"/>
            <a:ext cx="23364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4" type="title"/>
          </p:nvPr>
        </p:nvSpPr>
        <p:spPr>
          <a:xfrm>
            <a:off x="6546113" y="2909113"/>
            <a:ext cx="12753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5" type="subTitle"/>
          </p:nvPr>
        </p:nvSpPr>
        <p:spPr>
          <a:xfrm>
            <a:off x="6015563" y="3916687"/>
            <a:ext cx="23364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6" type="title"/>
          </p:nvPr>
        </p:nvSpPr>
        <p:spPr>
          <a:xfrm>
            <a:off x="720000" y="4606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7" type="subTitle"/>
          </p:nvPr>
        </p:nvSpPr>
        <p:spPr>
          <a:xfrm>
            <a:off x="792013" y="3583369"/>
            <a:ext cx="2336400" cy="33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8" type="subTitle"/>
          </p:nvPr>
        </p:nvSpPr>
        <p:spPr>
          <a:xfrm>
            <a:off x="3403788" y="3583373"/>
            <a:ext cx="2336400" cy="33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13"/>
          <p:cNvSpPr txBox="1"/>
          <p:nvPr>
            <p:ph idx="9" type="subTitle"/>
          </p:nvPr>
        </p:nvSpPr>
        <p:spPr>
          <a:xfrm>
            <a:off x="6020475" y="3583372"/>
            <a:ext cx="2336400" cy="33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13"/>
          <p:cNvSpPr/>
          <p:nvPr/>
        </p:nvSpPr>
        <p:spPr>
          <a:xfrm flipH="1">
            <a:off x="-2752525" y="2905017"/>
            <a:ext cx="3188400" cy="3188400"/>
          </a:xfrm>
          <a:prstGeom prst="chord">
            <a:avLst>
              <a:gd fmla="val 7886419" name="adj1"/>
              <a:gd fmla="val 136707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8215300" y="-1469983"/>
            <a:ext cx="3188400" cy="3188400"/>
          </a:xfrm>
          <a:prstGeom prst="chord">
            <a:avLst>
              <a:gd fmla="val 6701449" name="adj1"/>
              <a:gd fmla="val 1488551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720000" y="401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720000" y="401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8" name="Google Shape;218;p15"/>
          <p:cNvSpPr/>
          <p:nvPr/>
        </p:nvSpPr>
        <p:spPr>
          <a:xfrm flipH="1" rot="10800000">
            <a:off x="7018650" y="-2010224"/>
            <a:ext cx="2810700" cy="2810700"/>
          </a:xfrm>
          <a:prstGeom prst="chord">
            <a:avLst>
              <a:gd fmla="val 10787429" name="adj1"/>
              <a:gd fmla="val 2158447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2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/>
          <p:nvPr/>
        </p:nvSpPr>
        <p:spPr>
          <a:xfrm>
            <a:off x="-799200" y="4223026"/>
            <a:ext cx="2810700" cy="2810700"/>
          </a:xfrm>
          <a:prstGeom prst="chord">
            <a:avLst>
              <a:gd fmla="val 10787429" name="adj1"/>
              <a:gd fmla="val 2158447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 flipH="1" rot="10800000">
            <a:off x="6189200" y="-1836649"/>
            <a:ext cx="2810700" cy="2810700"/>
          </a:xfrm>
          <a:prstGeom prst="chord">
            <a:avLst>
              <a:gd fmla="val 10787429" name="adj1"/>
              <a:gd fmla="val 2158447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720000" y="401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23" name="Google Shape;223;p16"/>
          <p:cNvGrpSpPr/>
          <p:nvPr/>
        </p:nvGrpSpPr>
        <p:grpSpPr>
          <a:xfrm>
            <a:off x="-3683674" y="1091713"/>
            <a:ext cx="8255678" cy="6056204"/>
            <a:chOff x="-3452549" y="1396513"/>
            <a:chExt cx="8255678" cy="6056204"/>
          </a:xfrm>
        </p:grpSpPr>
        <p:grpSp>
          <p:nvGrpSpPr>
            <p:cNvPr id="224" name="Google Shape;224;p16"/>
            <p:cNvGrpSpPr/>
            <p:nvPr/>
          </p:nvGrpSpPr>
          <p:grpSpPr>
            <a:xfrm flipH="1" rot="899960">
              <a:off x="-3023746" y="2280810"/>
              <a:ext cx="7398072" cy="4287609"/>
              <a:chOff x="-2979150" y="-1440600"/>
              <a:chExt cx="7398293" cy="4287738"/>
            </a:xfrm>
          </p:grpSpPr>
          <p:sp>
            <p:nvSpPr>
              <p:cNvPr id="225" name="Google Shape;225;p16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rect b="b" l="l" r="r" t="t"/>
                <a:pathLst>
                  <a:path extrusionOk="0" h="33432" w="57682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rect b="b" l="l" r="r" t="t"/>
                <a:pathLst>
                  <a:path extrusionOk="0" h="20426" w="55769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16"/>
            <p:cNvGrpSpPr/>
            <p:nvPr/>
          </p:nvGrpSpPr>
          <p:grpSpPr>
            <a:xfrm rot="8999956">
              <a:off x="82885" y="3509839"/>
              <a:ext cx="146303" cy="261934"/>
              <a:chOff x="7419591" y="3612333"/>
              <a:chExt cx="146306" cy="261940"/>
            </a:xfrm>
          </p:grpSpPr>
          <p:sp>
            <p:nvSpPr>
              <p:cNvPr id="228" name="Google Shape;228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6"/>
            <p:cNvGrpSpPr/>
            <p:nvPr/>
          </p:nvGrpSpPr>
          <p:grpSpPr>
            <a:xfrm flipH="1" rot="-1800044">
              <a:off x="494603" y="4783183"/>
              <a:ext cx="146303" cy="261934"/>
              <a:chOff x="7419591" y="3612333"/>
              <a:chExt cx="146306" cy="261940"/>
            </a:xfrm>
          </p:grpSpPr>
          <p:sp>
            <p:nvSpPr>
              <p:cNvPr id="251" name="Google Shape;251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16"/>
          <p:cNvGrpSpPr/>
          <p:nvPr/>
        </p:nvGrpSpPr>
        <p:grpSpPr>
          <a:xfrm flipH="1">
            <a:off x="4803201" y="-2028237"/>
            <a:ext cx="8255678" cy="6056204"/>
            <a:chOff x="4371876" y="1396513"/>
            <a:chExt cx="8255678" cy="6056204"/>
          </a:xfrm>
        </p:grpSpPr>
        <p:grpSp>
          <p:nvGrpSpPr>
            <p:cNvPr id="274" name="Google Shape;274;p16"/>
            <p:cNvGrpSpPr/>
            <p:nvPr/>
          </p:nvGrpSpPr>
          <p:grpSpPr>
            <a:xfrm rot="-899960">
              <a:off x="4800679" y="2280810"/>
              <a:ext cx="7398072" cy="4287609"/>
              <a:chOff x="-2979150" y="-1440600"/>
              <a:chExt cx="7398293" cy="4287738"/>
            </a:xfrm>
          </p:grpSpPr>
          <p:sp>
            <p:nvSpPr>
              <p:cNvPr id="275" name="Google Shape;275;p16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rect b="b" l="l" r="r" t="t"/>
                <a:pathLst>
                  <a:path extrusionOk="0" h="33432" w="57682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rect b="b" l="l" r="r" t="t"/>
                <a:pathLst>
                  <a:path extrusionOk="0" h="20426" w="55769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16"/>
            <p:cNvGrpSpPr/>
            <p:nvPr/>
          </p:nvGrpSpPr>
          <p:grpSpPr>
            <a:xfrm rot="1800033">
              <a:off x="8920442" y="3500648"/>
              <a:ext cx="156574" cy="280323"/>
              <a:chOff x="7419591" y="3612333"/>
              <a:chExt cx="146306" cy="261940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16"/>
            <p:cNvGrpSpPr/>
            <p:nvPr/>
          </p:nvGrpSpPr>
          <p:grpSpPr>
            <a:xfrm flipH="1" rot="-8999956">
              <a:off x="8578956" y="4720778"/>
              <a:ext cx="146303" cy="261934"/>
              <a:chOff x="7419591" y="3612333"/>
              <a:chExt cx="146306" cy="261940"/>
            </a:xfrm>
          </p:grpSpPr>
          <p:sp>
            <p:nvSpPr>
              <p:cNvPr id="301" name="Google Shape;301;p1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2977725" y="1976250"/>
            <a:ext cx="31884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5" name="Google Shape;325;p17"/>
          <p:cNvSpPr/>
          <p:nvPr/>
        </p:nvSpPr>
        <p:spPr>
          <a:xfrm flipH="1" rot="10800000">
            <a:off x="6512625" y="-1711583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 flipH="1" rot="10800000">
            <a:off x="-418375" y="460349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3121925" y="31759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9" name="Google Shape;329;p18"/>
          <p:cNvSpPr txBox="1"/>
          <p:nvPr>
            <p:ph idx="1" type="subTitle"/>
          </p:nvPr>
        </p:nvSpPr>
        <p:spPr>
          <a:xfrm>
            <a:off x="1458125" y="143565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18"/>
          <p:cNvSpPr/>
          <p:nvPr/>
        </p:nvSpPr>
        <p:spPr>
          <a:xfrm rot="5400000">
            <a:off x="-2468400" y="1847704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5775975" y="-264840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4817300" y="460349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8"/>
          <p:cNvGrpSpPr/>
          <p:nvPr/>
        </p:nvGrpSpPr>
        <p:grpSpPr>
          <a:xfrm>
            <a:off x="7995410" y="-1094573"/>
            <a:ext cx="5508224" cy="4921317"/>
            <a:chOff x="7995410" y="-1094573"/>
            <a:chExt cx="5508224" cy="4921317"/>
          </a:xfrm>
        </p:grpSpPr>
        <p:grpSp>
          <p:nvGrpSpPr>
            <p:cNvPr id="334" name="Google Shape;334;p18"/>
            <p:cNvGrpSpPr/>
            <p:nvPr/>
          </p:nvGrpSpPr>
          <p:grpSpPr>
            <a:xfrm rot="10800000">
              <a:off x="7995410" y="-1094573"/>
              <a:ext cx="5508224" cy="4921317"/>
              <a:chOff x="-4643553" y="-317844"/>
              <a:chExt cx="5778059" cy="5162401"/>
            </a:xfrm>
          </p:grpSpPr>
          <p:sp>
            <p:nvSpPr>
              <p:cNvPr id="335" name="Google Shape;335;p18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rect b="b" l="l" r="r" t="t"/>
                <a:pathLst>
                  <a:path extrusionOk="0" h="46437" w="51982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rect b="b" l="l" r="r" t="t"/>
                <a:pathLst>
                  <a:path extrusionOk="0" h="170" w="631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rect b="b" l="l" r="r" t="t"/>
                <a:pathLst>
                  <a:path extrusionOk="0" h="42891" w="45345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rect b="b" l="l" r="r" t="t"/>
                <a:pathLst>
                  <a:path extrusionOk="0" h="169" w="631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18"/>
            <p:cNvGrpSpPr/>
            <p:nvPr/>
          </p:nvGrpSpPr>
          <p:grpSpPr>
            <a:xfrm rot="6299960">
              <a:off x="8171810" y="1724842"/>
              <a:ext cx="146301" cy="261932"/>
              <a:chOff x="7419591" y="3612333"/>
              <a:chExt cx="146306" cy="261940"/>
            </a:xfrm>
          </p:grpSpPr>
          <p:sp>
            <p:nvSpPr>
              <p:cNvPr id="341" name="Google Shape;341;p1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3" name="Google Shape;363;p18"/>
          <p:cNvGrpSpPr/>
          <p:nvPr/>
        </p:nvGrpSpPr>
        <p:grpSpPr>
          <a:xfrm>
            <a:off x="-4478015" y="1317586"/>
            <a:ext cx="5508224" cy="5307833"/>
            <a:chOff x="-4478015" y="1317586"/>
            <a:chExt cx="5508224" cy="5307833"/>
          </a:xfrm>
        </p:grpSpPr>
        <p:grpSp>
          <p:nvGrpSpPr>
            <p:cNvPr id="364" name="Google Shape;364;p18"/>
            <p:cNvGrpSpPr/>
            <p:nvPr/>
          </p:nvGrpSpPr>
          <p:grpSpPr>
            <a:xfrm rot="10800000">
              <a:off x="-4478015" y="1704102"/>
              <a:ext cx="5508224" cy="4921317"/>
              <a:chOff x="-4643553" y="-317844"/>
              <a:chExt cx="5778059" cy="5162401"/>
            </a:xfrm>
          </p:grpSpPr>
          <p:sp>
            <p:nvSpPr>
              <p:cNvPr id="365" name="Google Shape;365;p18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rect b="b" l="l" r="r" t="t"/>
                <a:pathLst>
                  <a:path extrusionOk="0" h="46437" w="51982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rect b="b" l="l" r="r" t="t"/>
                <a:pathLst>
                  <a:path extrusionOk="0" h="170" w="631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rect b="b" l="l" r="r" t="t"/>
                <a:pathLst>
                  <a:path extrusionOk="0" h="42891" w="45345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rect b="b" l="l" r="r" t="t"/>
                <a:pathLst>
                  <a:path extrusionOk="0" h="169" w="631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8"/>
            <p:cNvGrpSpPr/>
            <p:nvPr/>
          </p:nvGrpSpPr>
          <p:grpSpPr>
            <a:xfrm rot="3599956">
              <a:off x="679132" y="1780656"/>
              <a:ext cx="146303" cy="261934"/>
              <a:chOff x="7419591" y="3612333"/>
              <a:chExt cx="146306" cy="261940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18"/>
            <p:cNvSpPr/>
            <p:nvPr/>
          </p:nvSpPr>
          <p:spPr>
            <a:xfrm>
              <a:off x="576521" y="1317586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idx="1" type="subTitle"/>
          </p:nvPr>
        </p:nvSpPr>
        <p:spPr>
          <a:xfrm>
            <a:off x="720000" y="2571800"/>
            <a:ext cx="40287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720000" y="1645000"/>
            <a:ext cx="40287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7" name="Google Shape;397;p19"/>
          <p:cNvSpPr/>
          <p:nvPr/>
        </p:nvSpPr>
        <p:spPr>
          <a:xfrm rot="10800000">
            <a:off x="1261400" y="-193440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 rot="-5400000">
            <a:off x="8424000" y="-493464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 rot="10800000">
            <a:off x="108200" y="460349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-2008470" y="-2569457"/>
            <a:ext cx="5456928" cy="5456928"/>
            <a:chOff x="-2008470" y="-2569457"/>
            <a:chExt cx="5456928" cy="5456928"/>
          </a:xfrm>
        </p:grpSpPr>
        <p:grpSp>
          <p:nvGrpSpPr>
            <p:cNvPr id="401" name="Google Shape;401;p19"/>
            <p:cNvGrpSpPr/>
            <p:nvPr/>
          </p:nvGrpSpPr>
          <p:grpSpPr>
            <a:xfrm>
              <a:off x="-2008470" y="-2569457"/>
              <a:ext cx="5456928" cy="5456928"/>
              <a:chOff x="-2008470" y="-2569457"/>
              <a:chExt cx="5456928" cy="5456928"/>
            </a:xfrm>
          </p:grpSpPr>
          <p:sp>
            <p:nvSpPr>
              <p:cNvPr id="402" name="Google Shape;402;p19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9"/>
            <p:cNvGrpSpPr/>
            <p:nvPr/>
          </p:nvGrpSpPr>
          <p:grpSpPr>
            <a:xfrm rot="-5400000">
              <a:off x="1319218" y="409028"/>
              <a:ext cx="146306" cy="261940"/>
              <a:chOff x="7419591" y="3612333"/>
              <a:chExt cx="146306" cy="261940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9"/>
          <p:cNvGrpSpPr/>
          <p:nvPr/>
        </p:nvGrpSpPr>
        <p:grpSpPr>
          <a:xfrm>
            <a:off x="7897098" y="2887485"/>
            <a:ext cx="1691004" cy="2542951"/>
            <a:chOff x="7897098" y="2887485"/>
            <a:chExt cx="1691004" cy="2542951"/>
          </a:xfrm>
        </p:grpSpPr>
        <p:grpSp>
          <p:nvGrpSpPr>
            <p:cNvPr id="428" name="Google Shape;428;p19"/>
            <p:cNvGrpSpPr/>
            <p:nvPr/>
          </p:nvGrpSpPr>
          <p:grpSpPr>
            <a:xfrm rot="-3599967">
              <a:off x="7385823" y="3966007"/>
              <a:ext cx="2713554" cy="385908"/>
              <a:chOff x="-1815602" y="2391450"/>
              <a:chExt cx="2535600" cy="360600"/>
            </a:xfrm>
          </p:grpSpPr>
          <p:sp>
            <p:nvSpPr>
              <p:cNvPr id="429" name="Google Shape;429;p19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9"/>
            <p:cNvGrpSpPr/>
            <p:nvPr/>
          </p:nvGrpSpPr>
          <p:grpSpPr>
            <a:xfrm rot="1800044">
              <a:off x="8669443" y="4027982"/>
              <a:ext cx="146303" cy="261934"/>
              <a:chOff x="7419591" y="3612333"/>
              <a:chExt cx="146306" cy="261940"/>
            </a:xfrm>
          </p:grpSpPr>
          <p:sp>
            <p:nvSpPr>
              <p:cNvPr id="432" name="Google Shape;432;p1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/>
          <p:nvPr>
            <p:ph idx="1" type="subTitle"/>
          </p:nvPr>
        </p:nvSpPr>
        <p:spPr>
          <a:xfrm>
            <a:off x="4530325" y="2423638"/>
            <a:ext cx="3893700" cy="8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0"/>
          <p:cNvSpPr txBox="1"/>
          <p:nvPr>
            <p:ph type="title"/>
          </p:nvPr>
        </p:nvSpPr>
        <p:spPr>
          <a:xfrm>
            <a:off x="4401025" y="1778775"/>
            <a:ext cx="4023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57" name="Google Shape;457;p20"/>
          <p:cNvSpPr/>
          <p:nvPr/>
        </p:nvSpPr>
        <p:spPr>
          <a:xfrm rot="10800000">
            <a:off x="6083900" y="-186125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356100" y="453034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0"/>
          <p:cNvGrpSpPr/>
          <p:nvPr/>
        </p:nvGrpSpPr>
        <p:grpSpPr>
          <a:xfrm flipH="1">
            <a:off x="4572011" y="4030799"/>
            <a:ext cx="5498221" cy="4737403"/>
            <a:chOff x="4572011" y="4030799"/>
            <a:chExt cx="5498221" cy="4737403"/>
          </a:xfrm>
        </p:grpSpPr>
        <p:grpSp>
          <p:nvGrpSpPr>
            <p:cNvPr id="460" name="Google Shape;460;p20"/>
            <p:cNvGrpSpPr/>
            <p:nvPr/>
          </p:nvGrpSpPr>
          <p:grpSpPr>
            <a:xfrm rot="10800000">
              <a:off x="4572011" y="4451100"/>
              <a:ext cx="5498221" cy="4317102"/>
              <a:chOff x="8423998" y="540000"/>
              <a:chExt cx="5498221" cy="4317102"/>
            </a:xfrm>
          </p:grpSpPr>
          <p:sp>
            <p:nvSpPr>
              <p:cNvPr id="461" name="Google Shape;461;p20"/>
              <p:cNvSpPr/>
              <p:nvPr/>
            </p:nvSpPr>
            <p:spPr>
              <a:xfrm>
                <a:off x="8423998" y="2637983"/>
                <a:ext cx="5498221" cy="2219119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8591947" y="2804555"/>
                <a:ext cx="5162360" cy="1884623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423998" y="54000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590570" y="540000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0"/>
            <p:cNvGrpSpPr/>
            <p:nvPr/>
          </p:nvGrpSpPr>
          <p:grpSpPr>
            <a:xfrm rot="5400000">
              <a:off x="6642543" y="4472528"/>
              <a:ext cx="146306" cy="261940"/>
              <a:chOff x="7419591" y="3612333"/>
              <a:chExt cx="146306" cy="261940"/>
            </a:xfrm>
          </p:grpSpPr>
          <p:sp>
            <p:nvSpPr>
              <p:cNvPr id="466" name="Google Shape;466;p2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20"/>
            <p:cNvSpPr/>
            <p:nvPr/>
          </p:nvSpPr>
          <p:spPr>
            <a:xfrm>
              <a:off x="6572221" y="4030799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-1815602" y="329848"/>
            <a:ext cx="2889217" cy="420292"/>
            <a:chOff x="-1815602" y="329848"/>
            <a:chExt cx="2889217" cy="420292"/>
          </a:xfrm>
        </p:grpSpPr>
        <p:grpSp>
          <p:nvGrpSpPr>
            <p:cNvPr id="490" name="Google Shape;490;p20"/>
            <p:cNvGrpSpPr/>
            <p:nvPr/>
          </p:nvGrpSpPr>
          <p:grpSpPr>
            <a:xfrm>
              <a:off x="-1815602" y="359700"/>
              <a:ext cx="2535600" cy="360600"/>
              <a:chOff x="-1815602" y="2391450"/>
              <a:chExt cx="2535600" cy="360600"/>
            </a:xfrm>
          </p:grpSpPr>
          <p:sp>
            <p:nvSpPr>
              <p:cNvPr id="491" name="Google Shape;491;p20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20"/>
            <p:cNvGrpSpPr/>
            <p:nvPr/>
          </p:nvGrpSpPr>
          <p:grpSpPr>
            <a:xfrm rot="-5400000">
              <a:off x="303820" y="409039"/>
              <a:ext cx="146306" cy="261940"/>
              <a:chOff x="7419591" y="3612333"/>
              <a:chExt cx="146306" cy="261940"/>
            </a:xfrm>
          </p:grpSpPr>
          <p:sp>
            <p:nvSpPr>
              <p:cNvPr id="494" name="Google Shape;494;p20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20"/>
            <p:cNvSpPr/>
            <p:nvPr/>
          </p:nvSpPr>
          <p:spPr>
            <a:xfrm flipH="1">
              <a:off x="786671" y="329848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08325" y="2360550"/>
            <a:ext cx="672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005750" y="1245225"/>
            <a:ext cx="113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31550" y="3278550"/>
            <a:ext cx="64809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5293600" y="4296317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130400" y="-2288408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3771917" y="-2758085"/>
            <a:ext cx="5508224" cy="4921317"/>
            <a:chOff x="3771917" y="-2758085"/>
            <a:chExt cx="5508224" cy="4921317"/>
          </a:xfrm>
        </p:grpSpPr>
        <p:grpSp>
          <p:nvGrpSpPr>
            <p:cNvPr id="21" name="Google Shape;21;p3"/>
            <p:cNvGrpSpPr/>
            <p:nvPr/>
          </p:nvGrpSpPr>
          <p:grpSpPr>
            <a:xfrm flipH="1" rot="10800000">
              <a:off x="3771917" y="-2758085"/>
              <a:ext cx="5508224" cy="4921317"/>
              <a:chOff x="-4643553" y="-317844"/>
              <a:chExt cx="5778059" cy="5162401"/>
            </a:xfrm>
          </p:grpSpPr>
          <p:sp>
            <p:nvSpPr>
              <p:cNvPr id="22" name="Google Shape;22;p3"/>
              <p:cNvSpPr/>
              <p:nvPr/>
            </p:nvSpPr>
            <p:spPr>
              <a:xfrm rot="5400000">
                <a:off x="665401" y="260930"/>
                <a:ext cx="69000" cy="45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-4643553" y="-317844"/>
                <a:ext cx="5778059" cy="5162401"/>
              </a:xfrm>
              <a:custGeom>
                <a:rect b="b" l="l" r="r" t="t"/>
                <a:pathLst>
                  <a:path extrusionOk="0" h="46437" w="51982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-4501017" y="4666099"/>
                <a:ext cx="69472" cy="19165"/>
              </a:xfrm>
              <a:custGeom>
                <a:rect b="b" l="l" r="r" t="t"/>
                <a:pathLst>
                  <a:path extrusionOk="0" h="170" w="631">
                    <a:moveTo>
                      <a:pt x="0" y="17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205" y="66"/>
                      <a:pt x="410" y="44"/>
                      <a:pt x="608" y="0"/>
                    </a:cubicBezTo>
                    <a:cubicBezTo>
                      <a:pt x="631" y="101"/>
                      <a:pt x="631" y="101"/>
                      <a:pt x="631" y="101"/>
                    </a:cubicBezTo>
                    <a:cubicBezTo>
                      <a:pt x="425" y="147"/>
                      <a:pt x="213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-4311769" y="-150155"/>
                <a:ext cx="5040210" cy="4768407"/>
              </a:xfrm>
              <a:custGeom>
                <a:rect b="b" l="l" r="r" t="t"/>
                <a:pathLst>
                  <a:path extrusionOk="0" h="42891" w="45345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51843" y="1732748"/>
                <a:ext cx="70669" cy="19164"/>
              </a:xfrm>
              <a:custGeom>
                <a:rect b="b" l="l" r="r" t="t"/>
                <a:pathLst>
                  <a:path extrusionOk="0" h="169" w="631">
                    <a:moveTo>
                      <a:pt x="631" y="169"/>
                    </a:moveTo>
                    <a:cubicBezTo>
                      <a:pt x="418" y="169"/>
                      <a:pt x="206" y="146"/>
                      <a:pt x="0" y="10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1" y="43"/>
                      <a:pt x="425" y="65"/>
                      <a:pt x="631" y="65"/>
                    </a:cubicBezTo>
                    <a:lnTo>
                      <a:pt x="631" y="169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 rot="10800000">
              <a:off x="8708630" y="1335083"/>
              <a:ext cx="146306" cy="261940"/>
              <a:chOff x="7419591" y="3612333"/>
              <a:chExt cx="146306" cy="26194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3"/>
          <p:cNvGrpSpPr/>
          <p:nvPr/>
        </p:nvGrpSpPr>
        <p:grpSpPr>
          <a:xfrm>
            <a:off x="-3927065" y="666727"/>
            <a:ext cx="5508224" cy="4921317"/>
            <a:chOff x="-3927065" y="666727"/>
            <a:chExt cx="5508224" cy="4921317"/>
          </a:xfrm>
        </p:grpSpPr>
        <p:grpSp>
          <p:nvGrpSpPr>
            <p:cNvPr id="51" name="Google Shape;51;p3"/>
            <p:cNvGrpSpPr/>
            <p:nvPr/>
          </p:nvGrpSpPr>
          <p:grpSpPr>
            <a:xfrm flipH="1">
              <a:off x="-3927065" y="666727"/>
              <a:ext cx="5508224" cy="4921317"/>
              <a:chOff x="8071772" y="-317844"/>
              <a:chExt cx="5778059" cy="5162401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8071772" y="-317844"/>
                <a:ext cx="5778059" cy="5162401"/>
              </a:xfrm>
              <a:custGeom>
                <a:rect b="b" l="l" r="r" t="t"/>
                <a:pathLst>
                  <a:path extrusionOk="0" h="46437" w="51982">
                    <a:moveTo>
                      <a:pt x="1275" y="46437"/>
                    </a:moveTo>
                    <a:cubicBezTo>
                      <a:pt x="0" y="46437"/>
                      <a:pt x="0" y="46437"/>
                      <a:pt x="0" y="46437"/>
                    </a:cubicBezTo>
                    <a:cubicBezTo>
                      <a:pt x="0" y="43439"/>
                      <a:pt x="0" y="43439"/>
                      <a:pt x="0" y="43439"/>
                    </a:cubicBezTo>
                    <a:cubicBezTo>
                      <a:pt x="1275" y="43422"/>
                      <a:pt x="1275" y="43422"/>
                      <a:pt x="1275" y="43422"/>
                    </a:cubicBezTo>
                    <a:cubicBezTo>
                      <a:pt x="2011" y="43422"/>
                      <a:pt x="2610" y="42823"/>
                      <a:pt x="2610" y="42087"/>
                    </a:cubicBezTo>
                    <a:cubicBezTo>
                      <a:pt x="2610" y="26691"/>
                      <a:pt x="2610" y="26691"/>
                      <a:pt x="2610" y="26691"/>
                    </a:cubicBezTo>
                    <a:cubicBezTo>
                      <a:pt x="2610" y="23517"/>
                      <a:pt x="5192" y="20935"/>
                      <a:pt x="8366" y="20935"/>
                    </a:cubicBezTo>
                    <a:cubicBezTo>
                      <a:pt x="11540" y="20935"/>
                      <a:pt x="14122" y="23517"/>
                      <a:pt x="14122" y="26691"/>
                    </a:cubicBezTo>
                    <a:cubicBezTo>
                      <a:pt x="14122" y="31798"/>
                      <a:pt x="14122" y="31798"/>
                      <a:pt x="14122" y="31798"/>
                    </a:cubicBezTo>
                    <a:cubicBezTo>
                      <a:pt x="14122" y="33310"/>
                      <a:pt x="15352" y="34539"/>
                      <a:pt x="16863" y="34539"/>
                    </a:cubicBezTo>
                    <a:cubicBezTo>
                      <a:pt x="17089" y="34539"/>
                      <a:pt x="17089" y="34539"/>
                      <a:pt x="17089" y="34539"/>
                    </a:cubicBezTo>
                    <a:cubicBezTo>
                      <a:pt x="18600" y="34539"/>
                      <a:pt x="19830" y="33310"/>
                      <a:pt x="19830" y="31798"/>
                    </a:cubicBezTo>
                    <a:cubicBezTo>
                      <a:pt x="19830" y="16859"/>
                      <a:pt x="19830" y="16859"/>
                      <a:pt x="19830" y="16859"/>
                    </a:cubicBezTo>
                    <a:cubicBezTo>
                      <a:pt x="19830" y="13686"/>
                      <a:pt x="22412" y="11103"/>
                      <a:pt x="25586" y="11103"/>
                    </a:cubicBezTo>
                    <a:cubicBezTo>
                      <a:pt x="25698" y="11103"/>
                      <a:pt x="25698" y="11103"/>
                      <a:pt x="25698" y="11103"/>
                    </a:cubicBezTo>
                    <a:cubicBezTo>
                      <a:pt x="28872" y="11103"/>
                      <a:pt x="31454" y="13686"/>
                      <a:pt x="31454" y="16859"/>
                    </a:cubicBezTo>
                    <a:cubicBezTo>
                      <a:pt x="31454" y="27421"/>
                      <a:pt x="31454" y="27421"/>
                      <a:pt x="31454" y="27421"/>
                    </a:cubicBezTo>
                    <a:cubicBezTo>
                      <a:pt x="31454" y="28933"/>
                      <a:pt x="32684" y="30162"/>
                      <a:pt x="34195" y="30162"/>
                    </a:cubicBezTo>
                    <a:cubicBezTo>
                      <a:pt x="34308" y="30162"/>
                      <a:pt x="34308" y="30162"/>
                      <a:pt x="34308" y="30162"/>
                    </a:cubicBezTo>
                    <a:cubicBezTo>
                      <a:pt x="35819" y="30162"/>
                      <a:pt x="37049" y="28933"/>
                      <a:pt x="37049" y="27421"/>
                    </a:cubicBezTo>
                    <a:cubicBezTo>
                      <a:pt x="37049" y="5756"/>
                      <a:pt x="37049" y="5756"/>
                      <a:pt x="37049" y="5756"/>
                    </a:cubicBezTo>
                    <a:cubicBezTo>
                      <a:pt x="37049" y="2582"/>
                      <a:pt x="39631" y="0"/>
                      <a:pt x="42805" y="0"/>
                    </a:cubicBezTo>
                    <a:cubicBezTo>
                      <a:pt x="42918" y="0"/>
                      <a:pt x="42918" y="0"/>
                      <a:pt x="42918" y="0"/>
                    </a:cubicBezTo>
                    <a:cubicBezTo>
                      <a:pt x="46091" y="0"/>
                      <a:pt x="48674" y="2582"/>
                      <a:pt x="48674" y="5756"/>
                    </a:cubicBezTo>
                    <a:cubicBezTo>
                      <a:pt x="48674" y="15639"/>
                      <a:pt x="48674" y="15639"/>
                      <a:pt x="48674" y="15639"/>
                    </a:cubicBezTo>
                    <a:cubicBezTo>
                      <a:pt x="48674" y="16406"/>
                      <a:pt x="49298" y="17031"/>
                      <a:pt x="50066" y="17031"/>
                    </a:cubicBezTo>
                    <a:cubicBezTo>
                      <a:pt x="51982" y="17058"/>
                      <a:pt x="51982" y="17058"/>
                      <a:pt x="51982" y="17058"/>
                    </a:cubicBezTo>
                    <a:cubicBezTo>
                      <a:pt x="51982" y="20034"/>
                      <a:pt x="51982" y="20034"/>
                      <a:pt x="51982" y="20034"/>
                    </a:cubicBezTo>
                    <a:cubicBezTo>
                      <a:pt x="50066" y="20046"/>
                      <a:pt x="50066" y="20046"/>
                      <a:pt x="50066" y="20046"/>
                    </a:cubicBezTo>
                    <a:cubicBezTo>
                      <a:pt x="47636" y="20046"/>
                      <a:pt x="45659" y="18069"/>
                      <a:pt x="45659" y="15639"/>
                    </a:cubicBezTo>
                    <a:cubicBezTo>
                      <a:pt x="45659" y="5756"/>
                      <a:pt x="45659" y="5756"/>
                      <a:pt x="45659" y="5756"/>
                    </a:cubicBezTo>
                    <a:cubicBezTo>
                      <a:pt x="45659" y="4244"/>
                      <a:pt x="44429" y="3015"/>
                      <a:pt x="42918" y="3015"/>
                    </a:cubicBezTo>
                    <a:cubicBezTo>
                      <a:pt x="42805" y="3015"/>
                      <a:pt x="42805" y="3015"/>
                      <a:pt x="42805" y="3015"/>
                    </a:cubicBezTo>
                    <a:cubicBezTo>
                      <a:pt x="41294" y="3015"/>
                      <a:pt x="40064" y="4244"/>
                      <a:pt x="40064" y="5756"/>
                    </a:cubicBezTo>
                    <a:cubicBezTo>
                      <a:pt x="40064" y="27421"/>
                      <a:pt x="40064" y="27421"/>
                      <a:pt x="40064" y="27421"/>
                    </a:cubicBezTo>
                    <a:cubicBezTo>
                      <a:pt x="40064" y="30595"/>
                      <a:pt x="37482" y="33177"/>
                      <a:pt x="34308" y="33177"/>
                    </a:cubicBezTo>
                    <a:cubicBezTo>
                      <a:pt x="34195" y="33177"/>
                      <a:pt x="34195" y="33177"/>
                      <a:pt x="34195" y="33177"/>
                    </a:cubicBezTo>
                    <a:cubicBezTo>
                      <a:pt x="31021" y="33177"/>
                      <a:pt x="28439" y="30595"/>
                      <a:pt x="28439" y="27421"/>
                    </a:cubicBezTo>
                    <a:cubicBezTo>
                      <a:pt x="28439" y="16859"/>
                      <a:pt x="28439" y="16859"/>
                      <a:pt x="28439" y="16859"/>
                    </a:cubicBezTo>
                    <a:cubicBezTo>
                      <a:pt x="28439" y="15348"/>
                      <a:pt x="27210" y="14118"/>
                      <a:pt x="25698" y="14118"/>
                    </a:cubicBezTo>
                    <a:cubicBezTo>
                      <a:pt x="25586" y="14118"/>
                      <a:pt x="25586" y="14118"/>
                      <a:pt x="25586" y="14118"/>
                    </a:cubicBezTo>
                    <a:cubicBezTo>
                      <a:pt x="24074" y="14118"/>
                      <a:pt x="22845" y="15348"/>
                      <a:pt x="22845" y="16859"/>
                    </a:cubicBezTo>
                    <a:cubicBezTo>
                      <a:pt x="22845" y="31798"/>
                      <a:pt x="22845" y="31798"/>
                      <a:pt x="22845" y="31798"/>
                    </a:cubicBezTo>
                    <a:cubicBezTo>
                      <a:pt x="22845" y="34972"/>
                      <a:pt x="20262" y="37554"/>
                      <a:pt x="17089" y="37554"/>
                    </a:cubicBezTo>
                    <a:cubicBezTo>
                      <a:pt x="16863" y="37554"/>
                      <a:pt x="16863" y="37554"/>
                      <a:pt x="16863" y="37554"/>
                    </a:cubicBezTo>
                    <a:cubicBezTo>
                      <a:pt x="13689" y="37554"/>
                      <a:pt x="11107" y="34972"/>
                      <a:pt x="11107" y="31798"/>
                    </a:cubicBezTo>
                    <a:cubicBezTo>
                      <a:pt x="11107" y="26691"/>
                      <a:pt x="11107" y="26691"/>
                      <a:pt x="11107" y="26691"/>
                    </a:cubicBezTo>
                    <a:cubicBezTo>
                      <a:pt x="11107" y="25179"/>
                      <a:pt x="9878" y="23950"/>
                      <a:pt x="8366" y="23950"/>
                    </a:cubicBezTo>
                    <a:cubicBezTo>
                      <a:pt x="6855" y="23950"/>
                      <a:pt x="5625" y="25179"/>
                      <a:pt x="5625" y="26691"/>
                    </a:cubicBezTo>
                    <a:cubicBezTo>
                      <a:pt x="5625" y="42087"/>
                      <a:pt x="5625" y="42087"/>
                      <a:pt x="5625" y="42087"/>
                    </a:cubicBezTo>
                    <a:cubicBezTo>
                      <a:pt x="5625" y="44485"/>
                      <a:pt x="3674" y="46437"/>
                      <a:pt x="1275" y="464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403556" y="-150155"/>
                <a:ext cx="5040210" cy="4768407"/>
              </a:xfrm>
              <a:custGeom>
                <a:rect b="b" l="l" r="r" t="t"/>
                <a:pathLst>
                  <a:path extrusionOk="0" h="42891" w="45345">
                    <a:moveTo>
                      <a:pt x="64" y="42891"/>
                    </a:moveTo>
                    <a:cubicBezTo>
                      <a:pt x="0" y="42809"/>
                      <a:pt x="0" y="42809"/>
                      <a:pt x="0" y="42809"/>
                    </a:cubicBezTo>
                    <a:cubicBezTo>
                      <a:pt x="321" y="42561"/>
                      <a:pt x="590" y="42241"/>
                      <a:pt x="776" y="41882"/>
                    </a:cubicBezTo>
                    <a:cubicBezTo>
                      <a:pt x="868" y="41930"/>
                      <a:pt x="868" y="41930"/>
                      <a:pt x="868" y="41930"/>
                    </a:cubicBezTo>
                    <a:cubicBezTo>
                      <a:pt x="675" y="42302"/>
                      <a:pt x="397" y="42634"/>
                      <a:pt x="64" y="42891"/>
                    </a:cubicBezTo>
                    <a:close/>
                    <a:moveTo>
                      <a:pt x="1190" y="40719"/>
                    </a:moveTo>
                    <a:cubicBezTo>
                      <a:pt x="1086" y="40714"/>
                      <a:pt x="1086" y="40714"/>
                      <a:pt x="1086" y="40714"/>
                    </a:cubicBezTo>
                    <a:cubicBezTo>
                      <a:pt x="1087" y="40676"/>
                      <a:pt x="1088" y="40637"/>
                      <a:pt x="1088" y="40598"/>
                    </a:cubicBezTo>
                    <a:cubicBezTo>
                      <a:pt x="1088" y="39476"/>
                      <a:pt x="1088" y="39476"/>
                      <a:pt x="1088" y="39476"/>
                    </a:cubicBezTo>
                    <a:cubicBezTo>
                      <a:pt x="1192" y="39476"/>
                      <a:pt x="1192" y="39476"/>
                      <a:pt x="1192" y="39476"/>
                    </a:cubicBezTo>
                    <a:cubicBezTo>
                      <a:pt x="1192" y="40598"/>
                      <a:pt x="1192" y="40598"/>
                      <a:pt x="1192" y="40598"/>
                    </a:cubicBezTo>
                    <a:cubicBezTo>
                      <a:pt x="1192" y="40639"/>
                      <a:pt x="1191" y="40679"/>
                      <a:pt x="1190" y="40719"/>
                    </a:cubicBezTo>
                    <a:close/>
                    <a:moveTo>
                      <a:pt x="1192" y="38235"/>
                    </a:moveTo>
                    <a:cubicBezTo>
                      <a:pt x="1088" y="38235"/>
                      <a:pt x="1088" y="38235"/>
                      <a:pt x="1088" y="38235"/>
                    </a:cubicBezTo>
                    <a:cubicBezTo>
                      <a:pt x="1088" y="36994"/>
                      <a:pt x="1088" y="36994"/>
                      <a:pt x="1088" y="36994"/>
                    </a:cubicBezTo>
                    <a:cubicBezTo>
                      <a:pt x="1192" y="36994"/>
                      <a:pt x="1192" y="36994"/>
                      <a:pt x="1192" y="36994"/>
                    </a:cubicBezTo>
                    <a:lnTo>
                      <a:pt x="1192" y="38235"/>
                    </a:lnTo>
                    <a:close/>
                    <a:moveTo>
                      <a:pt x="1192" y="35754"/>
                    </a:moveTo>
                    <a:cubicBezTo>
                      <a:pt x="1088" y="35754"/>
                      <a:pt x="1088" y="35754"/>
                      <a:pt x="1088" y="35754"/>
                    </a:cubicBezTo>
                    <a:cubicBezTo>
                      <a:pt x="1088" y="34513"/>
                      <a:pt x="1088" y="34513"/>
                      <a:pt x="1088" y="34513"/>
                    </a:cubicBezTo>
                    <a:cubicBezTo>
                      <a:pt x="1192" y="34513"/>
                      <a:pt x="1192" y="34513"/>
                      <a:pt x="1192" y="34513"/>
                    </a:cubicBezTo>
                    <a:lnTo>
                      <a:pt x="1192" y="35754"/>
                    </a:lnTo>
                    <a:close/>
                    <a:moveTo>
                      <a:pt x="14111" y="34610"/>
                    </a:moveTo>
                    <a:cubicBezTo>
                      <a:pt x="13886" y="34610"/>
                      <a:pt x="13886" y="34610"/>
                      <a:pt x="13886" y="34610"/>
                    </a:cubicBezTo>
                    <a:cubicBezTo>
                      <a:pt x="13564" y="34610"/>
                      <a:pt x="13244" y="34574"/>
                      <a:pt x="12934" y="34504"/>
                    </a:cubicBezTo>
                    <a:cubicBezTo>
                      <a:pt x="12957" y="34403"/>
                      <a:pt x="12957" y="34403"/>
                      <a:pt x="12957" y="34403"/>
                    </a:cubicBezTo>
                    <a:cubicBezTo>
                      <a:pt x="13259" y="34471"/>
                      <a:pt x="13572" y="34506"/>
                      <a:pt x="13886" y="34506"/>
                    </a:cubicBezTo>
                    <a:cubicBezTo>
                      <a:pt x="14177" y="34505"/>
                      <a:pt x="14177" y="34505"/>
                      <a:pt x="14177" y="34505"/>
                    </a:cubicBezTo>
                    <a:cubicBezTo>
                      <a:pt x="14179" y="34609"/>
                      <a:pt x="14179" y="34609"/>
                      <a:pt x="14179" y="34609"/>
                    </a:cubicBezTo>
                    <a:lnTo>
                      <a:pt x="14111" y="34610"/>
                    </a:lnTo>
                    <a:close/>
                    <a:moveTo>
                      <a:pt x="15413" y="34409"/>
                    </a:moveTo>
                    <a:cubicBezTo>
                      <a:pt x="15382" y="34310"/>
                      <a:pt x="15382" y="34310"/>
                      <a:pt x="15382" y="34310"/>
                    </a:cubicBezTo>
                    <a:cubicBezTo>
                      <a:pt x="15771" y="34186"/>
                      <a:pt x="16141" y="34006"/>
                      <a:pt x="16479" y="33774"/>
                    </a:cubicBezTo>
                    <a:cubicBezTo>
                      <a:pt x="16538" y="33860"/>
                      <a:pt x="16538" y="33860"/>
                      <a:pt x="16538" y="33860"/>
                    </a:cubicBezTo>
                    <a:cubicBezTo>
                      <a:pt x="16191" y="34098"/>
                      <a:pt x="15813" y="34282"/>
                      <a:pt x="15413" y="34409"/>
                    </a:cubicBezTo>
                    <a:close/>
                    <a:moveTo>
                      <a:pt x="11767" y="34053"/>
                    </a:moveTo>
                    <a:cubicBezTo>
                      <a:pt x="11403" y="33846"/>
                      <a:pt x="11070" y="33587"/>
                      <a:pt x="10780" y="33284"/>
                    </a:cubicBezTo>
                    <a:cubicBezTo>
                      <a:pt x="10855" y="33212"/>
                      <a:pt x="10855" y="33212"/>
                      <a:pt x="10855" y="33212"/>
                    </a:cubicBezTo>
                    <a:cubicBezTo>
                      <a:pt x="11138" y="33508"/>
                      <a:pt x="11463" y="33761"/>
                      <a:pt x="11818" y="33962"/>
                    </a:cubicBezTo>
                    <a:lnTo>
                      <a:pt x="11767" y="34053"/>
                    </a:lnTo>
                    <a:close/>
                    <a:moveTo>
                      <a:pt x="1192" y="33272"/>
                    </a:moveTo>
                    <a:cubicBezTo>
                      <a:pt x="1088" y="33272"/>
                      <a:pt x="1088" y="33272"/>
                      <a:pt x="1088" y="33272"/>
                    </a:cubicBezTo>
                    <a:cubicBezTo>
                      <a:pt x="1088" y="32032"/>
                      <a:pt x="1088" y="32032"/>
                      <a:pt x="1088" y="32032"/>
                    </a:cubicBezTo>
                    <a:cubicBezTo>
                      <a:pt x="1192" y="32032"/>
                      <a:pt x="1192" y="32032"/>
                      <a:pt x="1192" y="32032"/>
                    </a:cubicBezTo>
                    <a:lnTo>
                      <a:pt x="1192" y="33272"/>
                    </a:lnTo>
                    <a:close/>
                    <a:moveTo>
                      <a:pt x="17457" y="33011"/>
                    </a:moveTo>
                    <a:cubicBezTo>
                      <a:pt x="17376" y="32946"/>
                      <a:pt x="17376" y="32946"/>
                      <a:pt x="17376" y="32946"/>
                    </a:cubicBezTo>
                    <a:cubicBezTo>
                      <a:pt x="17634" y="32627"/>
                      <a:pt x="17843" y="32274"/>
                      <a:pt x="17998" y="31895"/>
                    </a:cubicBezTo>
                    <a:cubicBezTo>
                      <a:pt x="18094" y="31935"/>
                      <a:pt x="18094" y="31935"/>
                      <a:pt x="18094" y="31935"/>
                    </a:cubicBezTo>
                    <a:cubicBezTo>
                      <a:pt x="17935" y="32322"/>
                      <a:pt x="17721" y="32685"/>
                      <a:pt x="17457" y="33011"/>
                    </a:cubicBezTo>
                    <a:close/>
                    <a:moveTo>
                      <a:pt x="10054" y="32265"/>
                    </a:moveTo>
                    <a:cubicBezTo>
                      <a:pt x="9863" y="31891"/>
                      <a:pt x="9728" y="31492"/>
                      <a:pt x="9654" y="31079"/>
                    </a:cubicBezTo>
                    <a:cubicBezTo>
                      <a:pt x="9756" y="31061"/>
                      <a:pt x="9756" y="31061"/>
                      <a:pt x="9756" y="31061"/>
                    </a:cubicBezTo>
                    <a:cubicBezTo>
                      <a:pt x="9829" y="31464"/>
                      <a:pt x="9960" y="31853"/>
                      <a:pt x="10147" y="32217"/>
                    </a:cubicBezTo>
                    <a:lnTo>
                      <a:pt x="10054" y="32265"/>
                    </a:lnTo>
                    <a:close/>
                    <a:moveTo>
                      <a:pt x="1192" y="30791"/>
                    </a:moveTo>
                    <a:cubicBezTo>
                      <a:pt x="1088" y="30791"/>
                      <a:pt x="1088" y="30791"/>
                      <a:pt x="1088" y="30791"/>
                    </a:cubicBezTo>
                    <a:cubicBezTo>
                      <a:pt x="1088" y="29550"/>
                      <a:pt x="1088" y="29550"/>
                      <a:pt x="1088" y="29550"/>
                    </a:cubicBezTo>
                    <a:cubicBezTo>
                      <a:pt x="1192" y="29550"/>
                      <a:pt x="1192" y="29550"/>
                      <a:pt x="1192" y="29550"/>
                    </a:cubicBezTo>
                    <a:lnTo>
                      <a:pt x="1192" y="30791"/>
                    </a:lnTo>
                    <a:close/>
                    <a:moveTo>
                      <a:pt x="18392" y="30719"/>
                    </a:moveTo>
                    <a:cubicBezTo>
                      <a:pt x="18289" y="30710"/>
                      <a:pt x="18289" y="30710"/>
                      <a:pt x="18289" y="30710"/>
                    </a:cubicBezTo>
                    <a:cubicBezTo>
                      <a:pt x="18301" y="30578"/>
                      <a:pt x="18307" y="30443"/>
                      <a:pt x="18307" y="30309"/>
                    </a:cubicBezTo>
                    <a:cubicBezTo>
                      <a:pt x="18307" y="29475"/>
                      <a:pt x="18307" y="29475"/>
                      <a:pt x="18307" y="29475"/>
                    </a:cubicBezTo>
                    <a:cubicBezTo>
                      <a:pt x="18411" y="29475"/>
                      <a:pt x="18411" y="29475"/>
                      <a:pt x="18411" y="29475"/>
                    </a:cubicBezTo>
                    <a:cubicBezTo>
                      <a:pt x="18411" y="30309"/>
                      <a:pt x="18411" y="30309"/>
                      <a:pt x="18411" y="30309"/>
                    </a:cubicBezTo>
                    <a:cubicBezTo>
                      <a:pt x="18411" y="30446"/>
                      <a:pt x="18405" y="30584"/>
                      <a:pt x="18392" y="30719"/>
                    </a:cubicBezTo>
                    <a:close/>
                    <a:moveTo>
                      <a:pt x="31073" y="30231"/>
                    </a:moveTo>
                    <a:cubicBezTo>
                      <a:pt x="30653" y="30217"/>
                      <a:pt x="30239" y="30142"/>
                      <a:pt x="29842" y="30008"/>
                    </a:cubicBezTo>
                    <a:cubicBezTo>
                      <a:pt x="29876" y="29910"/>
                      <a:pt x="29876" y="29910"/>
                      <a:pt x="29876" y="29910"/>
                    </a:cubicBezTo>
                    <a:cubicBezTo>
                      <a:pt x="30262" y="30040"/>
                      <a:pt x="30666" y="30113"/>
                      <a:pt x="31077" y="30127"/>
                    </a:cubicBezTo>
                    <a:lnTo>
                      <a:pt x="31073" y="30231"/>
                    </a:lnTo>
                    <a:close/>
                    <a:moveTo>
                      <a:pt x="32319" y="30119"/>
                    </a:moveTo>
                    <a:cubicBezTo>
                      <a:pt x="32295" y="30018"/>
                      <a:pt x="32295" y="30018"/>
                      <a:pt x="32295" y="30018"/>
                    </a:cubicBezTo>
                    <a:cubicBezTo>
                      <a:pt x="32693" y="29924"/>
                      <a:pt x="33075" y="29772"/>
                      <a:pt x="33429" y="29567"/>
                    </a:cubicBezTo>
                    <a:cubicBezTo>
                      <a:pt x="33481" y="29657"/>
                      <a:pt x="33481" y="29657"/>
                      <a:pt x="33481" y="29657"/>
                    </a:cubicBezTo>
                    <a:cubicBezTo>
                      <a:pt x="33118" y="29868"/>
                      <a:pt x="32727" y="30023"/>
                      <a:pt x="32319" y="30119"/>
                    </a:cubicBezTo>
                    <a:close/>
                    <a:moveTo>
                      <a:pt x="9689" y="29834"/>
                    </a:moveTo>
                    <a:cubicBezTo>
                      <a:pt x="9585" y="29834"/>
                      <a:pt x="9585" y="29834"/>
                      <a:pt x="9585" y="29834"/>
                    </a:cubicBezTo>
                    <a:cubicBezTo>
                      <a:pt x="9585" y="28593"/>
                      <a:pt x="9585" y="28593"/>
                      <a:pt x="9585" y="28593"/>
                    </a:cubicBezTo>
                    <a:cubicBezTo>
                      <a:pt x="9689" y="28593"/>
                      <a:pt x="9689" y="28593"/>
                      <a:pt x="9689" y="28593"/>
                    </a:cubicBezTo>
                    <a:lnTo>
                      <a:pt x="9689" y="29834"/>
                    </a:lnTo>
                    <a:close/>
                    <a:moveTo>
                      <a:pt x="28728" y="29439"/>
                    </a:moveTo>
                    <a:cubicBezTo>
                      <a:pt x="28386" y="29196"/>
                      <a:pt x="28082" y="28905"/>
                      <a:pt x="27824" y="28574"/>
                    </a:cubicBezTo>
                    <a:cubicBezTo>
                      <a:pt x="27906" y="28510"/>
                      <a:pt x="27906" y="28510"/>
                      <a:pt x="27906" y="28510"/>
                    </a:cubicBezTo>
                    <a:cubicBezTo>
                      <a:pt x="28158" y="28833"/>
                      <a:pt x="28455" y="29117"/>
                      <a:pt x="28788" y="29355"/>
                    </a:cubicBezTo>
                    <a:lnTo>
                      <a:pt x="28728" y="29439"/>
                    </a:lnTo>
                    <a:close/>
                    <a:moveTo>
                      <a:pt x="34462" y="28880"/>
                    </a:moveTo>
                    <a:cubicBezTo>
                      <a:pt x="34386" y="28809"/>
                      <a:pt x="34386" y="28809"/>
                      <a:pt x="34386" y="28809"/>
                    </a:cubicBezTo>
                    <a:cubicBezTo>
                      <a:pt x="34668" y="28510"/>
                      <a:pt x="34903" y="28173"/>
                      <a:pt x="35086" y="27808"/>
                    </a:cubicBezTo>
                    <a:cubicBezTo>
                      <a:pt x="35179" y="27854"/>
                      <a:pt x="35179" y="27854"/>
                      <a:pt x="35179" y="27854"/>
                    </a:cubicBezTo>
                    <a:cubicBezTo>
                      <a:pt x="34991" y="28229"/>
                      <a:pt x="34750" y="28574"/>
                      <a:pt x="34462" y="28880"/>
                    </a:cubicBezTo>
                    <a:close/>
                    <a:moveTo>
                      <a:pt x="1192" y="28310"/>
                    </a:moveTo>
                    <a:cubicBezTo>
                      <a:pt x="1088" y="28310"/>
                      <a:pt x="1088" y="28310"/>
                      <a:pt x="1088" y="28310"/>
                    </a:cubicBezTo>
                    <a:cubicBezTo>
                      <a:pt x="1088" y="27069"/>
                      <a:pt x="1088" y="27069"/>
                      <a:pt x="1088" y="27069"/>
                    </a:cubicBezTo>
                    <a:cubicBezTo>
                      <a:pt x="1192" y="27069"/>
                      <a:pt x="1192" y="27069"/>
                      <a:pt x="1192" y="27069"/>
                    </a:cubicBezTo>
                    <a:lnTo>
                      <a:pt x="1192" y="28310"/>
                    </a:lnTo>
                    <a:close/>
                    <a:moveTo>
                      <a:pt x="18411" y="28234"/>
                    </a:moveTo>
                    <a:cubicBezTo>
                      <a:pt x="18307" y="28234"/>
                      <a:pt x="18307" y="28234"/>
                      <a:pt x="18307" y="28234"/>
                    </a:cubicBezTo>
                    <a:cubicBezTo>
                      <a:pt x="18307" y="26993"/>
                      <a:pt x="18307" y="26993"/>
                      <a:pt x="18307" y="26993"/>
                    </a:cubicBezTo>
                    <a:cubicBezTo>
                      <a:pt x="18411" y="26993"/>
                      <a:pt x="18411" y="26993"/>
                      <a:pt x="18411" y="26993"/>
                    </a:cubicBezTo>
                    <a:lnTo>
                      <a:pt x="18411" y="28234"/>
                    </a:lnTo>
                    <a:close/>
                    <a:moveTo>
                      <a:pt x="27206" y="27486"/>
                    </a:moveTo>
                    <a:cubicBezTo>
                      <a:pt x="27055" y="27096"/>
                      <a:pt x="26962" y="26686"/>
                      <a:pt x="26930" y="26266"/>
                    </a:cubicBezTo>
                    <a:cubicBezTo>
                      <a:pt x="27034" y="26258"/>
                      <a:pt x="27034" y="26258"/>
                      <a:pt x="27034" y="26258"/>
                    </a:cubicBezTo>
                    <a:cubicBezTo>
                      <a:pt x="27065" y="26668"/>
                      <a:pt x="27156" y="27068"/>
                      <a:pt x="27303" y="27449"/>
                    </a:cubicBezTo>
                    <a:lnTo>
                      <a:pt x="27206" y="27486"/>
                    </a:lnTo>
                    <a:close/>
                    <a:moveTo>
                      <a:pt x="9689" y="27352"/>
                    </a:moveTo>
                    <a:cubicBezTo>
                      <a:pt x="9585" y="27352"/>
                      <a:pt x="9585" y="27352"/>
                      <a:pt x="9585" y="27352"/>
                    </a:cubicBezTo>
                    <a:cubicBezTo>
                      <a:pt x="9585" y="26112"/>
                      <a:pt x="9585" y="26112"/>
                      <a:pt x="9585" y="26112"/>
                    </a:cubicBezTo>
                    <a:cubicBezTo>
                      <a:pt x="9689" y="26112"/>
                      <a:pt x="9689" y="26112"/>
                      <a:pt x="9689" y="26112"/>
                    </a:cubicBezTo>
                    <a:lnTo>
                      <a:pt x="9689" y="27352"/>
                    </a:lnTo>
                    <a:close/>
                    <a:moveTo>
                      <a:pt x="35569" y="26666"/>
                    </a:moveTo>
                    <a:cubicBezTo>
                      <a:pt x="35466" y="26648"/>
                      <a:pt x="35466" y="26648"/>
                      <a:pt x="35466" y="26648"/>
                    </a:cubicBezTo>
                    <a:cubicBezTo>
                      <a:pt x="35506" y="26413"/>
                      <a:pt x="35527" y="26173"/>
                      <a:pt x="35527" y="25932"/>
                    </a:cubicBezTo>
                    <a:cubicBezTo>
                      <a:pt x="35527" y="25420"/>
                      <a:pt x="35527" y="25420"/>
                      <a:pt x="35527" y="25420"/>
                    </a:cubicBezTo>
                    <a:cubicBezTo>
                      <a:pt x="35631" y="25420"/>
                      <a:pt x="35631" y="25420"/>
                      <a:pt x="35631" y="25420"/>
                    </a:cubicBezTo>
                    <a:cubicBezTo>
                      <a:pt x="35631" y="25932"/>
                      <a:pt x="35631" y="25932"/>
                      <a:pt x="35631" y="25932"/>
                    </a:cubicBezTo>
                    <a:cubicBezTo>
                      <a:pt x="35631" y="26179"/>
                      <a:pt x="35610" y="26425"/>
                      <a:pt x="35569" y="26666"/>
                    </a:cubicBezTo>
                    <a:close/>
                    <a:moveTo>
                      <a:pt x="1192" y="25828"/>
                    </a:moveTo>
                    <a:cubicBezTo>
                      <a:pt x="1088" y="25828"/>
                      <a:pt x="1088" y="25828"/>
                      <a:pt x="1088" y="25828"/>
                    </a:cubicBezTo>
                    <a:cubicBezTo>
                      <a:pt x="1088" y="25202"/>
                      <a:pt x="1088" y="25202"/>
                      <a:pt x="1088" y="25202"/>
                    </a:cubicBezTo>
                    <a:cubicBezTo>
                      <a:pt x="1088" y="24995"/>
                      <a:pt x="1103" y="24786"/>
                      <a:pt x="1132" y="24583"/>
                    </a:cubicBezTo>
                    <a:cubicBezTo>
                      <a:pt x="1235" y="24597"/>
                      <a:pt x="1235" y="24597"/>
                      <a:pt x="1235" y="24597"/>
                    </a:cubicBezTo>
                    <a:cubicBezTo>
                      <a:pt x="1207" y="24796"/>
                      <a:pt x="1192" y="25000"/>
                      <a:pt x="1192" y="25202"/>
                    </a:cubicBezTo>
                    <a:lnTo>
                      <a:pt x="1192" y="25828"/>
                    </a:lnTo>
                    <a:close/>
                    <a:moveTo>
                      <a:pt x="18411" y="25753"/>
                    </a:moveTo>
                    <a:cubicBezTo>
                      <a:pt x="18307" y="25753"/>
                      <a:pt x="18307" y="25753"/>
                      <a:pt x="18307" y="25753"/>
                    </a:cubicBezTo>
                    <a:cubicBezTo>
                      <a:pt x="18307" y="24512"/>
                      <a:pt x="18307" y="24512"/>
                      <a:pt x="18307" y="24512"/>
                    </a:cubicBezTo>
                    <a:cubicBezTo>
                      <a:pt x="18411" y="24512"/>
                      <a:pt x="18411" y="24512"/>
                      <a:pt x="18411" y="24512"/>
                    </a:cubicBezTo>
                    <a:lnTo>
                      <a:pt x="18411" y="25753"/>
                    </a:lnTo>
                    <a:close/>
                    <a:moveTo>
                      <a:pt x="27021" y="25022"/>
                    </a:moveTo>
                    <a:cubicBezTo>
                      <a:pt x="26917" y="25022"/>
                      <a:pt x="26917" y="25022"/>
                      <a:pt x="26917" y="25022"/>
                    </a:cubicBezTo>
                    <a:cubicBezTo>
                      <a:pt x="26917" y="23781"/>
                      <a:pt x="26917" y="23781"/>
                      <a:pt x="26917" y="23781"/>
                    </a:cubicBezTo>
                    <a:cubicBezTo>
                      <a:pt x="27021" y="23781"/>
                      <a:pt x="27021" y="23781"/>
                      <a:pt x="27021" y="23781"/>
                    </a:cubicBezTo>
                    <a:lnTo>
                      <a:pt x="27021" y="25022"/>
                    </a:lnTo>
                    <a:close/>
                    <a:moveTo>
                      <a:pt x="9573" y="24875"/>
                    </a:moveTo>
                    <a:cubicBezTo>
                      <a:pt x="9541" y="24466"/>
                      <a:pt x="9450" y="24066"/>
                      <a:pt x="9303" y="23685"/>
                    </a:cubicBezTo>
                    <a:cubicBezTo>
                      <a:pt x="9399" y="23647"/>
                      <a:pt x="9399" y="23647"/>
                      <a:pt x="9399" y="23647"/>
                    </a:cubicBezTo>
                    <a:cubicBezTo>
                      <a:pt x="9551" y="24038"/>
                      <a:pt x="9644" y="24448"/>
                      <a:pt x="9676" y="24867"/>
                    </a:cubicBezTo>
                    <a:lnTo>
                      <a:pt x="9573" y="24875"/>
                    </a:lnTo>
                    <a:close/>
                    <a:moveTo>
                      <a:pt x="35631" y="24179"/>
                    </a:moveTo>
                    <a:cubicBezTo>
                      <a:pt x="35527" y="24179"/>
                      <a:pt x="35527" y="24179"/>
                      <a:pt x="35527" y="24179"/>
                    </a:cubicBezTo>
                    <a:cubicBezTo>
                      <a:pt x="35527" y="22938"/>
                      <a:pt x="35527" y="22938"/>
                      <a:pt x="35527" y="22938"/>
                    </a:cubicBezTo>
                    <a:cubicBezTo>
                      <a:pt x="35631" y="22938"/>
                      <a:pt x="35631" y="22938"/>
                      <a:pt x="35631" y="22938"/>
                    </a:cubicBezTo>
                    <a:lnTo>
                      <a:pt x="35631" y="24179"/>
                    </a:lnTo>
                    <a:close/>
                    <a:moveTo>
                      <a:pt x="1584" y="23428"/>
                    </a:moveTo>
                    <a:cubicBezTo>
                      <a:pt x="1490" y="23384"/>
                      <a:pt x="1490" y="23384"/>
                      <a:pt x="1490" y="23384"/>
                    </a:cubicBezTo>
                    <a:cubicBezTo>
                      <a:pt x="1668" y="23004"/>
                      <a:pt x="1899" y="22653"/>
                      <a:pt x="2179" y="22339"/>
                    </a:cubicBezTo>
                    <a:cubicBezTo>
                      <a:pt x="2257" y="22409"/>
                      <a:pt x="2257" y="22409"/>
                      <a:pt x="2257" y="22409"/>
                    </a:cubicBezTo>
                    <a:cubicBezTo>
                      <a:pt x="1984" y="22715"/>
                      <a:pt x="1757" y="23058"/>
                      <a:pt x="1584" y="23428"/>
                    </a:cubicBezTo>
                    <a:close/>
                    <a:moveTo>
                      <a:pt x="18411" y="23271"/>
                    </a:moveTo>
                    <a:cubicBezTo>
                      <a:pt x="18307" y="23271"/>
                      <a:pt x="18307" y="23271"/>
                      <a:pt x="18307" y="23271"/>
                    </a:cubicBezTo>
                    <a:cubicBezTo>
                      <a:pt x="18307" y="22031"/>
                      <a:pt x="18307" y="22031"/>
                      <a:pt x="18307" y="22031"/>
                    </a:cubicBezTo>
                    <a:cubicBezTo>
                      <a:pt x="18411" y="22031"/>
                      <a:pt x="18411" y="22031"/>
                      <a:pt x="18411" y="22031"/>
                    </a:cubicBezTo>
                    <a:lnTo>
                      <a:pt x="18411" y="23271"/>
                    </a:lnTo>
                    <a:close/>
                    <a:moveTo>
                      <a:pt x="8700" y="22623"/>
                    </a:moveTo>
                    <a:cubicBezTo>
                      <a:pt x="8448" y="22300"/>
                      <a:pt x="8151" y="22016"/>
                      <a:pt x="7817" y="21779"/>
                    </a:cubicBezTo>
                    <a:cubicBezTo>
                      <a:pt x="7877" y="21695"/>
                      <a:pt x="7877" y="21695"/>
                      <a:pt x="7877" y="21695"/>
                    </a:cubicBezTo>
                    <a:cubicBezTo>
                      <a:pt x="8219" y="21938"/>
                      <a:pt x="8524" y="22229"/>
                      <a:pt x="8782" y="22559"/>
                    </a:cubicBezTo>
                    <a:lnTo>
                      <a:pt x="8700" y="22623"/>
                    </a:lnTo>
                    <a:close/>
                    <a:moveTo>
                      <a:pt x="27021" y="22541"/>
                    </a:moveTo>
                    <a:cubicBezTo>
                      <a:pt x="26917" y="22541"/>
                      <a:pt x="26917" y="22541"/>
                      <a:pt x="26917" y="22541"/>
                    </a:cubicBezTo>
                    <a:cubicBezTo>
                      <a:pt x="26917" y="21300"/>
                      <a:pt x="26917" y="21300"/>
                      <a:pt x="26917" y="21300"/>
                    </a:cubicBezTo>
                    <a:cubicBezTo>
                      <a:pt x="27021" y="21300"/>
                      <a:pt x="27021" y="21300"/>
                      <a:pt x="27021" y="21300"/>
                    </a:cubicBezTo>
                    <a:lnTo>
                      <a:pt x="27021" y="22541"/>
                    </a:lnTo>
                    <a:close/>
                    <a:moveTo>
                      <a:pt x="35631" y="21698"/>
                    </a:moveTo>
                    <a:cubicBezTo>
                      <a:pt x="35527" y="21698"/>
                      <a:pt x="35527" y="21698"/>
                      <a:pt x="35527" y="21698"/>
                    </a:cubicBezTo>
                    <a:cubicBezTo>
                      <a:pt x="35527" y="20457"/>
                      <a:pt x="35527" y="20457"/>
                      <a:pt x="35527" y="20457"/>
                    </a:cubicBezTo>
                    <a:cubicBezTo>
                      <a:pt x="35631" y="20457"/>
                      <a:pt x="35631" y="20457"/>
                      <a:pt x="35631" y="20457"/>
                    </a:cubicBezTo>
                    <a:lnTo>
                      <a:pt x="35631" y="21698"/>
                    </a:lnTo>
                    <a:close/>
                    <a:moveTo>
                      <a:pt x="3193" y="21625"/>
                    </a:moveTo>
                    <a:cubicBezTo>
                      <a:pt x="3139" y="21536"/>
                      <a:pt x="3139" y="21536"/>
                      <a:pt x="3139" y="21536"/>
                    </a:cubicBezTo>
                    <a:cubicBezTo>
                      <a:pt x="3497" y="21316"/>
                      <a:pt x="3883" y="21150"/>
                      <a:pt x="4289" y="21044"/>
                    </a:cubicBezTo>
                    <a:cubicBezTo>
                      <a:pt x="4315" y="21144"/>
                      <a:pt x="4315" y="21144"/>
                      <a:pt x="4315" y="21144"/>
                    </a:cubicBezTo>
                    <a:cubicBezTo>
                      <a:pt x="3920" y="21248"/>
                      <a:pt x="3542" y="21410"/>
                      <a:pt x="3193" y="21625"/>
                    </a:cubicBezTo>
                    <a:close/>
                    <a:moveTo>
                      <a:pt x="6730" y="21224"/>
                    </a:moveTo>
                    <a:cubicBezTo>
                      <a:pt x="6343" y="21094"/>
                      <a:pt x="5939" y="21021"/>
                      <a:pt x="5528" y="21008"/>
                    </a:cubicBezTo>
                    <a:cubicBezTo>
                      <a:pt x="5532" y="20904"/>
                      <a:pt x="5532" y="20904"/>
                      <a:pt x="5532" y="20904"/>
                    </a:cubicBezTo>
                    <a:cubicBezTo>
                      <a:pt x="5953" y="20918"/>
                      <a:pt x="6367" y="20992"/>
                      <a:pt x="6763" y="21126"/>
                    </a:cubicBezTo>
                    <a:lnTo>
                      <a:pt x="6730" y="21224"/>
                    </a:lnTo>
                    <a:close/>
                    <a:moveTo>
                      <a:pt x="18411" y="20790"/>
                    </a:moveTo>
                    <a:cubicBezTo>
                      <a:pt x="18307" y="20790"/>
                      <a:pt x="18307" y="20790"/>
                      <a:pt x="18307" y="20790"/>
                    </a:cubicBezTo>
                    <a:cubicBezTo>
                      <a:pt x="18307" y="19549"/>
                      <a:pt x="18307" y="19549"/>
                      <a:pt x="18307" y="19549"/>
                    </a:cubicBezTo>
                    <a:cubicBezTo>
                      <a:pt x="18411" y="19549"/>
                      <a:pt x="18411" y="19549"/>
                      <a:pt x="18411" y="19549"/>
                    </a:cubicBezTo>
                    <a:lnTo>
                      <a:pt x="18411" y="20790"/>
                    </a:lnTo>
                    <a:close/>
                    <a:moveTo>
                      <a:pt x="27021" y="20059"/>
                    </a:moveTo>
                    <a:cubicBezTo>
                      <a:pt x="26917" y="20059"/>
                      <a:pt x="26917" y="20059"/>
                      <a:pt x="26917" y="20059"/>
                    </a:cubicBezTo>
                    <a:cubicBezTo>
                      <a:pt x="26917" y="18819"/>
                      <a:pt x="26917" y="18819"/>
                      <a:pt x="26917" y="18819"/>
                    </a:cubicBezTo>
                    <a:cubicBezTo>
                      <a:pt x="27021" y="18819"/>
                      <a:pt x="27021" y="18819"/>
                      <a:pt x="27021" y="18819"/>
                    </a:cubicBezTo>
                    <a:lnTo>
                      <a:pt x="27021" y="20059"/>
                    </a:lnTo>
                    <a:close/>
                    <a:moveTo>
                      <a:pt x="35631" y="19216"/>
                    </a:moveTo>
                    <a:cubicBezTo>
                      <a:pt x="35527" y="19216"/>
                      <a:pt x="35527" y="19216"/>
                      <a:pt x="35527" y="19216"/>
                    </a:cubicBezTo>
                    <a:cubicBezTo>
                      <a:pt x="35527" y="17976"/>
                      <a:pt x="35527" y="17976"/>
                      <a:pt x="35527" y="17976"/>
                    </a:cubicBezTo>
                    <a:cubicBezTo>
                      <a:pt x="35631" y="17976"/>
                      <a:pt x="35631" y="17976"/>
                      <a:pt x="35631" y="17976"/>
                    </a:cubicBezTo>
                    <a:lnTo>
                      <a:pt x="35631" y="19216"/>
                    </a:lnTo>
                    <a:close/>
                    <a:moveTo>
                      <a:pt x="18411" y="18309"/>
                    </a:moveTo>
                    <a:cubicBezTo>
                      <a:pt x="18307" y="18309"/>
                      <a:pt x="18307" y="18309"/>
                      <a:pt x="18307" y="18309"/>
                    </a:cubicBezTo>
                    <a:cubicBezTo>
                      <a:pt x="18307" y="17068"/>
                      <a:pt x="18307" y="17068"/>
                      <a:pt x="18307" y="17068"/>
                    </a:cubicBezTo>
                    <a:cubicBezTo>
                      <a:pt x="18411" y="17068"/>
                      <a:pt x="18411" y="17068"/>
                      <a:pt x="18411" y="17068"/>
                    </a:cubicBezTo>
                    <a:lnTo>
                      <a:pt x="18411" y="18309"/>
                    </a:lnTo>
                    <a:close/>
                    <a:moveTo>
                      <a:pt x="27021" y="17578"/>
                    </a:moveTo>
                    <a:cubicBezTo>
                      <a:pt x="26917" y="17578"/>
                      <a:pt x="26917" y="17578"/>
                      <a:pt x="26917" y="17578"/>
                    </a:cubicBezTo>
                    <a:cubicBezTo>
                      <a:pt x="26917" y="16337"/>
                      <a:pt x="26917" y="16337"/>
                      <a:pt x="26917" y="16337"/>
                    </a:cubicBezTo>
                    <a:cubicBezTo>
                      <a:pt x="27021" y="16337"/>
                      <a:pt x="27021" y="16337"/>
                      <a:pt x="27021" y="16337"/>
                    </a:cubicBezTo>
                    <a:lnTo>
                      <a:pt x="27021" y="17578"/>
                    </a:lnTo>
                    <a:close/>
                    <a:moveTo>
                      <a:pt x="35631" y="16735"/>
                    </a:moveTo>
                    <a:cubicBezTo>
                      <a:pt x="35527" y="16735"/>
                      <a:pt x="35527" y="16735"/>
                      <a:pt x="35527" y="16735"/>
                    </a:cubicBezTo>
                    <a:cubicBezTo>
                      <a:pt x="35527" y="15494"/>
                      <a:pt x="35527" y="15494"/>
                      <a:pt x="35527" y="15494"/>
                    </a:cubicBezTo>
                    <a:cubicBezTo>
                      <a:pt x="35631" y="15494"/>
                      <a:pt x="35631" y="15494"/>
                      <a:pt x="35631" y="15494"/>
                    </a:cubicBezTo>
                    <a:lnTo>
                      <a:pt x="35631" y="16735"/>
                    </a:lnTo>
                    <a:close/>
                    <a:moveTo>
                      <a:pt x="45281" y="16484"/>
                    </a:moveTo>
                    <a:cubicBezTo>
                      <a:pt x="44949" y="16227"/>
                      <a:pt x="44671" y="15895"/>
                      <a:pt x="44475" y="15524"/>
                    </a:cubicBezTo>
                    <a:cubicBezTo>
                      <a:pt x="44567" y="15476"/>
                      <a:pt x="44567" y="15476"/>
                      <a:pt x="44567" y="15476"/>
                    </a:cubicBezTo>
                    <a:cubicBezTo>
                      <a:pt x="44756" y="15833"/>
                      <a:pt x="45025" y="16154"/>
                      <a:pt x="45345" y="16402"/>
                    </a:cubicBezTo>
                    <a:lnTo>
                      <a:pt x="45281" y="16484"/>
                    </a:lnTo>
                    <a:close/>
                    <a:moveTo>
                      <a:pt x="18411" y="15827"/>
                    </a:moveTo>
                    <a:cubicBezTo>
                      <a:pt x="18307" y="15827"/>
                      <a:pt x="18307" y="15827"/>
                      <a:pt x="18307" y="15827"/>
                    </a:cubicBezTo>
                    <a:cubicBezTo>
                      <a:pt x="18307" y="15371"/>
                      <a:pt x="18307" y="15371"/>
                      <a:pt x="18307" y="15371"/>
                    </a:cubicBezTo>
                    <a:cubicBezTo>
                      <a:pt x="18307" y="15106"/>
                      <a:pt x="18332" y="14840"/>
                      <a:pt x="18380" y="14582"/>
                    </a:cubicBezTo>
                    <a:cubicBezTo>
                      <a:pt x="18482" y="14601"/>
                      <a:pt x="18482" y="14601"/>
                      <a:pt x="18482" y="14601"/>
                    </a:cubicBezTo>
                    <a:cubicBezTo>
                      <a:pt x="18435" y="14853"/>
                      <a:pt x="18411" y="15112"/>
                      <a:pt x="18411" y="15371"/>
                    </a:cubicBezTo>
                    <a:lnTo>
                      <a:pt x="18411" y="15827"/>
                    </a:lnTo>
                    <a:close/>
                    <a:moveTo>
                      <a:pt x="26909" y="15100"/>
                    </a:moveTo>
                    <a:cubicBezTo>
                      <a:pt x="26883" y="14690"/>
                      <a:pt x="26797" y="14289"/>
                      <a:pt x="26655" y="13906"/>
                    </a:cubicBezTo>
                    <a:cubicBezTo>
                      <a:pt x="26752" y="13870"/>
                      <a:pt x="26752" y="13870"/>
                      <a:pt x="26752" y="13870"/>
                    </a:cubicBezTo>
                    <a:cubicBezTo>
                      <a:pt x="26898" y="14262"/>
                      <a:pt x="26986" y="14674"/>
                      <a:pt x="27013" y="15093"/>
                    </a:cubicBezTo>
                    <a:lnTo>
                      <a:pt x="26909" y="15100"/>
                    </a:lnTo>
                    <a:close/>
                    <a:moveTo>
                      <a:pt x="44141" y="14316"/>
                    </a:moveTo>
                    <a:cubicBezTo>
                      <a:pt x="44138" y="14261"/>
                      <a:pt x="44137" y="14206"/>
                      <a:pt x="44137" y="14150"/>
                    </a:cubicBezTo>
                    <a:cubicBezTo>
                      <a:pt x="44137" y="13073"/>
                      <a:pt x="44137" y="13073"/>
                      <a:pt x="44137" y="13073"/>
                    </a:cubicBezTo>
                    <a:cubicBezTo>
                      <a:pt x="44241" y="13073"/>
                      <a:pt x="44241" y="13073"/>
                      <a:pt x="44241" y="13073"/>
                    </a:cubicBezTo>
                    <a:cubicBezTo>
                      <a:pt x="44241" y="14150"/>
                      <a:pt x="44241" y="14150"/>
                      <a:pt x="44241" y="14150"/>
                    </a:cubicBezTo>
                    <a:cubicBezTo>
                      <a:pt x="44241" y="14204"/>
                      <a:pt x="44242" y="14257"/>
                      <a:pt x="44245" y="14311"/>
                    </a:cubicBezTo>
                    <a:lnTo>
                      <a:pt x="44141" y="14316"/>
                    </a:lnTo>
                    <a:close/>
                    <a:moveTo>
                      <a:pt x="35631" y="14254"/>
                    </a:moveTo>
                    <a:cubicBezTo>
                      <a:pt x="35527" y="14254"/>
                      <a:pt x="35527" y="14254"/>
                      <a:pt x="35527" y="14254"/>
                    </a:cubicBezTo>
                    <a:cubicBezTo>
                      <a:pt x="35527" y="13013"/>
                      <a:pt x="35527" y="13013"/>
                      <a:pt x="35527" y="13013"/>
                    </a:cubicBezTo>
                    <a:cubicBezTo>
                      <a:pt x="35631" y="13013"/>
                      <a:pt x="35631" y="13013"/>
                      <a:pt x="35631" y="13013"/>
                    </a:cubicBezTo>
                    <a:lnTo>
                      <a:pt x="35631" y="14254"/>
                    </a:lnTo>
                    <a:close/>
                    <a:moveTo>
                      <a:pt x="18878" y="13446"/>
                    </a:moveTo>
                    <a:cubicBezTo>
                      <a:pt x="18785" y="13398"/>
                      <a:pt x="18785" y="13398"/>
                      <a:pt x="18785" y="13398"/>
                    </a:cubicBezTo>
                    <a:cubicBezTo>
                      <a:pt x="18978" y="13026"/>
                      <a:pt x="19224" y="12684"/>
                      <a:pt x="19516" y="12382"/>
                    </a:cubicBezTo>
                    <a:cubicBezTo>
                      <a:pt x="19590" y="12454"/>
                      <a:pt x="19590" y="12454"/>
                      <a:pt x="19590" y="12454"/>
                    </a:cubicBezTo>
                    <a:cubicBezTo>
                      <a:pt x="19305" y="12749"/>
                      <a:pt x="19066" y="13083"/>
                      <a:pt x="18878" y="13446"/>
                    </a:cubicBezTo>
                    <a:close/>
                    <a:moveTo>
                      <a:pt x="26066" y="12837"/>
                    </a:moveTo>
                    <a:cubicBezTo>
                      <a:pt x="25819" y="12510"/>
                      <a:pt x="25526" y="12223"/>
                      <a:pt x="25195" y="11981"/>
                    </a:cubicBezTo>
                    <a:cubicBezTo>
                      <a:pt x="25256" y="11897"/>
                      <a:pt x="25256" y="11897"/>
                      <a:pt x="25256" y="11897"/>
                    </a:cubicBezTo>
                    <a:cubicBezTo>
                      <a:pt x="25595" y="12145"/>
                      <a:pt x="25895" y="12440"/>
                      <a:pt x="26149" y="12774"/>
                    </a:cubicBezTo>
                    <a:lnTo>
                      <a:pt x="26066" y="12837"/>
                    </a:lnTo>
                    <a:close/>
                    <a:moveTo>
                      <a:pt x="44241" y="11832"/>
                    </a:moveTo>
                    <a:cubicBezTo>
                      <a:pt x="44137" y="11832"/>
                      <a:pt x="44137" y="11832"/>
                      <a:pt x="44137" y="11832"/>
                    </a:cubicBezTo>
                    <a:cubicBezTo>
                      <a:pt x="44137" y="10592"/>
                      <a:pt x="44137" y="10592"/>
                      <a:pt x="44137" y="10592"/>
                    </a:cubicBezTo>
                    <a:cubicBezTo>
                      <a:pt x="44241" y="10592"/>
                      <a:pt x="44241" y="10592"/>
                      <a:pt x="44241" y="10592"/>
                    </a:cubicBezTo>
                    <a:lnTo>
                      <a:pt x="44241" y="11832"/>
                    </a:lnTo>
                    <a:close/>
                    <a:moveTo>
                      <a:pt x="35631" y="11772"/>
                    </a:moveTo>
                    <a:cubicBezTo>
                      <a:pt x="35527" y="11772"/>
                      <a:pt x="35527" y="11772"/>
                      <a:pt x="35527" y="11772"/>
                    </a:cubicBezTo>
                    <a:cubicBezTo>
                      <a:pt x="35527" y="10532"/>
                      <a:pt x="35527" y="10532"/>
                      <a:pt x="35527" y="10532"/>
                    </a:cubicBezTo>
                    <a:cubicBezTo>
                      <a:pt x="35631" y="10532"/>
                      <a:pt x="35631" y="10532"/>
                      <a:pt x="35631" y="10532"/>
                    </a:cubicBezTo>
                    <a:lnTo>
                      <a:pt x="35631" y="11772"/>
                    </a:lnTo>
                    <a:close/>
                    <a:moveTo>
                      <a:pt x="20557" y="11709"/>
                    </a:moveTo>
                    <a:cubicBezTo>
                      <a:pt x="20506" y="11618"/>
                      <a:pt x="20506" y="11618"/>
                      <a:pt x="20506" y="11618"/>
                    </a:cubicBezTo>
                    <a:cubicBezTo>
                      <a:pt x="20872" y="11412"/>
                      <a:pt x="21266" y="11262"/>
                      <a:pt x="21675" y="11172"/>
                    </a:cubicBezTo>
                    <a:cubicBezTo>
                      <a:pt x="21697" y="11273"/>
                      <a:pt x="21697" y="11273"/>
                      <a:pt x="21697" y="11273"/>
                    </a:cubicBezTo>
                    <a:cubicBezTo>
                      <a:pt x="21298" y="11361"/>
                      <a:pt x="20914" y="11508"/>
                      <a:pt x="20557" y="11709"/>
                    </a:cubicBezTo>
                    <a:close/>
                    <a:moveTo>
                      <a:pt x="24115" y="11411"/>
                    </a:moveTo>
                    <a:cubicBezTo>
                      <a:pt x="23730" y="11276"/>
                      <a:pt x="23327" y="11198"/>
                      <a:pt x="22917" y="11179"/>
                    </a:cubicBezTo>
                    <a:cubicBezTo>
                      <a:pt x="22922" y="11075"/>
                      <a:pt x="22922" y="11075"/>
                      <a:pt x="22922" y="11075"/>
                    </a:cubicBezTo>
                    <a:cubicBezTo>
                      <a:pt x="23342" y="11094"/>
                      <a:pt x="23755" y="11174"/>
                      <a:pt x="24150" y="11313"/>
                    </a:cubicBezTo>
                    <a:lnTo>
                      <a:pt x="24115" y="11411"/>
                    </a:lnTo>
                    <a:close/>
                    <a:moveTo>
                      <a:pt x="44241" y="9351"/>
                    </a:moveTo>
                    <a:cubicBezTo>
                      <a:pt x="44137" y="9351"/>
                      <a:pt x="44137" y="9351"/>
                      <a:pt x="44137" y="9351"/>
                    </a:cubicBezTo>
                    <a:cubicBezTo>
                      <a:pt x="44137" y="8110"/>
                      <a:pt x="44137" y="8110"/>
                      <a:pt x="44137" y="8110"/>
                    </a:cubicBezTo>
                    <a:cubicBezTo>
                      <a:pt x="44241" y="8110"/>
                      <a:pt x="44241" y="8110"/>
                      <a:pt x="44241" y="8110"/>
                    </a:cubicBezTo>
                    <a:lnTo>
                      <a:pt x="44241" y="9351"/>
                    </a:lnTo>
                    <a:close/>
                    <a:moveTo>
                      <a:pt x="35631" y="9291"/>
                    </a:moveTo>
                    <a:cubicBezTo>
                      <a:pt x="35527" y="9291"/>
                      <a:pt x="35527" y="9291"/>
                      <a:pt x="35527" y="9291"/>
                    </a:cubicBezTo>
                    <a:cubicBezTo>
                      <a:pt x="35527" y="8050"/>
                      <a:pt x="35527" y="8050"/>
                      <a:pt x="35527" y="8050"/>
                    </a:cubicBezTo>
                    <a:cubicBezTo>
                      <a:pt x="35631" y="8050"/>
                      <a:pt x="35631" y="8050"/>
                      <a:pt x="35631" y="8050"/>
                    </a:cubicBezTo>
                    <a:lnTo>
                      <a:pt x="35631" y="9291"/>
                    </a:lnTo>
                    <a:close/>
                    <a:moveTo>
                      <a:pt x="44241" y="6870"/>
                    </a:moveTo>
                    <a:cubicBezTo>
                      <a:pt x="44137" y="6870"/>
                      <a:pt x="44137" y="6870"/>
                      <a:pt x="44137" y="6870"/>
                    </a:cubicBezTo>
                    <a:cubicBezTo>
                      <a:pt x="44137" y="5629"/>
                      <a:pt x="44137" y="5629"/>
                      <a:pt x="44137" y="5629"/>
                    </a:cubicBezTo>
                    <a:cubicBezTo>
                      <a:pt x="44241" y="5629"/>
                      <a:pt x="44241" y="5629"/>
                      <a:pt x="44241" y="5629"/>
                    </a:cubicBezTo>
                    <a:lnTo>
                      <a:pt x="44241" y="6870"/>
                    </a:lnTo>
                    <a:close/>
                    <a:moveTo>
                      <a:pt x="35631" y="6810"/>
                    </a:moveTo>
                    <a:cubicBezTo>
                      <a:pt x="35527" y="6810"/>
                      <a:pt x="35527" y="6810"/>
                      <a:pt x="35527" y="6810"/>
                    </a:cubicBezTo>
                    <a:cubicBezTo>
                      <a:pt x="35527" y="5569"/>
                      <a:pt x="35527" y="5569"/>
                      <a:pt x="35527" y="5569"/>
                    </a:cubicBezTo>
                    <a:cubicBezTo>
                      <a:pt x="35631" y="5569"/>
                      <a:pt x="35631" y="5569"/>
                      <a:pt x="35631" y="5569"/>
                    </a:cubicBezTo>
                    <a:lnTo>
                      <a:pt x="35631" y="6810"/>
                    </a:lnTo>
                    <a:close/>
                    <a:moveTo>
                      <a:pt x="44241" y="4388"/>
                    </a:moveTo>
                    <a:cubicBezTo>
                      <a:pt x="44137" y="4388"/>
                      <a:pt x="44137" y="4388"/>
                      <a:pt x="44137" y="4388"/>
                    </a:cubicBezTo>
                    <a:cubicBezTo>
                      <a:pt x="44137" y="4267"/>
                      <a:pt x="44137" y="4267"/>
                      <a:pt x="44137" y="4267"/>
                    </a:cubicBezTo>
                    <a:cubicBezTo>
                      <a:pt x="44136" y="3896"/>
                      <a:pt x="44088" y="3528"/>
                      <a:pt x="43993" y="3174"/>
                    </a:cubicBezTo>
                    <a:cubicBezTo>
                      <a:pt x="44093" y="3147"/>
                      <a:pt x="44093" y="3147"/>
                      <a:pt x="44093" y="3147"/>
                    </a:cubicBezTo>
                    <a:cubicBezTo>
                      <a:pt x="44191" y="3510"/>
                      <a:pt x="44240" y="3887"/>
                      <a:pt x="44241" y="4267"/>
                    </a:cubicBezTo>
                    <a:lnTo>
                      <a:pt x="44241" y="4388"/>
                    </a:lnTo>
                    <a:close/>
                    <a:moveTo>
                      <a:pt x="35631" y="4328"/>
                    </a:moveTo>
                    <a:cubicBezTo>
                      <a:pt x="35527" y="4328"/>
                      <a:pt x="35527" y="4328"/>
                      <a:pt x="35527" y="4328"/>
                    </a:cubicBezTo>
                    <a:cubicBezTo>
                      <a:pt x="35527" y="4267"/>
                      <a:pt x="35527" y="4267"/>
                      <a:pt x="35527" y="4267"/>
                    </a:cubicBezTo>
                    <a:cubicBezTo>
                      <a:pt x="35527" y="3866"/>
                      <a:pt x="35582" y="3470"/>
                      <a:pt x="35690" y="3089"/>
                    </a:cubicBezTo>
                    <a:cubicBezTo>
                      <a:pt x="35790" y="3117"/>
                      <a:pt x="35790" y="3117"/>
                      <a:pt x="35790" y="3117"/>
                    </a:cubicBezTo>
                    <a:cubicBezTo>
                      <a:pt x="35684" y="3489"/>
                      <a:pt x="35631" y="3876"/>
                      <a:pt x="35631" y="4267"/>
                    </a:cubicBezTo>
                    <a:lnTo>
                      <a:pt x="35631" y="4328"/>
                    </a:lnTo>
                    <a:close/>
                    <a:moveTo>
                      <a:pt x="43507" y="2054"/>
                    </a:moveTo>
                    <a:cubicBezTo>
                      <a:pt x="43291" y="1707"/>
                      <a:pt x="43025" y="1393"/>
                      <a:pt x="42719" y="1122"/>
                    </a:cubicBezTo>
                    <a:cubicBezTo>
                      <a:pt x="42787" y="1044"/>
                      <a:pt x="42787" y="1044"/>
                      <a:pt x="42787" y="1044"/>
                    </a:cubicBezTo>
                    <a:cubicBezTo>
                      <a:pt x="43102" y="1322"/>
                      <a:pt x="43374" y="1643"/>
                      <a:pt x="43595" y="2000"/>
                    </a:cubicBezTo>
                    <a:lnTo>
                      <a:pt x="43507" y="2054"/>
                    </a:lnTo>
                    <a:close/>
                    <a:moveTo>
                      <a:pt x="36293" y="2004"/>
                    </a:moveTo>
                    <a:cubicBezTo>
                      <a:pt x="36205" y="1948"/>
                      <a:pt x="36205" y="1948"/>
                      <a:pt x="36205" y="1948"/>
                    </a:cubicBezTo>
                    <a:cubicBezTo>
                      <a:pt x="36431" y="1595"/>
                      <a:pt x="36708" y="1278"/>
                      <a:pt x="37026" y="1004"/>
                    </a:cubicBezTo>
                    <a:cubicBezTo>
                      <a:pt x="37094" y="1083"/>
                      <a:pt x="37094" y="1083"/>
                      <a:pt x="37094" y="1083"/>
                    </a:cubicBezTo>
                    <a:cubicBezTo>
                      <a:pt x="36783" y="1350"/>
                      <a:pt x="36513" y="1660"/>
                      <a:pt x="36293" y="2004"/>
                    </a:cubicBezTo>
                    <a:close/>
                    <a:moveTo>
                      <a:pt x="41696" y="454"/>
                    </a:moveTo>
                    <a:cubicBezTo>
                      <a:pt x="41325" y="283"/>
                      <a:pt x="40930" y="167"/>
                      <a:pt x="40525" y="111"/>
                    </a:cubicBezTo>
                    <a:cubicBezTo>
                      <a:pt x="40539" y="8"/>
                      <a:pt x="40539" y="8"/>
                      <a:pt x="40539" y="8"/>
                    </a:cubicBezTo>
                    <a:cubicBezTo>
                      <a:pt x="40955" y="66"/>
                      <a:pt x="41359" y="184"/>
                      <a:pt x="41740" y="360"/>
                    </a:cubicBezTo>
                    <a:lnTo>
                      <a:pt x="41696" y="454"/>
                    </a:lnTo>
                    <a:close/>
                    <a:moveTo>
                      <a:pt x="38125" y="430"/>
                    </a:moveTo>
                    <a:cubicBezTo>
                      <a:pt x="38083" y="335"/>
                      <a:pt x="38083" y="335"/>
                      <a:pt x="38083" y="335"/>
                    </a:cubicBezTo>
                    <a:cubicBezTo>
                      <a:pt x="38466" y="165"/>
                      <a:pt x="38872" y="52"/>
                      <a:pt x="39289" y="0"/>
                    </a:cubicBezTo>
                    <a:cubicBezTo>
                      <a:pt x="39301" y="103"/>
                      <a:pt x="39301" y="103"/>
                      <a:pt x="39301" y="103"/>
                    </a:cubicBezTo>
                    <a:cubicBezTo>
                      <a:pt x="38895" y="154"/>
                      <a:pt x="38499" y="264"/>
                      <a:pt x="38125" y="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-5400000">
              <a:off x="605109" y="2939694"/>
              <a:ext cx="146306" cy="261940"/>
              <a:chOff x="7419591" y="3612333"/>
              <a:chExt cx="146306" cy="26194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1"/>
          <p:cNvGrpSpPr/>
          <p:nvPr/>
        </p:nvGrpSpPr>
        <p:grpSpPr>
          <a:xfrm>
            <a:off x="-430302" y="-731465"/>
            <a:ext cx="1691004" cy="2542951"/>
            <a:chOff x="-430302" y="-731465"/>
            <a:chExt cx="1691004" cy="2542951"/>
          </a:xfrm>
        </p:grpSpPr>
        <p:grpSp>
          <p:nvGrpSpPr>
            <p:cNvPr id="519" name="Google Shape;519;p21"/>
            <p:cNvGrpSpPr/>
            <p:nvPr/>
          </p:nvGrpSpPr>
          <p:grpSpPr>
            <a:xfrm rot="-3599967">
              <a:off x="-941577" y="347057"/>
              <a:ext cx="2713554" cy="385908"/>
              <a:chOff x="-1815602" y="2391450"/>
              <a:chExt cx="2535600" cy="360600"/>
            </a:xfrm>
          </p:grpSpPr>
          <p:sp>
            <p:nvSpPr>
              <p:cNvPr id="520" name="Google Shape;520;p21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" name="Google Shape;522;p21"/>
            <p:cNvGrpSpPr/>
            <p:nvPr/>
          </p:nvGrpSpPr>
          <p:grpSpPr>
            <a:xfrm rot="1800044">
              <a:off x="341875" y="408924"/>
              <a:ext cx="146303" cy="261934"/>
              <a:chOff x="7419591" y="3612333"/>
              <a:chExt cx="146306" cy="261940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5" name="Google Shape;545;p21"/>
          <p:cNvGrpSpPr/>
          <p:nvPr/>
        </p:nvGrpSpPr>
        <p:grpSpPr>
          <a:xfrm>
            <a:off x="6858176" y="1608307"/>
            <a:ext cx="5456928" cy="5456928"/>
            <a:chOff x="6461226" y="2015670"/>
            <a:chExt cx="5456928" cy="5456928"/>
          </a:xfrm>
        </p:grpSpPr>
        <p:grpSp>
          <p:nvGrpSpPr>
            <p:cNvPr id="546" name="Google Shape;546;p21"/>
            <p:cNvGrpSpPr/>
            <p:nvPr/>
          </p:nvGrpSpPr>
          <p:grpSpPr>
            <a:xfrm rot="10800000">
              <a:off x="6461226" y="2015670"/>
              <a:ext cx="5456928" cy="5456928"/>
              <a:chOff x="-2008470" y="-2569457"/>
              <a:chExt cx="5456928" cy="5456928"/>
            </a:xfrm>
          </p:grpSpPr>
          <p:sp>
            <p:nvSpPr>
              <p:cNvPr id="547" name="Google Shape;547;p21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1"/>
            <p:cNvGrpSpPr/>
            <p:nvPr/>
          </p:nvGrpSpPr>
          <p:grpSpPr>
            <a:xfrm rot="-8999967">
              <a:off x="7940328" y="4502060"/>
              <a:ext cx="156574" cy="280323"/>
              <a:chOff x="7419591" y="3612333"/>
              <a:chExt cx="146306" cy="261940"/>
            </a:xfrm>
          </p:grpSpPr>
          <p:sp>
            <p:nvSpPr>
              <p:cNvPr id="550" name="Google Shape;550;p2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2" name="Google Shape;572;p21"/>
          <p:cNvSpPr txBox="1"/>
          <p:nvPr>
            <p:ph idx="1" type="subTitle"/>
          </p:nvPr>
        </p:nvSpPr>
        <p:spPr>
          <a:xfrm>
            <a:off x="856125" y="2422800"/>
            <a:ext cx="36996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1"/>
          <p:cNvSpPr txBox="1"/>
          <p:nvPr>
            <p:ph type="title"/>
          </p:nvPr>
        </p:nvSpPr>
        <p:spPr>
          <a:xfrm>
            <a:off x="866975" y="1778400"/>
            <a:ext cx="369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4" name="Google Shape;574;p21"/>
          <p:cNvSpPr/>
          <p:nvPr/>
        </p:nvSpPr>
        <p:spPr>
          <a:xfrm flipH="1" rot="10800000">
            <a:off x="-712050" y="4214050"/>
            <a:ext cx="4883400" cy="4883100"/>
          </a:xfrm>
          <a:prstGeom prst="chord">
            <a:avLst>
              <a:gd fmla="val 971140" name="adj1"/>
              <a:gd fmla="val 982486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/>
          <p:nvPr/>
        </p:nvSpPr>
        <p:spPr>
          <a:xfrm flipH="1">
            <a:off x="4690888" y="-3274800"/>
            <a:ext cx="4883400" cy="4883100"/>
          </a:xfrm>
          <a:prstGeom prst="chord">
            <a:avLst>
              <a:gd fmla="val 944944" name="adj1"/>
              <a:gd fmla="val 982486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 flipH="1" rot="10800000">
            <a:off x="-311400" y="3535200"/>
            <a:ext cx="4883400" cy="4883100"/>
          </a:xfrm>
          <a:prstGeom prst="chord">
            <a:avLst>
              <a:gd fmla="val 1020915" name="adj1"/>
              <a:gd fmla="val 982486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 flipH="1" rot="10800000">
            <a:off x="5926900" y="-1910699"/>
            <a:ext cx="2810700" cy="2810700"/>
          </a:xfrm>
          <a:prstGeom prst="chord">
            <a:avLst>
              <a:gd fmla="val 11763131" name="adj1"/>
              <a:gd fmla="val 20698771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-4077289" y="-1491196"/>
            <a:ext cx="7717188" cy="7717188"/>
            <a:chOff x="-4077289" y="-1491196"/>
            <a:chExt cx="7717188" cy="7717188"/>
          </a:xfrm>
        </p:grpSpPr>
        <p:grpSp>
          <p:nvGrpSpPr>
            <p:cNvPr id="580" name="Google Shape;580;p22"/>
            <p:cNvGrpSpPr/>
            <p:nvPr/>
          </p:nvGrpSpPr>
          <p:grpSpPr>
            <a:xfrm rot="-2700000">
              <a:off x="-2947133" y="-361040"/>
              <a:ext cx="5456876" cy="5456876"/>
              <a:chOff x="-2008470" y="-2569457"/>
              <a:chExt cx="5456928" cy="5456928"/>
            </a:xfrm>
          </p:grpSpPr>
          <p:sp>
            <p:nvSpPr>
              <p:cNvPr id="581" name="Google Shape;581;p22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p22"/>
            <p:cNvGrpSpPr/>
            <p:nvPr/>
          </p:nvGrpSpPr>
          <p:grpSpPr>
            <a:xfrm rot="-8100000">
              <a:off x="502521" y="1988191"/>
              <a:ext cx="146304" cy="261937"/>
              <a:chOff x="7419591" y="3612333"/>
              <a:chExt cx="146306" cy="261940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6" name="Google Shape;606;p22"/>
          <p:cNvSpPr txBox="1"/>
          <p:nvPr>
            <p:ph idx="1" type="subTitle"/>
          </p:nvPr>
        </p:nvSpPr>
        <p:spPr>
          <a:xfrm>
            <a:off x="4572000" y="2422800"/>
            <a:ext cx="38520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2"/>
          <p:cNvSpPr txBox="1"/>
          <p:nvPr>
            <p:ph type="title"/>
          </p:nvPr>
        </p:nvSpPr>
        <p:spPr>
          <a:xfrm>
            <a:off x="4088400" y="1778400"/>
            <a:ext cx="433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"/>
          <p:cNvSpPr/>
          <p:nvPr/>
        </p:nvSpPr>
        <p:spPr>
          <a:xfrm flipH="1" rot="-5400000">
            <a:off x="4387225" y="737325"/>
            <a:ext cx="4166100" cy="416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 txBox="1"/>
          <p:nvPr>
            <p:ph idx="1" type="subTitle"/>
          </p:nvPr>
        </p:nvSpPr>
        <p:spPr>
          <a:xfrm>
            <a:off x="1175325" y="2826325"/>
            <a:ext cx="30231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1" name="Google Shape;611;p23"/>
          <p:cNvSpPr txBox="1"/>
          <p:nvPr>
            <p:ph idx="2" type="subTitle"/>
          </p:nvPr>
        </p:nvSpPr>
        <p:spPr>
          <a:xfrm>
            <a:off x="4945650" y="2826325"/>
            <a:ext cx="30231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2" name="Google Shape;612;p23"/>
          <p:cNvSpPr txBox="1"/>
          <p:nvPr>
            <p:ph idx="3" type="subTitle"/>
          </p:nvPr>
        </p:nvSpPr>
        <p:spPr>
          <a:xfrm>
            <a:off x="1175313" y="3146425"/>
            <a:ext cx="30099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3"/>
          <p:cNvSpPr txBox="1"/>
          <p:nvPr>
            <p:ph idx="4" type="subTitle"/>
          </p:nvPr>
        </p:nvSpPr>
        <p:spPr>
          <a:xfrm>
            <a:off x="4958798" y="3146425"/>
            <a:ext cx="30099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"/>
          <p:cNvSpPr txBox="1"/>
          <p:nvPr>
            <p:ph idx="1" type="subTitle"/>
          </p:nvPr>
        </p:nvSpPr>
        <p:spPr>
          <a:xfrm>
            <a:off x="720000" y="3445200"/>
            <a:ext cx="2511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7" name="Google Shape;617;p24"/>
          <p:cNvSpPr txBox="1"/>
          <p:nvPr>
            <p:ph idx="2" type="subTitle"/>
          </p:nvPr>
        </p:nvSpPr>
        <p:spPr>
          <a:xfrm>
            <a:off x="5912400" y="3445200"/>
            <a:ext cx="2511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8" name="Google Shape;618;p24"/>
          <p:cNvSpPr txBox="1"/>
          <p:nvPr>
            <p:ph idx="3" type="subTitle"/>
          </p:nvPr>
        </p:nvSpPr>
        <p:spPr>
          <a:xfrm>
            <a:off x="720000" y="3890100"/>
            <a:ext cx="2511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4"/>
          <p:cNvSpPr txBox="1"/>
          <p:nvPr>
            <p:ph idx="4" type="subTitle"/>
          </p:nvPr>
        </p:nvSpPr>
        <p:spPr>
          <a:xfrm>
            <a:off x="5912400" y="3890100"/>
            <a:ext cx="2511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4"/>
          <p:cNvSpPr txBox="1"/>
          <p:nvPr>
            <p:ph type="title"/>
          </p:nvPr>
        </p:nvSpPr>
        <p:spPr>
          <a:xfrm>
            <a:off x="720000" y="458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1" name="Google Shape;621;p24"/>
          <p:cNvSpPr/>
          <p:nvPr/>
        </p:nvSpPr>
        <p:spPr>
          <a:xfrm flipH="1" rot="10800000">
            <a:off x="6512625" y="-1711583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 flipH="1" rot="10800000">
            <a:off x="-418375" y="460349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/>
          <p:nvPr>
            <p:ph idx="1" type="subTitle"/>
          </p:nvPr>
        </p:nvSpPr>
        <p:spPr>
          <a:xfrm>
            <a:off x="537850" y="3098450"/>
            <a:ext cx="2265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5" name="Google Shape;625;p25"/>
          <p:cNvSpPr txBox="1"/>
          <p:nvPr>
            <p:ph idx="2" type="subTitle"/>
          </p:nvPr>
        </p:nvSpPr>
        <p:spPr>
          <a:xfrm>
            <a:off x="537850" y="3583253"/>
            <a:ext cx="2265000" cy="7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5"/>
          <p:cNvSpPr txBox="1"/>
          <p:nvPr>
            <p:ph idx="3" type="subTitle"/>
          </p:nvPr>
        </p:nvSpPr>
        <p:spPr>
          <a:xfrm>
            <a:off x="3439502" y="3583253"/>
            <a:ext cx="2265000" cy="7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4" type="subTitle"/>
          </p:nvPr>
        </p:nvSpPr>
        <p:spPr>
          <a:xfrm>
            <a:off x="6341145" y="3583253"/>
            <a:ext cx="2265000" cy="7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5"/>
          <p:cNvSpPr txBox="1"/>
          <p:nvPr>
            <p:ph type="title"/>
          </p:nvPr>
        </p:nvSpPr>
        <p:spPr>
          <a:xfrm>
            <a:off x="720000" y="455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5" type="subTitle"/>
          </p:nvPr>
        </p:nvSpPr>
        <p:spPr>
          <a:xfrm>
            <a:off x="3439502" y="3098450"/>
            <a:ext cx="2265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5"/>
          <p:cNvSpPr txBox="1"/>
          <p:nvPr>
            <p:ph idx="6" type="subTitle"/>
          </p:nvPr>
        </p:nvSpPr>
        <p:spPr>
          <a:xfrm>
            <a:off x="6341145" y="3098450"/>
            <a:ext cx="2265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5"/>
          <p:cNvSpPr/>
          <p:nvPr/>
        </p:nvSpPr>
        <p:spPr>
          <a:xfrm>
            <a:off x="5879450" y="-247335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-517200" y="444574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 txBox="1"/>
          <p:nvPr>
            <p:ph type="title"/>
          </p:nvPr>
        </p:nvSpPr>
        <p:spPr>
          <a:xfrm>
            <a:off x="720000" y="458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35" name="Google Shape;635;p26"/>
          <p:cNvSpPr txBox="1"/>
          <p:nvPr>
            <p:ph idx="1" type="subTitle"/>
          </p:nvPr>
        </p:nvSpPr>
        <p:spPr>
          <a:xfrm>
            <a:off x="720000" y="2892175"/>
            <a:ext cx="2336400" cy="33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26"/>
          <p:cNvSpPr txBox="1"/>
          <p:nvPr>
            <p:ph idx="2" type="subTitle"/>
          </p:nvPr>
        </p:nvSpPr>
        <p:spPr>
          <a:xfrm>
            <a:off x="720000" y="3224574"/>
            <a:ext cx="23364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6"/>
          <p:cNvSpPr txBox="1"/>
          <p:nvPr>
            <p:ph idx="3" type="subTitle"/>
          </p:nvPr>
        </p:nvSpPr>
        <p:spPr>
          <a:xfrm>
            <a:off x="3403800" y="3224574"/>
            <a:ext cx="23364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6"/>
          <p:cNvSpPr txBox="1"/>
          <p:nvPr>
            <p:ph idx="4" type="subTitle"/>
          </p:nvPr>
        </p:nvSpPr>
        <p:spPr>
          <a:xfrm>
            <a:off x="6087600" y="3224574"/>
            <a:ext cx="23364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6"/>
          <p:cNvSpPr txBox="1"/>
          <p:nvPr>
            <p:ph idx="5" type="subTitle"/>
          </p:nvPr>
        </p:nvSpPr>
        <p:spPr>
          <a:xfrm>
            <a:off x="3403800" y="2892175"/>
            <a:ext cx="2336400" cy="33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26"/>
          <p:cNvSpPr txBox="1"/>
          <p:nvPr>
            <p:ph idx="6" type="subTitle"/>
          </p:nvPr>
        </p:nvSpPr>
        <p:spPr>
          <a:xfrm>
            <a:off x="6087600" y="2892175"/>
            <a:ext cx="2336400" cy="33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6"/>
          <p:cNvSpPr txBox="1"/>
          <p:nvPr>
            <p:ph hasCustomPrompt="1" idx="7" type="title"/>
          </p:nvPr>
        </p:nvSpPr>
        <p:spPr>
          <a:xfrm>
            <a:off x="1321950" y="1803600"/>
            <a:ext cx="113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2" name="Google Shape;642;p26"/>
          <p:cNvSpPr txBox="1"/>
          <p:nvPr>
            <p:ph hasCustomPrompt="1" idx="8" type="title"/>
          </p:nvPr>
        </p:nvSpPr>
        <p:spPr>
          <a:xfrm>
            <a:off x="4005750" y="1803600"/>
            <a:ext cx="113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3" name="Google Shape;643;p26"/>
          <p:cNvSpPr txBox="1"/>
          <p:nvPr>
            <p:ph hasCustomPrompt="1" idx="9" type="title"/>
          </p:nvPr>
        </p:nvSpPr>
        <p:spPr>
          <a:xfrm>
            <a:off x="6689550" y="1803600"/>
            <a:ext cx="113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4" name="Google Shape;644;p26"/>
          <p:cNvSpPr/>
          <p:nvPr/>
        </p:nvSpPr>
        <p:spPr>
          <a:xfrm>
            <a:off x="5775975" y="-263590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/>
          <p:nvPr/>
        </p:nvSpPr>
        <p:spPr>
          <a:xfrm flipH="1" rot="-5400000">
            <a:off x="4567294" y="699225"/>
            <a:ext cx="4166100" cy="416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 txBox="1"/>
          <p:nvPr>
            <p:ph idx="1" type="subTitle"/>
          </p:nvPr>
        </p:nvSpPr>
        <p:spPr>
          <a:xfrm>
            <a:off x="1358950" y="1978720"/>
            <a:ext cx="2174100" cy="43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8" name="Google Shape;648;p27"/>
          <p:cNvSpPr txBox="1"/>
          <p:nvPr>
            <p:ph idx="2" type="subTitle"/>
          </p:nvPr>
        </p:nvSpPr>
        <p:spPr>
          <a:xfrm>
            <a:off x="1358950" y="1493920"/>
            <a:ext cx="2174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7"/>
          <p:cNvSpPr txBox="1"/>
          <p:nvPr>
            <p:ph idx="3" type="subTitle"/>
          </p:nvPr>
        </p:nvSpPr>
        <p:spPr>
          <a:xfrm>
            <a:off x="5563300" y="1493920"/>
            <a:ext cx="2174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7"/>
          <p:cNvSpPr txBox="1"/>
          <p:nvPr>
            <p:ph idx="4" type="subTitle"/>
          </p:nvPr>
        </p:nvSpPr>
        <p:spPr>
          <a:xfrm>
            <a:off x="1358950" y="3705711"/>
            <a:ext cx="2174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7"/>
          <p:cNvSpPr txBox="1"/>
          <p:nvPr>
            <p:ph idx="5" type="subTitle"/>
          </p:nvPr>
        </p:nvSpPr>
        <p:spPr>
          <a:xfrm>
            <a:off x="5563300" y="3705711"/>
            <a:ext cx="2174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7"/>
          <p:cNvSpPr txBox="1"/>
          <p:nvPr>
            <p:ph type="title"/>
          </p:nvPr>
        </p:nvSpPr>
        <p:spPr>
          <a:xfrm>
            <a:off x="720000" y="4606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3" name="Google Shape;653;p27"/>
          <p:cNvSpPr txBox="1"/>
          <p:nvPr>
            <p:ph idx="6" type="subTitle"/>
          </p:nvPr>
        </p:nvSpPr>
        <p:spPr>
          <a:xfrm>
            <a:off x="1358950" y="3272205"/>
            <a:ext cx="2174100" cy="43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4" name="Google Shape;654;p27"/>
          <p:cNvSpPr txBox="1"/>
          <p:nvPr>
            <p:ph idx="7" type="subTitle"/>
          </p:nvPr>
        </p:nvSpPr>
        <p:spPr>
          <a:xfrm>
            <a:off x="5563310" y="1978720"/>
            <a:ext cx="2174100" cy="43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7"/>
          <p:cNvSpPr txBox="1"/>
          <p:nvPr>
            <p:ph idx="8" type="subTitle"/>
          </p:nvPr>
        </p:nvSpPr>
        <p:spPr>
          <a:xfrm>
            <a:off x="5563310" y="3272205"/>
            <a:ext cx="2174100" cy="43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"/>
          <p:cNvSpPr txBox="1"/>
          <p:nvPr>
            <p:ph type="title"/>
          </p:nvPr>
        </p:nvSpPr>
        <p:spPr>
          <a:xfrm>
            <a:off x="720000" y="4539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8" name="Google Shape;658;p28"/>
          <p:cNvSpPr txBox="1"/>
          <p:nvPr>
            <p:ph idx="1" type="subTitle"/>
          </p:nvPr>
        </p:nvSpPr>
        <p:spPr>
          <a:xfrm>
            <a:off x="1045750" y="2316885"/>
            <a:ext cx="2233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8"/>
          <p:cNvSpPr txBox="1"/>
          <p:nvPr>
            <p:ph idx="2" type="subTitle"/>
          </p:nvPr>
        </p:nvSpPr>
        <p:spPr>
          <a:xfrm>
            <a:off x="3455250" y="2031870"/>
            <a:ext cx="2233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8"/>
          <p:cNvSpPr txBox="1"/>
          <p:nvPr>
            <p:ph idx="3" type="subTitle"/>
          </p:nvPr>
        </p:nvSpPr>
        <p:spPr>
          <a:xfrm>
            <a:off x="5864749" y="1744405"/>
            <a:ext cx="2233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28"/>
          <p:cNvSpPr txBox="1"/>
          <p:nvPr>
            <p:ph idx="4" type="subTitle"/>
          </p:nvPr>
        </p:nvSpPr>
        <p:spPr>
          <a:xfrm>
            <a:off x="1045750" y="4050275"/>
            <a:ext cx="2233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28"/>
          <p:cNvSpPr txBox="1"/>
          <p:nvPr>
            <p:ph idx="5" type="subTitle"/>
          </p:nvPr>
        </p:nvSpPr>
        <p:spPr>
          <a:xfrm>
            <a:off x="3455250" y="3766884"/>
            <a:ext cx="2233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28"/>
          <p:cNvSpPr txBox="1"/>
          <p:nvPr>
            <p:ph idx="6" type="subTitle"/>
          </p:nvPr>
        </p:nvSpPr>
        <p:spPr>
          <a:xfrm>
            <a:off x="5864749" y="3475418"/>
            <a:ext cx="2233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28"/>
          <p:cNvSpPr txBox="1"/>
          <p:nvPr>
            <p:ph idx="7" type="subTitle"/>
          </p:nvPr>
        </p:nvSpPr>
        <p:spPr>
          <a:xfrm>
            <a:off x="1045750" y="1865385"/>
            <a:ext cx="2230500" cy="45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5" name="Google Shape;665;p28"/>
          <p:cNvSpPr txBox="1"/>
          <p:nvPr>
            <p:ph idx="8" type="subTitle"/>
          </p:nvPr>
        </p:nvSpPr>
        <p:spPr>
          <a:xfrm>
            <a:off x="3455250" y="1580370"/>
            <a:ext cx="2230500" cy="45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6" name="Google Shape;666;p28"/>
          <p:cNvSpPr txBox="1"/>
          <p:nvPr>
            <p:ph idx="9" type="subTitle"/>
          </p:nvPr>
        </p:nvSpPr>
        <p:spPr>
          <a:xfrm>
            <a:off x="5864749" y="1292905"/>
            <a:ext cx="2230500" cy="45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7" name="Google Shape;667;p28"/>
          <p:cNvSpPr txBox="1"/>
          <p:nvPr>
            <p:ph idx="13" type="subTitle"/>
          </p:nvPr>
        </p:nvSpPr>
        <p:spPr>
          <a:xfrm>
            <a:off x="1045750" y="3598775"/>
            <a:ext cx="2230500" cy="45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8" name="Google Shape;668;p28"/>
          <p:cNvSpPr txBox="1"/>
          <p:nvPr>
            <p:ph idx="14" type="subTitle"/>
          </p:nvPr>
        </p:nvSpPr>
        <p:spPr>
          <a:xfrm>
            <a:off x="3455250" y="3315384"/>
            <a:ext cx="2230500" cy="45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9" name="Google Shape;669;p28"/>
          <p:cNvSpPr txBox="1"/>
          <p:nvPr>
            <p:ph idx="15" type="subTitle"/>
          </p:nvPr>
        </p:nvSpPr>
        <p:spPr>
          <a:xfrm>
            <a:off x="5864749" y="3023918"/>
            <a:ext cx="2230500" cy="45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0" name="Google Shape;670;p28"/>
          <p:cNvSpPr/>
          <p:nvPr/>
        </p:nvSpPr>
        <p:spPr>
          <a:xfrm rot="5400000">
            <a:off x="-2468400" y="1825129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5872000" y="-253570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4913325" y="460349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/>
          <p:nvPr/>
        </p:nvSpPr>
        <p:spPr>
          <a:xfrm flipH="1" rot="-5400000">
            <a:off x="1782150" y="-223050"/>
            <a:ext cx="5579700" cy="558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 txBox="1"/>
          <p:nvPr>
            <p:ph hasCustomPrompt="1" type="title"/>
          </p:nvPr>
        </p:nvSpPr>
        <p:spPr>
          <a:xfrm>
            <a:off x="1680925" y="539988"/>
            <a:ext cx="5783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6" name="Google Shape;676;p29"/>
          <p:cNvSpPr txBox="1"/>
          <p:nvPr>
            <p:ph idx="1" type="subTitle"/>
          </p:nvPr>
        </p:nvSpPr>
        <p:spPr>
          <a:xfrm>
            <a:off x="1680925" y="1246015"/>
            <a:ext cx="5783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29"/>
          <p:cNvSpPr txBox="1"/>
          <p:nvPr>
            <p:ph hasCustomPrompt="1" idx="2" type="title"/>
          </p:nvPr>
        </p:nvSpPr>
        <p:spPr>
          <a:xfrm>
            <a:off x="1680925" y="1996129"/>
            <a:ext cx="5783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78" name="Google Shape;678;p29"/>
          <p:cNvSpPr txBox="1"/>
          <p:nvPr>
            <p:ph idx="3" type="subTitle"/>
          </p:nvPr>
        </p:nvSpPr>
        <p:spPr>
          <a:xfrm>
            <a:off x="1680925" y="2702157"/>
            <a:ext cx="5783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9"/>
          <p:cNvSpPr txBox="1"/>
          <p:nvPr>
            <p:ph hasCustomPrompt="1" idx="4" type="title"/>
          </p:nvPr>
        </p:nvSpPr>
        <p:spPr>
          <a:xfrm>
            <a:off x="1680925" y="3452284"/>
            <a:ext cx="5783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80" name="Google Shape;680;p29"/>
          <p:cNvSpPr txBox="1"/>
          <p:nvPr>
            <p:ph idx="5" type="subTitle"/>
          </p:nvPr>
        </p:nvSpPr>
        <p:spPr>
          <a:xfrm>
            <a:off x="1680925" y="4158311"/>
            <a:ext cx="5783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29"/>
          <p:cNvSpPr/>
          <p:nvPr/>
        </p:nvSpPr>
        <p:spPr>
          <a:xfrm rot="10800000">
            <a:off x="-437425" y="-193440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/>
          <p:nvPr/>
        </p:nvSpPr>
        <p:spPr>
          <a:xfrm rot="10800000">
            <a:off x="6903525" y="458549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30"/>
          <p:cNvGrpSpPr/>
          <p:nvPr/>
        </p:nvGrpSpPr>
        <p:grpSpPr>
          <a:xfrm>
            <a:off x="-981200" y="-2998126"/>
            <a:ext cx="10022900" cy="11528750"/>
            <a:chOff x="-981200" y="-2998126"/>
            <a:chExt cx="10022900" cy="11528750"/>
          </a:xfrm>
        </p:grpSpPr>
        <p:sp>
          <p:nvSpPr>
            <p:cNvPr id="685" name="Google Shape;685;p30"/>
            <p:cNvSpPr/>
            <p:nvPr/>
          </p:nvSpPr>
          <p:spPr>
            <a:xfrm>
              <a:off x="-981200" y="3592324"/>
              <a:ext cx="4938300" cy="4938300"/>
            </a:xfrm>
            <a:prstGeom prst="chord">
              <a:avLst>
                <a:gd fmla="val 11512570" name="adj1"/>
                <a:gd fmla="val 20889106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 flipH="1" rot="10800000">
              <a:off x="4103400" y="-2998126"/>
              <a:ext cx="4938300" cy="4938300"/>
            </a:xfrm>
            <a:prstGeom prst="chord">
              <a:avLst>
                <a:gd fmla="val 11512570" name="adj1"/>
                <a:gd fmla="val 20889106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30"/>
          <p:cNvSpPr txBox="1"/>
          <p:nvPr>
            <p:ph type="ctrTitle"/>
          </p:nvPr>
        </p:nvSpPr>
        <p:spPr>
          <a:xfrm>
            <a:off x="4576396" y="613263"/>
            <a:ext cx="3843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8" name="Google Shape;688;p30"/>
          <p:cNvSpPr txBox="1"/>
          <p:nvPr>
            <p:ph idx="1" type="subTitle"/>
          </p:nvPr>
        </p:nvSpPr>
        <p:spPr>
          <a:xfrm>
            <a:off x="4571900" y="1940163"/>
            <a:ext cx="38520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9" name="Google Shape;689;p30"/>
          <p:cNvSpPr txBox="1"/>
          <p:nvPr/>
        </p:nvSpPr>
        <p:spPr>
          <a:xfrm>
            <a:off x="4581000" y="2784663"/>
            <a:ext cx="3843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03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000075"/>
            <a:ext cx="5234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1"/>
          <p:cNvGrpSpPr/>
          <p:nvPr/>
        </p:nvGrpSpPr>
        <p:grpSpPr>
          <a:xfrm rot="10800000">
            <a:off x="-3993474" y="823788"/>
            <a:ext cx="8255678" cy="6056204"/>
            <a:chOff x="-3452549" y="1396513"/>
            <a:chExt cx="8255678" cy="6056204"/>
          </a:xfrm>
        </p:grpSpPr>
        <p:grpSp>
          <p:nvGrpSpPr>
            <p:cNvPr id="692" name="Google Shape;692;p31"/>
            <p:cNvGrpSpPr/>
            <p:nvPr/>
          </p:nvGrpSpPr>
          <p:grpSpPr>
            <a:xfrm flipH="1" rot="899960">
              <a:off x="-3023746" y="2280810"/>
              <a:ext cx="7398072" cy="4287609"/>
              <a:chOff x="-2979150" y="-1440600"/>
              <a:chExt cx="7398293" cy="4287738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rect b="b" l="l" r="r" t="t"/>
                <a:pathLst>
                  <a:path extrusionOk="0" h="33432" w="57682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rect b="b" l="l" r="r" t="t"/>
                <a:pathLst>
                  <a:path extrusionOk="0" h="20426" w="55769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31"/>
            <p:cNvGrpSpPr/>
            <p:nvPr/>
          </p:nvGrpSpPr>
          <p:grpSpPr>
            <a:xfrm rot="8999956">
              <a:off x="82885" y="3509839"/>
              <a:ext cx="146303" cy="261934"/>
              <a:chOff x="7419591" y="3612333"/>
              <a:chExt cx="146306" cy="261940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 rot="-1800044">
              <a:off x="494603" y="4783183"/>
              <a:ext cx="146303" cy="261934"/>
              <a:chOff x="7419591" y="3612333"/>
              <a:chExt cx="146306" cy="261940"/>
            </a:xfrm>
          </p:grpSpPr>
          <p:sp>
            <p:nvSpPr>
              <p:cNvPr id="719" name="Google Shape;719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1" name="Google Shape;741;p31"/>
          <p:cNvGrpSpPr/>
          <p:nvPr/>
        </p:nvGrpSpPr>
        <p:grpSpPr>
          <a:xfrm rot="3599956">
            <a:off x="4064828" y="-2488169"/>
            <a:ext cx="8255496" cy="6056071"/>
            <a:chOff x="4371876" y="1396513"/>
            <a:chExt cx="8255678" cy="6056204"/>
          </a:xfrm>
        </p:grpSpPr>
        <p:grpSp>
          <p:nvGrpSpPr>
            <p:cNvPr id="742" name="Google Shape;742;p31"/>
            <p:cNvGrpSpPr/>
            <p:nvPr/>
          </p:nvGrpSpPr>
          <p:grpSpPr>
            <a:xfrm rot="-899960">
              <a:off x="4800679" y="2280810"/>
              <a:ext cx="7398072" cy="4287609"/>
              <a:chOff x="-2979150" y="-1440600"/>
              <a:chExt cx="7398293" cy="4287738"/>
            </a:xfrm>
          </p:grpSpPr>
          <p:sp>
            <p:nvSpPr>
              <p:cNvPr id="743" name="Google Shape;743;p31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rect b="b" l="l" r="r" t="t"/>
                <a:pathLst>
                  <a:path extrusionOk="0" h="33432" w="57682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rect b="b" l="l" r="r" t="t"/>
                <a:pathLst>
                  <a:path extrusionOk="0" h="20426" w="55769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5" name="Google Shape;745;p31"/>
            <p:cNvGrpSpPr/>
            <p:nvPr/>
          </p:nvGrpSpPr>
          <p:grpSpPr>
            <a:xfrm rot="1800033">
              <a:off x="8920442" y="3500648"/>
              <a:ext cx="156574" cy="280323"/>
              <a:chOff x="7419591" y="3612333"/>
              <a:chExt cx="146306" cy="261940"/>
            </a:xfrm>
          </p:grpSpPr>
          <p:sp>
            <p:nvSpPr>
              <p:cNvPr id="746" name="Google Shape;746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31"/>
            <p:cNvGrpSpPr/>
            <p:nvPr/>
          </p:nvGrpSpPr>
          <p:grpSpPr>
            <a:xfrm flipH="1" rot="-8999956">
              <a:off x="8578956" y="4720778"/>
              <a:ext cx="146303" cy="261934"/>
              <a:chOff x="7419591" y="3612333"/>
              <a:chExt cx="146306" cy="261940"/>
            </a:xfrm>
          </p:grpSpPr>
          <p:sp>
            <p:nvSpPr>
              <p:cNvPr id="769" name="Google Shape;769;p31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1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1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32"/>
          <p:cNvGrpSpPr/>
          <p:nvPr/>
        </p:nvGrpSpPr>
        <p:grpSpPr>
          <a:xfrm rot="2700000">
            <a:off x="-4140938" y="2357626"/>
            <a:ext cx="7717114" cy="7717114"/>
            <a:chOff x="-4053286" y="1286123"/>
            <a:chExt cx="7717188" cy="7717188"/>
          </a:xfrm>
        </p:grpSpPr>
        <p:grpSp>
          <p:nvGrpSpPr>
            <p:cNvPr id="793" name="Google Shape;793;p32"/>
            <p:cNvGrpSpPr/>
            <p:nvPr/>
          </p:nvGrpSpPr>
          <p:grpSpPr>
            <a:xfrm rot="8100000">
              <a:off x="-2923130" y="2416279"/>
              <a:ext cx="5456876" cy="5456876"/>
              <a:chOff x="-2008470" y="-2569457"/>
              <a:chExt cx="5456928" cy="5456928"/>
            </a:xfrm>
          </p:grpSpPr>
          <p:sp>
            <p:nvSpPr>
              <p:cNvPr id="794" name="Google Shape;794;p32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32"/>
            <p:cNvGrpSpPr/>
            <p:nvPr/>
          </p:nvGrpSpPr>
          <p:grpSpPr>
            <a:xfrm flipH="1" rot="5400000">
              <a:off x="323420" y="2345939"/>
              <a:ext cx="146306" cy="261940"/>
              <a:chOff x="7419591" y="3612333"/>
              <a:chExt cx="146306" cy="261940"/>
            </a:xfrm>
          </p:grpSpPr>
          <p:sp>
            <p:nvSpPr>
              <p:cNvPr id="797" name="Google Shape;797;p3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9" name="Google Shape;819;p32"/>
          <p:cNvGrpSpPr/>
          <p:nvPr/>
        </p:nvGrpSpPr>
        <p:grpSpPr>
          <a:xfrm>
            <a:off x="4391691" y="-1276675"/>
            <a:ext cx="5498120" cy="2219119"/>
            <a:chOff x="4391691" y="-1276675"/>
            <a:chExt cx="5498120" cy="2219119"/>
          </a:xfrm>
        </p:grpSpPr>
        <p:grpSp>
          <p:nvGrpSpPr>
            <p:cNvPr id="820" name="Google Shape;820;p32"/>
            <p:cNvGrpSpPr/>
            <p:nvPr/>
          </p:nvGrpSpPr>
          <p:grpSpPr>
            <a:xfrm>
              <a:off x="4391691" y="-1276675"/>
              <a:ext cx="5498120" cy="2219119"/>
              <a:chOff x="4455866" y="-1276675"/>
              <a:chExt cx="5498120" cy="2219119"/>
            </a:xfrm>
          </p:grpSpPr>
          <p:sp>
            <p:nvSpPr>
              <p:cNvPr id="821" name="Google Shape;821;p32"/>
              <p:cNvSpPr/>
              <p:nvPr/>
            </p:nvSpPr>
            <p:spPr>
              <a:xfrm rot="10800000">
                <a:off x="4455866" y="-1276675"/>
                <a:ext cx="5498120" cy="2219119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 rot="10800000">
                <a:off x="4623680" y="-1108715"/>
                <a:ext cx="5162360" cy="1884588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3" name="Google Shape;823;p32"/>
            <p:cNvGrpSpPr/>
            <p:nvPr/>
          </p:nvGrpSpPr>
          <p:grpSpPr>
            <a:xfrm flipH="1">
              <a:off x="4498845" y="50639"/>
              <a:ext cx="146306" cy="261940"/>
              <a:chOff x="7419591" y="3612333"/>
              <a:chExt cx="146306" cy="261940"/>
            </a:xfrm>
          </p:grpSpPr>
          <p:sp>
            <p:nvSpPr>
              <p:cNvPr id="824" name="Google Shape;824;p3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720000" y="403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720000" y="1000075"/>
            <a:ext cx="38520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5"/>
          <p:cNvSpPr txBox="1"/>
          <p:nvPr>
            <p:ph idx="2" type="body"/>
          </p:nvPr>
        </p:nvSpPr>
        <p:spPr>
          <a:xfrm>
            <a:off x="4572000" y="1000225"/>
            <a:ext cx="38520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 flipH="1" rot="5400000">
            <a:off x="-2360975" y="3026751"/>
            <a:ext cx="2810700" cy="2810700"/>
          </a:xfrm>
          <a:prstGeom prst="chord">
            <a:avLst>
              <a:gd fmla="val 10787429" name="adj1"/>
              <a:gd fmla="val 2158447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 rot="10800000">
            <a:off x="5794575" y="-756704"/>
            <a:ext cx="1522500" cy="1522500"/>
          </a:xfrm>
          <a:prstGeom prst="chord">
            <a:avLst>
              <a:gd fmla="val 10280829" name="adj1"/>
              <a:gd fmla="val 401068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6359735" y="-495793"/>
            <a:ext cx="7618883" cy="1818699"/>
            <a:chOff x="6359735" y="-495793"/>
            <a:chExt cx="7618883" cy="1818699"/>
          </a:xfrm>
        </p:grpSpPr>
        <p:grpSp>
          <p:nvGrpSpPr>
            <p:cNvPr id="88" name="Google Shape;88;p6"/>
            <p:cNvGrpSpPr/>
            <p:nvPr/>
          </p:nvGrpSpPr>
          <p:grpSpPr>
            <a:xfrm flipH="1" rot="10800000">
              <a:off x="6359735" y="-495793"/>
              <a:ext cx="7618883" cy="1818699"/>
              <a:chOff x="763035" y="1325969"/>
              <a:chExt cx="7618883" cy="1818699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763035" y="1325969"/>
                <a:ext cx="7618883" cy="1818699"/>
              </a:xfrm>
              <a:custGeom>
                <a:rect b="b" l="l" r="r" t="t"/>
                <a:pathLst>
                  <a:path extrusionOk="0" h="11663" w="48886">
                    <a:moveTo>
                      <a:pt x="46528" y="5832"/>
                    </a:moveTo>
                    <a:cubicBezTo>
                      <a:pt x="46528" y="5832"/>
                      <a:pt x="46528" y="5832"/>
                      <a:pt x="46528" y="5832"/>
                    </a:cubicBezTo>
                    <a:cubicBezTo>
                      <a:pt x="46528" y="6315"/>
                      <a:pt x="46431" y="6769"/>
                      <a:pt x="46255" y="7184"/>
                    </a:cubicBezTo>
                    <a:cubicBezTo>
                      <a:pt x="45993" y="7805"/>
                      <a:pt x="45551" y="8338"/>
                      <a:pt x="44995" y="8713"/>
                    </a:cubicBezTo>
                    <a:cubicBezTo>
                      <a:pt x="44440" y="9088"/>
                      <a:pt x="43777" y="9305"/>
                      <a:pt x="43054" y="9306"/>
                    </a:cubicBezTo>
                    <a:cubicBezTo>
                      <a:pt x="43054" y="9306"/>
                      <a:pt x="43054" y="9306"/>
                      <a:pt x="43054" y="9306"/>
                    </a:cubicBezTo>
                    <a:cubicBezTo>
                      <a:pt x="42571" y="9306"/>
                      <a:pt x="42117" y="9209"/>
                      <a:pt x="41702" y="9033"/>
                    </a:cubicBezTo>
                    <a:cubicBezTo>
                      <a:pt x="41080" y="8770"/>
                      <a:pt x="40547" y="8328"/>
                      <a:pt x="40172" y="7773"/>
                    </a:cubicBezTo>
                    <a:cubicBezTo>
                      <a:pt x="39798" y="7217"/>
                      <a:pt x="39580" y="6555"/>
                      <a:pt x="39580" y="5832"/>
                    </a:cubicBezTo>
                    <a:cubicBezTo>
                      <a:pt x="39580" y="5030"/>
                      <a:pt x="39416" y="4260"/>
                      <a:pt x="39121" y="3561"/>
                    </a:cubicBezTo>
                    <a:cubicBezTo>
                      <a:pt x="38677" y="2513"/>
                      <a:pt x="37940" y="1625"/>
                      <a:pt x="37009" y="997"/>
                    </a:cubicBezTo>
                    <a:cubicBezTo>
                      <a:pt x="36080" y="368"/>
                      <a:pt x="34952" y="0"/>
                      <a:pt x="33748" y="0"/>
                    </a:cubicBezTo>
                    <a:cubicBezTo>
                      <a:pt x="33748" y="0"/>
                      <a:pt x="33748" y="0"/>
                      <a:pt x="33748" y="0"/>
                    </a:cubicBezTo>
                    <a:cubicBezTo>
                      <a:pt x="32946" y="0"/>
                      <a:pt x="32176" y="163"/>
                      <a:pt x="31478" y="459"/>
                    </a:cubicBezTo>
                    <a:cubicBezTo>
                      <a:pt x="30430" y="902"/>
                      <a:pt x="29542" y="1640"/>
                      <a:pt x="28914" y="2570"/>
                    </a:cubicBezTo>
                    <a:cubicBezTo>
                      <a:pt x="28285" y="3500"/>
                      <a:pt x="27916" y="4628"/>
                      <a:pt x="27917" y="5832"/>
                    </a:cubicBezTo>
                    <a:cubicBezTo>
                      <a:pt x="27917" y="6315"/>
                      <a:pt x="27820" y="6769"/>
                      <a:pt x="27644" y="7184"/>
                    </a:cubicBezTo>
                    <a:cubicBezTo>
                      <a:pt x="27382" y="7805"/>
                      <a:pt x="26939" y="8338"/>
                      <a:pt x="26384" y="8713"/>
                    </a:cubicBezTo>
                    <a:cubicBezTo>
                      <a:pt x="25828" y="9088"/>
                      <a:pt x="25166" y="9305"/>
                      <a:pt x="24443" y="9306"/>
                    </a:cubicBezTo>
                    <a:cubicBezTo>
                      <a:pt x="24443" y="9306"/>
                      <a:pt x="24443" y="9306"/>
                      <a:pt x="24443" y="9306"/>
                    </a:cubicBezTo>
                    <a:cubicBezTo>
                      <a:pt x="23960" y="9306"/>
                      <a:pt x="23506" y="9209"/>
                      <a:pt x="23091" y="9033"/>
                    </a:cubicBezTo>
                    <a:cubicBezTo>
                      <a:pt x="22469" y="8770"/>
                      <a:pt x="21936" y="8328"/>
                      <a:pt x="21561" y="7773"/>
                    </a:cubicBezTo>
                    <a:cubicBezTo>
                      <a:pt x="21186" y="7217"/>
                      <a:pt x="20969" y="6555"/>
                      <a:pt x="20969" y="5832"/>
                    </a:cubicBezTo>
                    <a:cubicBezTo>
                      <a:pt x="20969" y="5030"/>
                      <a:pt x="20805" y="4260"/>
                      <a:pt x="20510" y="3561"/>
                    </a:cubicBezTo>
                    <a:cubicBezTo>
                      <a:pt x="20066" y="2513"/>
                      <a:pt x="19328" y="1625"/>
                      <a:pt x="18398" y="997"/>
                    </a:cubicBezTo>
                    <a:cubicBezTo>
                      <a:pt x="17469" y="368"/>
                      <a:pt x="16341" y="0"/>
                      <a:pt x="15137" y="0"/>
                    </a:cubicBezTo>
                    <a:cubicBezTo>
                      <a:pt x="15137" y="0"/>
                      <a:pt x="15137" y="0"/>
                      <a:pt x="15137" y="0"/>
                    </a:cubicBezTo>
                    <a:cubicBezTo>
                      <a:pt x="14335" y="0"/>
                      <a:pt x="13565" y="163"/>
                      <a:pt x="12867" y="459"/>
                    </a:cubicBezTo>
                    <a:cubicBezTo>
                      <a:pt x="11819" y="902"/>
                      <a:pt x="10931" y="1640"/>
                      <a:pt x="10302" y="2570"/>
                    </a:cubicBezTo>
                    <a:cubicBezTo>
                      <a:pt x="9674" y="3500"/>
                      <a:pt x="9305" y="4628"/>
                      <a:pt x="9306" y="5832"/>
                    </a:cubicBezTo>
                    <a:cubicBezTo>
                      <a:pt x="9306" y="6315"/>
                      <a:pt x="9209" y="6769"/>
                      <a:pt x="9033" y="7184"/>
                    </a:cubicBezTo>
                    <a:cubicBezTo>
                      <a:pt x="8771" y="7805"/>
                      <a:pt x="8328" y="8338"/>
                      <a:pt x="7773" y="8713"/>
                    </a:cubicBezTo>
                    <a:cubicBezTo>
                      <a:pt x="7217" y="9088"/>
                      <a:pt x="6555" y="9305"/>
                      <a:pt x="5832" y="9306"/>
                    </a:cubicBezTo>
                    <a:cubicBezTo>
                      <a:pt x="5832" y="9306"/>
                      <a:pt x="5832" y="9306"/>
                      <a:pt x="5832" y="9306"/>
                    </a:cubicBezTo>
                    <a:cubicBezTo>
                      <a:pt x="5349" y="9306"/>
                      <a:pt x="4895" y="9209"/>
                      <a:pt x="4480" y="9033"/>
                    </a:cubicBezTo>
                    <a:cubicBezTo>
                      <a:pt x="3858" y="8770"/>
                      <a:pt x="3325" y="8328"/>
                      <a:pt x="2950" y="7773"/>
                    </a:cubicBezTo>
                    <a:cubicBezTo>
                      <a:pt x="2575" y="7217"/>
                      <a:pt x="2358" y="6555"/>
                      <a:pt x="2358" y="5832"/>
                    </a:cubicBezTo>
                    <a:cubicBezTo>
                      <a:pt x="0" y="5832"/>
                      <a:pt x="0" y="5832"/>
                      <a:pt x="0" y="5832"/>
                    </a:cubicBezTo>
                    <a:cubicBezTo>
                      <a:pt x="0" y="6633"/>
                      <a:pt x="163" y="7403"/>
                      <a:pt x="459" y="8102"/>
                    </a:cubicBezTo>
                    <a:cubicBezTo>
                      <a:pt x="903" y="9150"/>
                      <a:pt x="1640" y="10038"/>
                      <a:pt x="2570" y="10666"/>
                    </a:cubicBezTo>
                    <a:cubicBezTo>
                      <a:pt x="3500" y="11295"/>
                      <a:pt x="4628" y="11663"/>
                      <a:pt x="5832" y="11663"/>
                    </a:cubicBezTo>
                    <a:cubicBezTo>
                      <a:pt x="5832" y="11663"/>
                      <a:pt x="5832" y="11663"/>
                      <a:pt x="5832" y="11663"/>
                    </a:cubicBezTo>
                    <a:cubicBezTo>
                      <a:pt x="6634" y="11663"/>
                      <a:pt x="7404" y="11500"/>
                      <a:pt x="8102" y="11204"/>
                    </a:cubicBezTo>
                    <a:cubicBezTo>
                      <a:pt x="9150" y="10761"/>
                      <a:pt x="10038" y="10023"/>
                      <a:pt x="10666" y="9093"/>
                    </a:cubicBezTo>
                    <a:cubicBezTo>
                      <a:pt x="11295" y="8164"/>
                      <a:pt x="11664" y="7035"/>
                      <a:pt x="11663" y="5832"/>
                    </a:cubicBezTo>
                    <a:cubicBezTo>
                      <a:pt x="11663" y="5832"/>
                      <a:pt x="11663" y="5832"/>
                      <a:pt x="11663" y="5832"/>
                    </a:cubicBezTo>
                    <a:cubicBezTo>
                      <a:pt x="11663" y="5349"/>
                      <a:pt x="11760" y="4895"/>
                      <a:pt x="11936" y="4480"/>
                    </a:cubicBezTo>
                    <a:cubicBezTo>
                      <a:pt x="12198" y="3858"/>
                      <a:pt x="12641" y="3325"/>
                      <a:pt x="13196" y="2950"/>
                    </a:cubicBezTo>
                    <a:cubicBezTo>
                      <a:pt x="13752" y="2575"/>
                      <a:pt x="14414" y="2358"/>
                      <a:pt x="15137" y="2357"/>
                    </a:cubicBezTo>
                    <a:cubicBezTo>
                      <a:pt x="15137" y="2357"/>
                      <a:pt x="15137" y="2357"/>
                      <a:pt x="15137" y="2357"/>
                    </a:cubicBezTo>
                    <a:cubicBezTo>
                      <a:pt x="15620" y="2358"/>
                      <a:pt x="16074" y="2455"/>
                      <a:pt x="16489" y="2630"/>
                    </a:cubicBezTo>
                    <a:cubicBezTo>
                      <a:pt x="17111" y="2893"/>
                      <a:pt x="17644" y="3335"/>
                      <a:pt x="18019" y="3890"/>
                    </a:cubicBezTo>
                    <a:cubicBezTo>
                      <a:pt x="18393" y="4446"/>
                      <a:pt x="18611" y="5108"/>
                      <a:pt x="18611" y="5832"/>
                    </a:cubicBezTo>
                    <a:cubicBezTo>
                      <a:pt x="18611" y="5832"/>
                      <a:pt x="18611" y="5832"/>
                      <a:pt x="18611" y="5832"/>
                    </a:cubicBezTo>
                    <a:cubicBezTo>
                      <a:pt x="18611" y="6633"/>
                      <a:pt x="18775" y="7403"/>
                      <a:pt x="19070" y="8102"/>
                    </a:cubicBezTo>
                    <a:cubicBezTo>
                      <a:pt x="19514" y="9150"/>
                      <a:pt x="20251" y="10038"/>
                      <a:pt x="21182" y="10666"/>
                    </a:cubicBezTo>
                    <a:cubicBezTo>
                      <a:pt x="22111" y="11295"/>
                      <a:pt x="23239" y="11663"/>
                      <a:pt x="24443" y="11663"/>
                    </a:cubicBezTo>
                    <a:cubicBezTo>
                      <a:pt x="24443" y="11663"/>
                      <a:pt x="24443" y="11663"/>
                      <a:pt x="24443" y="11663"/>
                    </a:cubicBezTo>
                    <a:cubicBezTo>
                      <a:pt x="25245" y="11663"/>
                      <a:pt x="26015" y="11500"/>
                      <a:pt x="26713" y="11204"/>
                    </a:cubicBezTo>
                    <a:cubicBezTo>
                      <a:pt x="27761" y="10761"/>
                      <a:pt x="28649" y="10023"/>
                      <a:pt x="29278" y="9093"/>
                    </a:cubicBezTo>
                    <a:cubicBezTo>
                      <a:pt x="29906" y="8164"/>
                      <a:pt x="30275" y="7035"/>
                      <a:pt x="30274" y="5832"/>
                    </a:cubicBezTo>
                    <a:cubicBezTo>
                      <a:pt x="30274" y="5832"/>
                      <a:pt x="30274" y="5832"/>
                      <a:pt x="30274" y="5832"/>
                    </a:cubicBezTo>
                    <a:cubicBezTo>
                      <a:pt x="30274" y="5349"/>
                      <a:pt x="30371" y="4895"/>
                      <a:pt x="30547" y="4480"/>
                    </a:cubicBezTo>
                    <a:cubicBezTo>
                      <a:pt x="30809" y="3858"/>
                      <a:pt x="31252" y="3325"/>
                      <a:pt x="31807" y="2950"/>
                    </a:cubicBezTo>
                    <a:cubicBezTo>
                      <a:pt x="32363" y="2575"/>
                      <a:pt x="33025" y="2358"/>
                      <a:pt x="33748" y="2357"/>
                    </a:cubicBezTo>
                    <a:cubicBezTo>
                      <a:pt x="33748" y="2357"/>
                      <a:pt x="33748" y="2357"/>
                      <a:pt x="33748" y="2357"/>
                    </a:cubicBezTo>
                    <a:cubicBezTo>
                      <a:pt x="34231" y="2358"/>
                      <a:pt x="34685" y="2455"/>
                      <a:pt x="35100" y="2630"/>
                    </a:cubicBezTo>
                    <a:cubicBezTo>
                      <a:pt x="35722" y="2893"/>
                      <a:pt x="36255" y="3335"/>
                      <a:pt x="36630" y="3890"/>
                    </a:cubicBezTo>
                    <a:cubicBezTo>
                      <a:pt x="37005" y="4446"/>
                      <a:pt x="37222" y="5108"/>
                      <a:pt x="37222" y="5832"/>
                    </a:cubicBezTo>
                    <a:cubicBezTo>
                      <a:pt x="37222" y="5832"/>
                      <a:pt x="37222" y="5832"/>
                      <a:pt x="37222" y="5832"/>
                    </a:cubicBezTo>
                    <a:cubicBezTo>
                      <a:pt x="37222" y="6633"/>
                      <a:pt x="37386" y="7403"/>
                      <a:pt x="37681" y="8102"/>
                    </a:cubicBezTo>
                    <a:cubicBezTo>
                      <a:pt x="38125" y="9150"/>
                      <a:pt x="38863" y="10038"/>
                      <a:pt x="39793" y="10666"/>
                    </a:cubicBezTo>
                    <a:cubicBezTo>
                      <a:pt x="40722" y="11295"/>
                      <a:pt x="41850" y="11663"/>
                      <a:pt x="43054" y="11663"/>
                    </a:cubicBezTo>
                    <a:cubicBezTo>
                      <a:pt x="43054" y="11663"/>
                      <a:pt x="43054" y="11663"/>
                      <a:pt x="43054" y="11663"/>
                    </a:cubicBezTo>
                    <a:cubicBezTo>
                      <a:pt x="43856" y="11663"/>
                      <a:pt x="44626" y="11500"/>
                      <a:pt x="45324" y="11204"/>
                    </a:cubicBezTo>
                    <a:cubicBezTo>
                      <a:pt x="46372" y="10761"/>
                      <a:pt x="47260" y="10023"/>
                      <a:pt x="47889" y="9093"/>
                    </a:cubicBezTo>
                    <a:cubicBezTo>
                      <a:pt x="48517" y="8164"/>
                      <a:pt x="48886" y="7035"/>
                      <a:pt x="48885" y="5832"/>
                    </a:cubicBezTo>
                    <a:lnTo>
                      <a:pt x="46528" y="58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929557" y="1490484"/>
                <a:ext cx="7285832" cy="1487658"/>
              </a:xfrm>
              <a:custGeom>
                <a:rect b="b" l="l" r="r" t="t"/>
                <a:pathLst>
                  <a:path extrusionOk="0" h="9543" w="46752">
                    <a:moveTo>
                      <a:pt x="23376" y="9543"/>
                    </a:moveTo>
                    <a:cubicBezTo>
                      <a:pt x="23095" y="9543"/>
                      <a:pt x="22814" y="9518"/>
                      <a:pt x="22539" y="9469"/>
                    </a:cubicBezTo>
                    <a:cubicBezTo>
                      <a:pt x="22578" y="9248"/>
                      <a:pt x="22578" y="9248"/>
                      <a:pt x="22578" y="9248"/>
                    </a:cubicBezTo>
                    <a:cubicBezTo>
                      <a:pt x="22900" y="9305"/>
                      <a:pt x="23233" y="9327"/>
                      <a:pt x="23560" y="9314"/>
                    </a:cubicBezTo>
                    <a:cubicBezTo>
                      <a:pt x="23569" y="9539"/>
                      <a:pt x="23569" y="9539"/>
                      <a:pt x="23569" y="9539"/>
                    </a:cubicBezTo>
                    <a:cubicBezTo>
                      <a:pt x="23505" y="9541"/>
                      <a:pt x="23441" y="9542"/>
                      <a:pt x="23376" y="9543"/>
                    </a:cubicBezTo>
                    <a:close/>
                    <a:moveTo>
                      <a:pt x="4905" y="9541"/>
                    </a:moveTo>
                    <a:cubicBezTo>
                      <a:pt x="4899" y="9316"/>
                      <a:pt x="4899" y="9316"/>
                      <a:pt x="4899" y="9316"/>
                    </a:cubicBezTo>
                    <a:cubicBezTo>
                      <a:pt x="5228" y="9307"/>
                      <a:pt x="5556" y="9261"/>
                      <a:pt x="5873" y="9182"/>
                    </a:cubicBezTo>
                    <a:cubicBezTo>
                      <a:pt x="5927" y="9400"/>
                      <a:pt x="5927" y="9400"/>
                      <a:pt x="5927" y="9400"/>
                    </a:cubicBezTo>
                    <a:cubicBezTo>
                      <a:pt x="5595" y="9483"/>
                      <a:pt x="5251" y="9531"/>
                      <a:pt x="4905" y="9541"/>
                    </a:cubicBezTo>
                    <a:close/>
                    <a:moveTo>
                      <a:pt x="42232" y="9536"/>
                    </a:moveTo>
                    <a:cubicBezTo>
                      <a:pt x="42221" y="9312"/>
                      <a:pt x="42221" y="9312"/>
                      <a:pt x="42221" y="9312"/>
                    </a:cubicBezTo>
                    <a:cubicBezTo>
                      <a:pt x="42550" y="9296"/>
                      <a:pt x="42876" y="9243"/>
                      <a:pt x="43192" y="9157"/>
                    </a:cubicBezTo>
                    <a:cubicBezTo>
                      <a:pt x="43251" y="9373"/>
                      <a:pt x="43251" y="9373"/>
                      <a:pt x="43251" y="9373"/>
                    </a:cubicBezTo>
                    <a:cubicBezTo>
                      <a:pt x="42920" y="9464"/>
                      <a:pt x="42577" y="9519"/>
                      <a:pt x="42232" y="9536"/>
                    </a:cubicBezTo>
                    <a:close/>
                    <a:moveTo>
                      <a:pt x="41202" y="9478"/>
                    </a:moveTo>
                    <a:cubicBezTo>
                      <a:pt x="40862" y="9422"/>
                      <a:pt x="40527" y="9328"/>
                      <a:pt x="40207" y="9199"/>
                    </a:cubicBezTo>
                    <a:cubicBezTo>
                      <a:pt x="40291" y="8991"/>
                      <a:pt x="40291" y="8991"/>
                      <a:pt x="40291" y="8991"/>
                    </a:cubicBezTo>
                    <a:cubicBezTo>
                      <a:pt x="40596" y="9114"/>
                      <a:pt x="40915" y="9203"/>
                      <a:pt x="41238" y="9257"/>
                    </a:cubicBezTo>
                    <a:lnTo>
                      <a:pt x="41202" y="9478"/>
                    </a:lnTo>
                    <a:close/>
                    <a:moveTo>
                      <a:pt x="3876" y="9460"/>
                    </a:moveTo>
                    <a:cubicBezTo>
                      <a:pt x="3537" y="9396"/>
                      <a:pt x="3205" y="9295"/>
                      <a:pt x="2888" y="9159"/>
                    </a:cubicBezTo>
                    <a:cubicBezTo>
                      <a:pt x="2977" y="8953"/>
                      <a:pt x="2977" y="8953"/>
                      <a:pt x="2977" y="8953"/>
                    </a:cubicBezTo>
                    <a:cubicBezTo>
                      <a:pt x="3279" y="9082"/>
                      <a:pt x="3595" y="9178"/>
                      <a:pt x="3918" y="9239"/>
                    </a:cubicBezTo>
                    <a:lnTo>
                      <a:pt x="3876" y="9460"/>
                    </a:lnTo>
                    <a:close/>
                    <a:moveTo>
                      <a:pt x="24590" y="9386"/>
                    </a:moveTo>
                    <a:cubicBezTo>
                      <a:pt x="24533" y="9169"/>
                      <a:pt x="24533" y="9169"/>
                      <a:pt x="24533" y="9169"/>
                    </a:cubicBezTo>
                    <a:cubicBezTo>
                      <a:pt x="24850" y="9086"/>
                      <a:pt x="25159" y="8968"/>
                      <a:pt x="25451" y="8817"/>
                    </a:cubicBezTo>
                    <a:cubicBezTo>
                      <a:pt x="25554" y="9017"/>
                      <a:pt x="25554" y="9017"/>
                      <a:pt x="25554" y="9017"/>
                    </a:cubicBezTo>
                    <a:cubicBezTo>
                      <a:pt x="25247" y="9175"/>
                      <a:pt x="24922" y="9299"/>
                      <a:pt x="24590" y="9386"/>
                    </a:cubicBezTo>
                    <a:close/>
                    <a:moveTo>
                      <a:pt x="21548" y="9179"/>
                    </a:moveTo>
                    <a:cubicBezTo>
                      <a:pt x="21230" y="9047"/>
                      <a:pt x="20926" y="8880"/>
                      <a:pt x="20643" y="8682"/>
                    </a:cubicBezTo>
                    <a:cubicBezTo>
                      <a:pt x="20772" y="8498"/>
                      <a:pt x="20772" y="8498"/>
                      <a:pt x="20772" y="8498"/>
                    </a:cubicBezTo>
                    <a:cubicBezTo>
                      <a:pt x="21041" y="8687"/>
                      <a:pt x="21331" y="8846"/>
                      <a:pt x="21634" y="8972"/>
                    </a:cubicBezTo>
                    <a:lnTo>
                      <a:pt x="21548" y="9179"/>
                    </a:lnTo>
                    <a:close/>
                    <a:moveTo>
                      <a:pt x="6896" y="9041"/>
                    </a:moveTo>
                    <a:cubicBezTo>
                      <a:pt x="6795" y="8840"/>
                      <a:pt x="6795" y="8840"/>
                      <a:pt x="6795" y="8840"/>
                    </a:cubicBezTo>
                    <a:cubicBezTo>
                      <a:pt x="7088" y="8693"/>
                      <a:pt x="7366" y="8514"/>
                      <a:pt x="7622" y="8307"/>
                    </a:cubicBezTo>
                    <a:cubicBezTo>
                      <a:pt x="7763" y="8481"/>
                      <a:pt x="7763" y="8481"/>
                      <a:pt x="7763" y="8481"/>
                    </a:cubicBezTo>
                    <a:cubicBezTo>
                      <a:pt x="7495" y="8699"/>
                      <a:pt x="7203" y="8887"/>
                      <a:pt x="6896" y="9041"/>
                    </a:cubicBezTo>
                    <a:close/>
                    <a:moveTo>
                      <a:pt x="44211" y="8993"/>
                    </a:moveTo>
                    <a:cubicBezTo>
                      <a:pt x="44106" y="8794"/>
                      <a:pt x="44106" y="8794"/>
                      <a:pt x="44106" y="8794"/>
                    </a:cubicBezTo>
                    <a:cubicBezTo>
                      <a:pt x="44396" y="8641"/>
                      <a:pt x="44670" y="8456"/>
                      <a:pt x="44921" y="8243"/>
                    </a:cubicBezTo>
                    <a:cubicBezTo>
                      <a:pt x="45066" y="8414"/>
                      <a:pt x="45066" y="8414"/>
                      <a:pt x="45066" y="8414"/>
                    </a:cubicBezTo>
                    <a:cubicBezTo>
                      <a:pt x="44803" y="8637"/>
                      <a:pt x="44515" y="8832"/>
                      <a:pt x="44211" y="8993"/>
                    </a:cubicBezTo>
                    <a:close/>
                    <a:moveTo>
                      <a:pt x="39297" y="8711"/>
                    </a:moveTo>
                    <a:cubicBezTo>
                      <a:pt x="39013" y="8517"/>
                      <a:pt x="38750" y="8291"/>
                      <a:pt x="38513" y="8040"/>
                    </a:cubicBezTo>
                    <a:cubicBezTo>
                      <a:pt x="38677" y="7886"/>
                      <a:pt x="38677" y="7886"/>
                      <a:pt x="38677" y="7886"/>
                    </a:cubicBezTo>
                    <a:cubicBezTo>
                      <a:pt x="38902" y="8125"/>
                      <a:pt x="39154" y="8341"/>
                      <a:pt x="39424" y="8526"/>
                    </a:cubicBezTo>
                    <a:lnTo>
                      <a:pt x="39297" y="8711"/>
                    </a:lnTo>
                    <a:close/>
                    <a:moveTo>
                      <a:pt x="1989" y="8651"/>
                    </a:moveTo>
                    <a:cubicBezTo>
                      <a:pt x="1709" y="8450"/>
                      <a:pt x="1451" y="8219"/>
                      <a:pt x="1220" y="7962"/>
                    </a:cubicBezTo>
                    <a:cubicBezTo>
                      <a:pt x="1387" y="7812"/>
                      <a:pt x="1387" y="7812"/>
                      <a:pt x="1387" y="7812"/>
                    </a:cubicBezTo>
                    <a:cubicBezTo>
                      <a:pt x="1607" y="8057"/>
                      <a:pt x="1853" y="8277"/>
                      <a:pt x="2120" y="8469"/>
                    </a:cubicBezTo>
                    <a:lnTo>
                      <a:pt x="1989" y="8651"/>
                    </a:lnTo>
                    <a:close/>
                    <a:moveTo>
                      <a:pt x="26415" y="8448"/>
                    </a:moveTo>
                    <a:cubicBezTo>
                      <a:pt x="26271" y="8275"/>
                      <a:pt x="26271" y="8275"/>
                      <a:pt x="26271" y="8275"/>
                    </a:cubicBezTo>
                    <a:cubicBezTo>
                      <a:pt x="26524" y="8066"/>
                      <a:pt x="26755" y="7828"/>
                      <a:pt x="26957" y="7569"/>
                    </a:cubicBezTo>
                    <a:cubicBezTo>
                      <a:pt x="27134" y="7707"/>
                      <a:pt x="27134" y="7707"/>
                      <a:pt x="27134" y="7707"/>
                    </a:cubicBezTo>
                    <a:cubicBezTo>
                      <a:pt x="26922" y="7979"/>
                      <a:pt x="26680" y="8228"/>
                      <a:pt x="26415" y="8448"/>
                    </a:cubicBezTo>
                    <a:close/>
                    <a:moveTo>
                      <a:pt x="19867" y="8001"/>
                    </a:moveTo>
                    <a:cubicBezTo>
                      <a:pt x="19634" y="7748"/>
                      <a:pt x="19428" y="7468"/>
                      <a:pt x="19254" y="7171"/>
                    </a:cubicBezTo>
                    <a:cubicBezTo>
                      <a:pt x="19448" y="7058"/>
                      <a:pt x="19448" y="7058"/>
                      <a:pt x="19448" y="7058"/>
                    </a:cubicBezTo>
                    <a:cubicBezTo>
                      <a:pt x="19614" y="7341"/>
                      <a:pt x="19810" y="7608"/>
                      <a:pt x="20032" y="7849"/>
                    </a:cubicBezTo>
                    <a:lnTo>
                      <a:pt x="19867" y="8001"/>
                    </a:lnTo>
                    <a:close/>
                    <a:moveTo>
                      <a:pt x="8490" y="7749"/>
                    </a:moveTo>
                    <a:cubicBezTo>
                      <a:pt x="8315" y="7609"/>
                      <a:pt x="8315" y="7609"/>
                      <a:pt x="8315" y="7609"/>
                    </a:cubicBezTo>
                    <a:cubicBezTo>
                      <a:pt x="8520" y="7352"/>
                      <a:pt x="8697" y="7072"/>
                      <a:pt x="8842" y="6778"/>
                    </a:cubicBezTo>
                    <a:cubicBezTo>
                      <a:pt x="9043" y="6877"/>
                      <a:pt x="9043" y="6877"/>
                      <a:pt x="9043" y="6877"/>
                    </a:cubicBezTo>
                    <a:cubicBezTo>
                      <a:pt x="8892" y="7186"/>
                      <a:pt x="8705" y="7479"/>
                      <a:pt x="8490" y="7749"/>
                    </a:cubicBezTo>
                    <a:close/>
                    <a:moveTo>
                      <a:pt x="45777" y="7666"/>
                    </a:moveTo>
                    <a:cubicBezTo>
                      <a:pt x="45598" y="7530"/>
                      <a:pt x="45598" y="7530"/>
                      <a:pt x="45598" y="7530"/>
                    </a:cubicBezTo>
                    <a:cubicBezTo>
                      <a:pt x="45798" y="7268"/>
                      <a:pt x="45969" y="6985"/>
                      <a:pt x="46107" y="6688"/>
                    </a:cubicBezTo>
                    <a:cubicBezTo>
                      <a:pt x="46311" y="6782"/>
                      <a:pt x="46311" y="6782"/>
                      <a:pt x="46311" y="6782"/>
                    </a:cubicBezTo>
                    <a:cubicBezTo>
                      <a:pt x="46166" y="7094"/>
                      <a:pt x="45986" y="7391"/>
                      <a:pt x="45777" y="7666"/>
                    </a:cubicBezTo>
                    <a:close/>
                    <a:moveTo>
                      <a:pt x="37892" y="7216"/>
                    </a:moveTo>
                    <a:cubicBezTo>
                      <a:pt x="37715" y="6920"/>
                      <a:pt x="37571" y="6604"/>
                      <a:pt x="37462" y="6277"/>
                    </a:cubicBezTo>
                    <a:cubicBezTo>
                      <a:pt x="37675" y="6206"/>
                      <a:pt x="37675" y="6206"/>
                      <a:pt x="37675" y="6206"/>
                    </a:cubicBezTo>
                    <a:cubicBezTo>
                      <a:pt x="37779" y="6518"/>
                      <a:pt x="37916" y="6819"/>
                      <a:pt x="38085" y="7101"/>
                    </a:cubicBezTo>
                    <a:lnTo>
                      <a:pt x="37892" y="7216"/>
                    </a:lnTo>
                    <a:close/>
                    <a:moveTo>
                      <a:pt x="617" y="7125"/>
                    </a:moveTo>
                    <a:cubicBezTo>
                      <a:pt x="447" y="6825"/>
                      <a:pt x="309" y="6506"/>
                      <a:pt x="209" y="6177"/>
                    </a:cubicBezTo>
                    <a:cubicBezTo>
                      <a:pt x="423" y="6111"/>
                      <a:pt x="423" y="6111"/>
                      <a:pt x="423" y="6111"/>
                    </a:cubicBezTo>
                    <a:cubicBezTo>
                      <a:pt x="519" y="6424"/>
                      <a:pt x="650" y="6728"/>
                      <a:pt x="812" y="7014"/>
                    </a:cubicBezTo>
                    <a:lnTo>
                      <a:pt x="617" y="7125"/>
                    </a:lnTo>
                    <a:close/>
                    <a:moveTo>
                      <a:pt x="27677" y="6830"/>
                    </a:moveTo>
                    <a:cubicBezTo>
                      <a:pt x="27475" y="6733"/>
                      <a:pt x="27475" y="6733"/>
                      <a:pt x="27475" y="6733"/>
                    </a:cubicBezTo>
                    <a:cubicBezTo>
                      <a:pt x="27616" y="6437"/>
                      <a:pt x="27726" y="6124"/>
                      <a:pt x="27800" y="5804"/>
                    </a:cubicBezTo>
                    <a:cubicBezTo>
                      <a:pt x="28018" y="5855"/>
                      <a:pt x="28018" y="5855"/>
                      <a:pt x="28018" y="5855"/>
                    </a:cubicBezTo>
                    <a:cubicBezTo>
                      <a:pt x="27941" y="6191"/>
                      <a:pt x="27826" y="6519"/>
                      <a:pt x="27677" y="6830"/>
                    </a:cubicBezTo>
                    <a:close/>
                    <a:moveTo>
                      <a:pt x="18835" y="6227"/>
                    </a:moveTo>
                    <a:cubicBezTo>
                      <a:pt x="18731" y="5899"/>
                      <a:pt x="18662" y="5559"/>
                      <a:pt x="18631" y="5215"/>
                    </a:cubicBezTo>
                    <a:cubicBezTo>
                      <a:pt x="18854" y="5195"/>
                      <a:pt x="18854" y="5195"/>
                      <a:pt x="18854" y="5195"/>
                    </a:cubicBezTo>
                    <a:cubicBezTo>
                      <a:pt x="18884" y="5522"/>
                      <a:pt x="18950" y="5846"/>
                      <a:pt x="19049" y="6159"/>
                    </a:cubicBezTo>
                    <a:lnTo>
                      <a:pt x="18835" y="6227"/>
                    </a:lnTo>
                    <a:close/>
                    <a:moveTo>
                      <a:pt x="9395" y="5906"/>
                    </a:moveTo>
                    <a:cubicBezTo>
                      <a:pt x="9177" y="5853"/>
                      <a:pt x="9177" y="5853"/>
                      <a:pt x="9177" y="5853"/>
                    </a:cubicBezTo>
                    <a:cubicBezTo>
                      <a:pt x="9254" y="5536"/>
                      <a:pt x="9297" y="5207"/>
                      <a:pt x="9304" y="4878"/>
                    </a:cubicBezTo>
                    <a:cubicBezTo>
                      <a:pt x="9529" y="4883"/>
                      <a:pt x="9529" y="4883"/>
                      <a:pt x="9529" y="4883"/>
                    </a:cubicBezTo>
                    <a:cubicBezTo>
                      <a:pt x="9521" y="5228"/>
                      <a:pt x="9476" y="5573"/>
                      <a:pt x="9395" y="5906"/>
                    </a:cubicBezTo>
                    <a:close/>
                    <a:moveTo>
                      <a:pt x="46641" y="5804"/>
                    </a:moveTo>
                    <a:cubicBezTo>
                      <a:pt x="46422" y="5756"/>
                      <a:pt x="46422" y="5756"/>
                      <a:pt x="46422" y="5756"/>
                    </a:cubicBezTo>
                    <a:cubicBezTo>
                      <a:pt x="46492" y="5436"/>
                      <a:pt x="46527" y="5107"/>
                      <a:pt x="46527" y="4778"/>
                    </a:cubicBezTo>
                    <a:cubicBezTo>
                      <a:pt x="46752" y="4778"/>
                      <a:pt x="46752" y="4778"/>
                      <a:pt x="46752" y="4778"/>
                    </a:cubicBezTo>
                    <a:cubicBezTo>
                      <a:pt x="46752" y="5123"/>
                      <a:pt x="46715" y="5469"/>
                      <a:pt x="46641" y="5804"/>
                    </a:cubicBezTo>
                    <a:close/>
                    <a:moveTo>
                      <a:pt x="37247" y="5267"/>
                    </a:moveTo>
                    <a:cubicBezTo>
                      <a:pt x="37230" y="5106"/>
                      <a:pt x="37222" y="4941"/>
                      <a:pt x="37222" y="4778"/>
                    </a:cubicBezTo>
                    <a:cubicBezTo>
                      <a:pt x="37222" y="4605"/>
                      <a:pt x="37212" y="4431"/>
                      <a:pt x="37193" y="4261"/>
                    </a:cubicBezTo>
                    <a:cubicBezTo>
                      <a:pt x="37416" y="4235"/>
                      <a:pt x="37416" y="4235"/>
                      <a:pt x="37416" y="4235"/>
                    </a:cubicBezTo>
                    <a:cubicBezTo>
                      <a:pt x="37436" y="4414"/>
                      <a:pt x="37446" y="4596"/>
                      <a:pt x="37446" y="4778"/>
                    </a:cubicBezTo>
                    <a:cubicBezTo>
                      <a:pt x="37446" y="4933"/>
                      <a:pt x="37454" y="5090"/>
                      <a:pt x="37470" y="5244"/>
                    </a:cubicBezTo>
                    <a:lnTo>
                      <a:pt x="37247" y="5267"/>
                    </a:lnTo>
                    <a:close/>
                    <a:moveTo>
                      <a:pt x="15" y="5163"/>
                    </a:moveTo>
                    <a:cubicBezTo>
                      <a:pt x="5" y="5036"/>
                      <a:pt x="0" y="4906"/>
                      <a:pt x="0" y="4778"/>
                    </a:cubicBezTo>
                    <a:cubicBezTo>
                      <a:pt x="224" y="4778"/>
                      <a:pt x="224" y="4778"/>
                      <a:pt x="224" y="4778"/>
                    </a:cubicBezTo>
                    <a:cubicBezTo>
                      <a:pt x="224" y="4900"/>
                      <a:pt x="229" y="5024"/>
                      <a:pt x="239" y="5145"/>
                    </a:cubicBezTo>
                    <a:lnTo>
                      <a:pt x="15" y="5163"/>
                    </a:lnTo>
                    <a:close/>
                    <a:moveTo>
                      <a:pt x="28140" y="4830"/>
                    </a:moveTo>
                    <a:cubicBezTo>
                      <a:pt x="27916" y="4827"/>
                      <a:pt x="27916" y="4827"/>
                      <a:pt x="27916" y="4827"/>
                    </a:cubicBezTo>
                    <a:cubicBezTo>
                      <a:pt x="27916" y="4778"/>
                      <a:pt x="27916" y="4778"/>
                      <a:pt x="27916" y="4778"/>
                    </a:cubicBezTo>
                    <a:cubicBezTo>
                      <a:pt x="27916" y="4449"/>
                      <a:pt x="27950" y="4121"/>
                      <a:pt x="28016" y="3803"/>
                    </a:cubicBezTo>
                    <a:cubicBezTo>
                      <a:pt x="28236" y="3848"/>
                      <a:pt x="28236" y="3848"/>
                      <a:pt x="28236" y="3848"/>
                    </a:cubicBezTo>
                    <a:cubicBezTo>
                      <a:pt x="28173" y="4152"/>
                      <a:pt x="28141" y="4464"/>
                      <a:pt x="28141" y="4778"/>
                    </a:cubicBezTo>
                    <a:lnTo>
                      <a:pt x="28140" y="4830"/>
                    </a:lnTo>
                    <a:close/>
                    <a:moveTo>
                      <a:pt x="18576" y="4211"/>
                    </a:moveTo>
                    <a:cubicBezTo>
                      <a:pt x="18535" y="3885"/>
                      <a:pt x="18459" y="3563"/>
                      <a:pt x="18349" y="3254"/>
                    </a:cubicBezTo>
                    <a:cubicBezTo>
                      <a:pt x="18560" y="3178"/>
                      <a:pt x="18560" y="3178"/>
                      <a:pt x="18560" y="3178"/>
                    </a:cubicBezTo>
                    <a:cubicBezTo>
                      <a:pt x="18676" y="3503"/>
                      <a:pt x="18756" y="3841"/>
                      <a:pt x="18799" y="4183"/>
                    </a:cubicBezTo>
                    <a:lnTo>
                      <a:pt x="18576" y="4211"/>
                    </a:lnTo>
                    <a:close/>
                    <a:moveTo>
                      <a:pt x="9615" y="3898"/>
                    </a:moveTo>
                    <a:cubicBezTo>
                      <a:pt x="9395" y="3854"/>
                      <a:pt x="9395" y="3854"/>
                      <a:pt x="9395" y="3854"/>
                    </a:cubicBezTo>
                    <a:cubicBezTo>
                      <a:pt x="9461" y="3516"/>
                      <a:pt x="9565" y="3185"/>
                      <a:pt x="9703" y="2869"/>
                    </a:cubicBezTo>
                    <a:cubicBezTo>
                      <a:pt x="9909" y="2959"/>
                      <a:pt x="9909" y="2959"/>
                      <a:pt x="9909" y="2959"/>
                    </a:cubicBezTo>
                    <a:cubicBezTo>
                      <a:pt x="9777" y="3260"/>
                      <a:pt x="9678" y="3576"/>
                      <a:pt x="9615" y="3898"/>
                    </a:cubicBezTo>
                    <a:close/>
                    <a:moveTo>
                      <a:pt x="36976" y="3301"/>
                    </a:moveTo>
                    <a:cubicBezTo>
                      <a:pt x="36870" y="2991"/>
                      <a:pt x="36729" y="2692"/>
                      <a:pt x="36557" y="2411"/>
                    </a:cubicBezTo>
                    <a:cubicBezTo>
                      <a:pt x="36749" y="2294"/>
                      <a:pt x="36749" y="2294"/>
                      <a:pt x="36749" y="2294"/>
                    </a:cubicBezTo>
                    <a:cubicBezTo>
                      <a:pt x="36929" y="2588"/>
                      <a:pt x="37077" y="2903"/>
                      <a:pt x="37189" y="3228"/>
                    </a:cubicBezTo>
                    <a:lnTo>
                      <a:pt x="36976" y="3301"/>
                    </a:lnTo>
                    <a:close/>
                    <a:moveTo>
                      <a:pt x="28540" y="2913"/>
                    </a:moveTo>
                    <a:cubicBezTo>
                      <a:pt x="28335" y="2821"/>
                      <a:pt x="28335" y="2821"/>
                      <a:pt x="28335" y="2821"/>
                    </a:cubicBezTo>
                    <a:cubicBezTo>
                      <a:pt x="28476" y="2507"/>
                      <a:pt x="28653" y="2208"/>
                      <a:pt x="28859" y="1932"/>
                    </a:cubicBezTo>
                    <a:cubicBezTo>
                      <a:pt x="29039" y="2066"/>
                      <a:pt x="29039" y="2066"/>
                      <a:pt x="29039" y="2066"/>
                    </a:cubicBezTo>
                    <a:cubicBezTo>
                      <a:pt x="28842" y="2329"/>
                      <a:pt x="28674" y="2615"/>
                      <a:pt x="28540" y="2913"/>
                    </a:cubicBezTo>
                    <a:close/>
                    <a:moveTo>
                      <a:pt x="17920" y="2369"/>
                    </a:moveTo>
                    <a:cubicBezTo>
                      <a:pt x="17745" y="2091"/>
                      <a:pt x="17540" y="1831"/>
                      <a:pt x="17310" y="1596"/>
                    </a:cubicBezTo>
                    <a:cubicBezTo>
                      <a:pt x="17470" y="1439"/>
                      <a:pt x="17470" y="1439"/>
                      <a:pt x="17470" y="1439"/>
                    </a:cubicBezTo>
                    <a:cubicBezTo>
                      <a:pt x="17712" y="1685"/>
                      <a:pt x="17927" y="1958"/>
                      <a:pt x="18110" y="2249"/>
                    </a:cubicBezTo>
                    <a:lnTo>
                      <a:pt x="17920" y="2369"/>
                    </a:lnTo>
                    <a:close/>
                    <a:moveTo>
                      <a:pt x="10398" y="2106"/>
                    </a:moveTo>
                    <a:cubicBezTo>
                      <a:pt x="10217" y="1974"/>
                      <a:pt x="10217" y="1974"/>
                      <a:pt x="10217" y="1974"/>
                    </a:cubicBezTo>
                    <a:cubicBezTo>
                      <a:pt x="10420" y="1696"/>
                      <a:pt x="10653" y="1439"/>
                      <a:pt x="10911" y="1210"/>
                    </a:cubicBezTo>
                    <a:cubicBezTo>
                      <a:pt x="11060" y="1378"/>
                      <a:pt x="11060" y="1378"/>
                      <a:pt x="11060" y="1378"/>
                    </a:cubicBezTo>
                    <a:cubicBezTo>
                      <a:pt x="10814" y="1596"/>
                      <a:pt x="10591" y="1841"/>
                      <a:pt x="10398" y="2106"/>
                    </a:cubicBezTo>
                    <a:close/>
                    <a:moveTo>
                      <a:pt x="35956" y="1632"/>
                    </a:moveTo>
                    <a:cubicBezTo>
                      <a:pt x="35728" y="1395"/>
                      <a:pt x="35475" y="1183"/>
                      <a:pt x="35202" y="1000"/>
                    </a:cubicBezTo>
                    <a:cubicBezTo>
                      <a:pt x="35327" y="814"/>
                      <a:pt x="35327" y="814"/>
                      <a:pt x="35327" y="814"/>
                    </a:cubicBezTo>
                    <a:cubicBezTo>
                      <a:pt x="35613" y="1005"/>
                      <a:pt x="35879" y="1228"/>
                      <a:pt x="36118" y="1477"/>
                    </a:cubicBezTo>
                    <a:lnTo>
                      <a:pt x="35956" y="1632"/>
                    </a:lnTo>
                    <a:close/>
                    <a:moveTo>
                      <a:pt x="29709" y="1345"/>
                    </a:moveTo>
                    <a:cubicBezTo>
                      <a:pt x="29562" y="1176"/>
                      <a:pt x="29562" y="1176"/>
                      <a:pt x="29562" y="1176"/>
                    </a:cubicBezTo>
                    <a:cubicBezTo>
                      <a:pt x="29823" y="950"/>
                      <a:pt x="30108" y="752"/>
                      <a:pt x="30410" y="588"/>
                    </a:cubicBezTo>
                    <a:cubicBezTo>
                      <a:pt x="30518" y="785"/>
                      <a:pt x="30518" y="785"/>
                      <a:pt x="30518" y="785"/>
                    </a:cubicBezTo>
                    <a:cubicBezTo>
                      <a:pt x="30229" y="941"/>
                      <a:pt x="29957" y="1130"/>
                      <a:pt x="29709" y="1345"/>
                    </a:cubicBezTo>
                    <a:close/>
                    <a:moveTo>
                      <a:pt x="16549" y="973"/>
                    </a:moveTo>
                    <a:cubicBezTo>
                      <a:pt x="16274" y="793"/>
                      <a:pt x="15979" y="643"/>
                      <a:pt x="15672" y="528"/>
                    </a:cubicBezTo>
                    <a:cubicBezTo>
                      <a:pt x="15751" y="318"/>
                      <a:pt x="15751" y="318"/>
                      <a:pt x="15751" y="318"/>
                    </a:cubicBezTo>
                    <a:cubicBezTo>
                      <a:pt x="16073" y="439"/>
                      <a:pt x="16383" y="596"/>
                      <a:pt x="16672" y="785"/>
                    </a:cubicBezTo>
                    <a:lnTo>
                      <a:pt x="16549" y="973"/>
                    </a:lnTo>
                    <a:close/>
                    <a:moveTo>
                      <a:pt x="11862" y="809"/>
                    </a:moveTo>
                    <a:cubicBezTo>
                      <a:pt x="11753" y="613"/>
                      <a:pt x="11753" y="613"/>
                      <a:pt x="11753" y="613"/>
                    </a:cubicBezTo>
                    <a:cubicBezTo>
                      <a:pt x="12055" y="445"/>
                      <a:pt x="12375" y="310"/>
                      <a:pt x="12704" y="211"/>
                    </a:cubicBezTo>
                    <a:cubicBezTo>
                      <a:pt x="12769" y="426"/>
                      <a:pt x="12769" y="426"/>
                      <a:pt x="12769" y="426"/>
                    </a:cubicBezTo>
                    <a:cubicBezTo>
                      <a:pt x="12454" y="520"/>
                      <a:pt x="12150" y="649"/>
                      <a:pt x="11862" y="809"/>
                    </a:cubicBezTo>
                    <a:close/>
                    <a:moveTo>
                      <a:pt x="34330" y="546"/>
                    </a:moveTo>
                    <a:cubicBezTo>
                      <a:pt x="34024" y="427"/>
                      <a:pt x="33705" y="341"/>
                      <a:pt x="33380" y="291"/>
                    </a:cubicBezTo>
                    <a:cubicBezTo>
                      <a:pt x="33414" y="69"/>
                      <a:pt x="33414" y="69"/>
                      <a:pt x="33414" y="69"/>
                    </a:cubicBezTo>
                    <a:cubicBezTo>
                      <a:pt x="33755" y="121"/>
                      <a:pt x="34091" y="211"/>
                      <a:pt x="34412" y="337"/>
                    </a:cubicBezTo>
                    <a:lnTo>
                      <a:pt x="34330" y="546"/>
                    </a:lnTo>
                    <a:close/>
                    <a:moveTo>
                      <a:pt x="31428" y="412"/>
                    </a:moveTo>
                    <a:cubicBezTo>
                      <a:pt x="31366" y="196"/>
                      <a:pt x="31366" y="196"/>
                      <a:pt x="31366" y="196"/>
                    </a:cubicBezTo>
                    <a:cubicBezTo>
                      <a:pt x="31696" y="102"/>
                      <a:pt x="32039" y="43"/>
                      <a:pt x="32383" y="22"/>
                    </a:cubicBezTo>
                    <a:cubicBezTo>
                      <a:pt x="32397" y="246"/>
                      <a:pt x="32397" y="246"/>
                      <a:pt x="32397" y="246"/>
                    </a:cubicBezTo>
                    <a:cubicBezTo>
                      <a:pt x="32069" y="266"/>
                      <a:pt x="31742" y="322"/>
                      <a:pt x="31428" y="412"/>
                    </a:cubicBezTo>
                    <a:close/>
                    <a:moveTo>
                      <a:pt x="14719" y="283"/>
                    </a:moveTo>
                    <a:cubicBezTo>
                      <a:pt x="14396" y="237"/>
                      <a:pt x="14061" y="225"/>
                      <a:pt x="13736" y="249"/>
                    </a:cubicBezTo>
                    <a:cubicBezTo>
                      <a:pt x="13720" y="25"/>
                      <a:pt x="13720" y="25"/>
                      <a:pt x="13720" y="25"/>
                    </a:cubicBezTo>
                    <a:cubicBezTo>
                      <a:pt x="14061" y="0"/>
                      <a:pt x="14412" y="12"/>
                      <a:pt x="14751" y="61"/>
                    </a:cubicBezTo>
                    <a:lnTo>
                      <a:pt x="14719" y="2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6"/>
            <p:cNvGrpSpPr/>
            <p:nvPr/>
          </p:nvGrpSpPr>
          <p:grpSpPr>
            <a:xfrm rot="-1800044">
              <a:off x="7995987" y="563122"/>
              <a:ext cx="146303" cy="261934"/>
              <a:chOff x="7419591" y="3612333"/>
              <a:chExt cx="146306" cy="261940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" name="Google Shape;114;p6"/>
          <p:cNvSpPr txBox="1"/>
          <p:nvPr>
            <p:ph type="title"/>
          </p:nvPr>
        </p:nvSpPr>
        <p:spPr>
          <a:xfrm>
            <a:off x="720000" y="407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6"/>
          <p:cNvSpPr/>
          <p:nvPr/>
        </p:nvSpPr>
        <p:spPr>
          <a:xfrm flipH="1">
            <a:off x="-411075" y="4372196"/>
            <a:ext cx="1522500" cy="1522500"/>
          </a:xfrm>
          <a:prstGeom prst="chord">
            <a:avLst>
              <a:gd fmla="val 10280829" name="adj1"/>
              <a:gd fmla="val 401068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20000" y="856163"/>
            <a:ext cx="4995000" cy="10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20000" y="1930838"/>
            <a:ext cx="49950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 flipH="1" rot="-5400000">
            <a:off x="5633975" y="1132175"/>
            <a:ext cx="2965800" cy="296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 flipH="1" rot="-5400000">
            <a:off x="8424000" y="1971154"/>
            <a:ext cx="3188400" cy="3188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0" y="-244975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 flipH="1">
            <a:off x="1672675" y="468944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8081098" y="540000"/>
            <a:ext cx="5498221" cy="4317102"/>
            <a:chOff x="8081098" y="540000"/>
            <a:chExt cx="5498221" cy="4317102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8081098" y="540000"/>
              <a:ext cx="5498221" cy="4317102"/>
              <a:chOff x="8423998" y="540000"/>
              <a:chExt cx="5498221" cy="4317102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8423998" y="2637983"/>
                <a:ext cx="5498221" cy="2219119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8591947" y="2804555"/>
                <a:ext cx="5162360" cy="1884623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8423998" y="54000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8590570" y="540000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>
              <a:off x="8188245" y="3839413"/>
              <a:ext cx="146306" cy="261940"/>
              <a:chOff x="7419591" y="3612333"/>
              <a:chExt cx="146306" cy="26194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" name="Google Shape;153;p8"/>
          <p:cNvGrpSpPr/>
          <p:nvPr/>
        </p:nvGrpSpPr>
        <p:grpSpPr>
          <a:xfrm>
            <a:off x="-862927" y="1971161"/>
            <a:ext cx="2535600" cy="780889"/>
            <a:chOff x="-862927" y="1971161"/>
            <a:chExt cx="2535600" cy="780889"/>
          </a:xfrm>
        </p:grpSpPr>
        <p:grpSp>
          <p:nvGrpSpPr>
            <p:cNvPr id="154" name="Google Shape;154;p8"/>
            <p:cNvGrpSpPr/>
            <p:nvPr/>
          </p:nvGrpSpPr>
          <p:grpSpPr>
            <a:xfrm>
              <a:off x="-862927" y="2391450"/>
              <a:ext cx="2535600" cy="360600"/>
              <a:chOff x="-1815602" y="2391450"/>
              <a:chExt cx="2535600" cy="360600"/>
            </a:xfrm>
          </p:grpSpPr>
          <p:sp>
            <p:nvSpPr>
              <p:cNvPr id="155" name="Google Shape;155;p8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8"/>
            <p:cNvGrpSpPr/>
            <p:nvPr/>
          </p:nvGrpSpPr>
          <p:grpSpPr>
            <a:xfrm rot="-5400000">
              <a:off x="1301977" y="2440782"/>
              <a:ext cx="146306" cy="261940"/>
              <a:chOff x="7419591" y="3612333"/>
              <a:chExt cx="146306" cy="261940"/>
            </a:xfrm>
          </p:grpSpPr>
          <p:sp>
            <p:nvSpPr>
              <p:cNvPr id="158" name="Google Shape;158;p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8"/>
            <p:cNvSpPr/>
            <p:nvPr/>
          </p:nvSpPr>
          <p:spPr>
            <a:xfrm>
              <a:off x="1231646" y="1971161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8"/>
          <p:cNvSpPr txBox="1"/>
          <p:nvPr>
            <p:ph type="title"/>
          </p:nvPr>
        </p:nvSpPr>
        <p:spPr>
          <a:xfrm>
            <a:off x="2053650" y="1868375"/>
            <a:ext cx="5036700" cy="22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939650" y="1649250"/>
            <a:ext cx="52647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9"/>
          <p:cNvSpPr txBox="1"/>
          <p:nvPr>
            <p:ph idx="1" type="subTitle"/>
          </p:nvPr>
        </p:nvSpPr>
        <p:spPr>
          <a:xfrm>
            <a:off x="1939650" y="2794050"/>
            <a:ext cx="5264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9"/>
          <p:cNvSpPr/>
          <p:nvPr/>
        </p:nvSpPr>
        <p:spPr>
          <a:xfrm>
            <a:off x="5879450" y="-2473358"/>
            <a:ext cx="3188400" cy="3188400"/>
          </a:xfrm>
          <a:prstGeom prst="chord">
            <a:avLst>
              <a:gd fmla="val 1854034" name="adj1"/>
              <a:gd fmla="val 8952286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-517200" y="4445748"/>
            <a:ext cx="2474400" cy="2474400"/>
          </a:xfrm>
          <a:prstGeom prst="chord">
            <a:avLst>
              <a:gd fmla="val 12130194" name="adj1"/>
              <a:gd fmla="val 20282133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1572600" y="3940100"/>
            <a:ext cx="59988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T Serif"/>
              <a:buNone/>
              <a:defRPr sz="3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"/>
          <p:cNvSpPr/>
          <p:nvPr/>
        </p:nvSpPr>
        <p:spPr>
          <a:xfrm rot="7196160">
            <a:off x="9762768" y="139345"/>
            <a:ext cx="100394" cy="67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1" name="Google Shape;851;p33"/>
          <p:cNvGrpSpPr/>
          <p:nvPr/>
        </p:nvGrpSpPr>
        <p:grpSpPr>
          <a:xfrm>
            <a:off x="-307842" y="930000"/>
            <a:ext cx="9592690" cy="2733166"/>
            <a:chOff x="-307842" y="941100"/>
            <a:chExt cx="9592690" cy="2733166"/>
          </a:xfrm>
        </p:grpSpPr>
        <p:grpSp>
          <p:nvGrpSpPr>
            <p:cNvPr id="852" name="Google Shape;852;p33"/>
            <p:cNvGrpSpPr/>
            <p:nvPr/>
          </p:nvGrpSpPr>
          <p:grpSpPr>
            <a:xfrm flipH="1" rot="-5400000">
              <a:off x="5610582" y="0"/>
              <a:ext cx="2205000" cy="5143533"/>
              <a:chOff x="5361007" y="0"/>
              <a:chExt cx="2205000" cy="5143533"/>
            </a:xfrm>
          </p:grpSpPr>
          <p:sp>
            <p:nvSpPr>
              <p:cNvPr id="853" name="Google Shape;853;p33"/>
              <p:cNvSpPr/>
              <p:nvPr/>
            </p:nvSpPr>
            <p:spPr>
              <a:xfrm>
                <a:off x="5361007" y="0"/>
                <a:ext cx="2205000" cy="5143533"/>
              </a:xfrm>
              <a:custGeom>
                <a:rect b="b" l="l" r="r" t="t"/>
                <a:pathLst>
                  <a:path extrusionOk="0" h="58999" w="25278">
                    <a:moveTo>
                      <a:pt x="23139" y="19105"/>
                    </a:moveTo>
                    <a:cubicBezTo>
                      <a:pt x="21760" y="17726"/>
                      <a:pt x="19926" y="16966"/>
                      <a:pt x="17975" y="16966"/>
                    </a:cubicBezTo>
                    <a:cubicBezTo>
                      <a:pt x="16024" y="16966"/>
                      <a:pt x="14190" y="17726"/>
                      <a:pt x="12811" y="19105"/>
                    </a:cubicBezTo>
                    <a:cubicBezTo>
                      <a:pt x="11431" y="20484"/>
                      <a:pt x="10672" y="22318"/>
                      <a:pt x="10672" y="24269"/>
                    </a:cubicBezTo>
                    <a:cubicBezTo>
                      <a:pt x="10672" y="33510"/>
                      <a:pt x="10672" y="33510"/>
                      <a:pt x="10672" y="33510"/>
                    </a:cubicBezTo>
                    <a:cubicBezTo>
                      <a:pt x="10672" y="35367"/>
                      <a:pt x="9161" y="36878"/>
                      <a:pt x="7303" y="36878"/>
                    </a:cubicBezTo>
                    <a:cubicBezTo>
                      <a:pt x="5446" y="36878"/>
                      <a:pt x="3935" y="35367"/>
                      <a:pt x="3935" y="33510"/>
                    </a:cubicBezTo>
                    <a:cubicBezTo>
                      <a:pt x="3935" y="0"/>
                      <a:pt x="3935" y="0"/>
                      <a:pt x="393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510"/>
                      <a:pt x="0" y="33510"/>
                      <a:pt x="0" y="33510"/>
                    </a:cubicBezTo>
                    <a:cubicBezTo>
                      <a:pt x="0" y="35461"/>
                      <a:pt x="760" y="37295"/>
                      <a:pt x="2139" y="38674"/>
                    </a:cubicBezTo>
                    <a:cubicBezTo>
                      <a:pt x="3519" y="40053"/>
                      <a:pt x="5353" y="40813"/>
                      <a:pt x="7303" y="40813"/>
                    </a:cubicBezTo>
                    <a:cubicBezTo>
                      <a:pt x="9254" y="40813"/>
                      <a:pt x="11088" y="40053"/>
                      <a:pt x="12467" y="38674"/>
                    </a:cubicBezTo>
                    <a:cubicBezTo>
                      <a:pt x="13847" y="37295"/>
                      <a:pt x="14606" y="35461"/>
                      <a:pt x="14606" y="33510"/>
                    </a:cubicBezTo>
                    <a:cubicBezTo>
                      <a:pt x="14606" y="24269"/>
                      <a:pt x="14606" y="24269"/>
                      <a:pt x="14606" y="24269"/>
                    </a:cubicBezTo>
                    <a:cubicBezTo>
                      <a:pt x="14606" y="22412"/>
                      <a:pt x="16117" y="20901"/>
                      <a:pt x="17975" y="20901"/>
                    </a:cubicBezTo>
                    <a:cubicBezTo>
                      <a:pt x="19832" y="20901"/>
                      <a:pt x="21343" y="22412"/>
                      <a:pt x="21343" y="24269"/>
                    </a:cubicBezTo>
                    <a:cubicBezTo>
                      <a:pt x="21343" y="58999"/>
                      <a:pt x="21343" y="58999"/>
                      <a:pt x="21343" y="58999"/>
                    </a:cubicBezTo>
                    <a:cubicBezTo>
                      <a:pt x="25278" y="58999"/>
                      <a:pt x="25278" y="58999"/>
                      <a:pt x="25278" y="58999"/>
                    </a:cubicBezTo>
                    <a:cubicBezTo>
                      <a:pt x="25278" y="24269"/>
                      <a:pt x="25278" y="24269"/>
                      <a:pt x="25278" y="24269"/>
                    </a:cubicBezTo>
                    <a:cubicBezTo>
                      <a:pt x="25278" y="22318"/>
                      <a:pt x="24518" y="20484"/>
                      <a:pt x="23139" y="19105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4" name="Google Shape;854;p33"/>
              <p:cNvGrpSpPr/>
              <p:nvPr/>
            </p:nvGrpSpPr>
            <p:grpSpPr>
              <a:xfrm>
                <a:off x="5527694" y="85724"/>
                <a:ext cx="1872857" cy="4968432"/>
                <a:chOff x="5527694" y="85724"/>
                <a:chExt cx="1872857" cy="4968432"/>
              </a:xfrm>
            </p:grpSpPr>
            <p:sp>
              <p:nvSpPr>
                <p:cNvPr id="855" name="Google Shape;855;p33"/>
                <p:cNvSpPr/>
                <p:nvPr/>
              </p:nvSpPr>
              <p:spPr>
                <a:xfrm>
                  <a:off x="6452807" y="1643052"/>
                  <a:ext cx="947744" cy="3411104"/>
                </a:xfrm>
                <a:custGeom>
                  <a:rect b="b" l="l" r="r" t="t"/>
                  <a:pathLst>
                    <a:path extrusionOk="0" h="39135" w="10854">
                      <a:moveTo>
                        <a:pt x="10854" y="39135"/>
                      </a:moveTo>
                      <a:cubicBezTo>
                        <a:pt x="10616" y="39135"/>
                        <a:pt x="10616" y="39135"/>
                        <a:pt x="10616" y="39135"/>
                      </a:cubicBezTo>
                      <a:cubicBezTo>
                        <a:pt x="10616" y="37989"/>
                        <a:pt x="10616" y="37989"/>
                        <a:pt x="10616" y="37989"/>
                      </a:cubicBezTo>
                      <a:cubicBezTo>
                        <a:pt x="10854" y="37989"/>
                        <a:pt x="10854" y="37989"/>
                        <a:pt x="10854" y="37989"/>
                      </a:cubicBezTo>
                      <a:lnTo>
                        <a:pt x="10854" y="39135"/>
                      </a:lnTo>
                      <a:close/>
                      <a:moveTo>
                        <a:pt x="10854" y="37254"/>
                      </a:moveTo>
                      <a:cubicBezTo>
                        <a:pt x="10616" y="37254"/>
                        <a:pt x="10616" y="37254"/>
                        <a:pt x="10616" y="37254"/>
                      </a:cubicBezTo>
                      <a:cubicBezTo>
                        <a:pt x="10616" y="36108"/>
                        <a:pt x="10616" y="36108"/>
                        <a:pt x="10616" y="36108"/>
                      </a:cubicBezTo>
                      <a:cubicBezTo>
                        <a:pt x="10854" y="36108"/>
                        <a:pt x="10854" y="36108"/>
                        <a:pt x="10854" y="36108"/>
                      </a:cubicBezTo>
                      <a:lnTo>
                        <a:pt x="10854" y="37254"/>
                      </a:lnTo>
                      <a:close/>
                      <a:moveTo>
                        <a:pt x="10854" y="35374"/>
                      </a:moveTo>
                      <a:cubicBezTo>
                        <a:pt x="10616" y="35374"/>
                        <a:pt x="10616" y="35374"/>
                        <a:pt x="10616" y="35374"/>
                      </a:cubicBezTo>
                      <a:cubicBezTo>
                        <a:pt x="10616" y="34228"/>
                        <a:pt x="10616" y="34228"/>
                        <a:pt x="10616" y="34228"/>
                      </a:cubicBezTo>
                      <a:cubicBezTo>
                        <a:pt x="10854" y="34228"/>
                        <a:pt x="10854" y="34228"/>
                        <a:pt x="10854" y="34228"/>
                      </a:cubicBezTo>
                      <a:lnTo>
                        <a:pt x="10854" y="35374"/>
                      </a:lnTo>
                      <a:close/>
                      <a:moveTo>
                        <a:pt x="10854" y="33493"/>
                      </a:moveTo>
                      <a:cubicBezTo>
                        <a:pt x="10616" y="33493"/>
                        <a:pt x="10616" y="33493"/>
                        <a:pt x="10616" y="33493"/>
                      </a:cubicBezTo>
                      <a:cubicBezTo>
                        <a:pt x="10616" y="32347"/>
                        <a:pt x="10616" y="32347"/>
                        <a:pt x="10616" y="32347"/>
                      </a:cubicBezTo>
                      <a:cubicBezTo>
                        <a:pt x="10854" y="32347"/>
                        <a:pt x="10854" y="32347"/>
                        <a:pt x="10854" y="32347"/>
                      </a:cubicBezTo>
                      <a:lnTo>
                        <a:pt x="10854" y="33493"/>
                      </a:lnTo>
                      <a:close/>
                      <a:moveTo>
                        <a:pt x="10854" y="31613"/>
                      </a:moveTo>
                      <a:cubicBezTo>
                        <a:pt x="10616" y="31613"/>
                        <a:pt x="10616" y="31613"/>
                        <a:pt x="10616" y="31613"/>
                      </a:cubicBezTo>
                      <a:cubicBezTo>
                        <a:pt x="10616" y="30467"/>
                        <a:pt x="10616" y="30467"/>
                        <a:pt x="10616" y="30467"/>
                      </a:cubicBezTo>
                      <a:cubicBezTo>
                        <a:pt x="10854" y="30467"/>
                        <a:pt x="10854" y="30467"/>
                        <a:pt x="10854" y="30467"/>
                      </a:cubicBezTo>
                      <a:lnTo>
                        <a:pt x="10854" y="31613"/>
                      </a:lnTo>
                      <a:close/>
                      <a:moveTo>
                        <a:pt x="10854" y="29732"/>
                      </a:moveTo>
                      <a:cubicBezTo>
                        <a:pt x="10616" y="29732"/>
                        <a:pt x="10616" y="29732"/>
                        <a:pt x="10616" y="29732"/>
                      </a:cubicBezTo>
                      <a:cubicBezTo>
                        <a:pt x="10616" y="28587"/>
                        <a:pt x="10616" y="28587"/>
                        <a:pt x="10616" y="28587"/>
                      </a:cubicBezTo>
                      <a:cubicBezTo>
                        <a:pt x="10854" y="28587"/>
                        <a:pt x="10854" y="28587"/>
                        <a:pt x="10854" y="28587"/>
                      </a:cubicBezTo>
                      <a:lnTo>
                        <a:pt x="10854" y="29732"/>
                      </a:lnTo>
                      <a:close/>
                      <a:moveTo>
                        <a:pt x="10854" y="27852"/>
                      </a:moveTo>
                      <a:cubicBezTo>
                        <a:pt x="10616" y="27852"/>
                        <a:pt x="10616" y="27852"/>
                        <a:pt x="10616" y="27852"/>
                      </a:cubicBezTo>
                      <a:cubicBezTo>
                        <a:pt x="10616" y="26706"/>
                        <a:pt x="10616" y="26706"/>
                        <a:pt x="10616" y="26706"/>
                      </a:cubicBezTo>
                      <a:cubicBezTo>
                        <a:pt x="10854" y="26706"/>
                        <a:pt x="10854" y="26706"/>
                        <a:pt x="10854" y="26706"/>
                      </a:cubicBezTo>
                      <a:lnTo>
                        <a:pt x="10854" y="27852"/>
                      </a:lnTo>
                      <a:close/>
                      <a:moveTo>
                        <a:pt x="10854" y="25971"/>
                      </a:moveTo>
                      <a:cubicBezTo>
                        <a:pt x="10616" y="25971"/>
                        <a:pt x="10616" y="25971"/>
                        <a:pt x="10616" y="25971"/>
                      </a:cubicBezTo>
                      <a:cubicBezTo>
                        <a:pt x="10616" y="24826"/>
                        <a:pt x="10616" y="24826"/>
                        <a:pt x="10616" y="24826"/>
                      </a:cubicBezTo>
                      <a:cubicBezTo>
                        <a:pt x="10854" y="24826"/>
                        <a:pt x="10854" y="24826"/>
                        <a:pt x="10854" y="24826"/>
                      </a:cubicBezTo>
                      <a:lnTo>
                        <a:pt x="10854" y="25971"/>
                      </a:lnTo>
                      <a:close/>
                      <a:moveTo>
                        <a:pt x="10854" y="24091"/>
                      </a:moveTo>
                      <a:cubicBezTo>
                        <a:pt x="10616" y="24091"/>
                        <a:pt x="10616" y="24091"/>
                        <a:pt x="10616" y="24091"/>
                      </a:cubicBezTo>
                      <a:cubicBezTo>
                        <a:pt x="10616" y="22945"/>
                        <a:pt x="10616" y="22945"/>
                        <a:pt x="10616" y="22945"/>
                      </a:cubicBezTo>
                      <a:cubicBezTo>
                        <a:pt x="10854" y="22945"/>
                        <a:pt x="10854" y="22945"/>
                        <a:pt x="10854" y="22945"/>
                      </a:cubicBezTo>
                      <a:lnTo>
                        <a:pt x="10854" y="24091"/>
                      </a:lnTo>
                      <a:close/>
                      <a:moveTo>
                        <a:pt x="10854" y="22210"/>
                      </a:moveTo>
                      <a:cubicBezTo>
                        <a:pt x="10616" y="22210"/>
                        <a:pt x="10616" y="22210"/>
                        <a:pt x="10616" y="22210"/>
                      </a:cubicBezTo>
                      <a:cubicBezTo>
                        <a:pt x="10616" y="21065"/>
                        <a:pt x="10616" y="21065"/>
                        <a:pt x="10616" y="21065"/>
                      </a:cubicBezTo>
                      <a:cubicBezTo>
                        <a:pt x="10854" y="21065"/>
                        <a:pt x="10854" y="21065"/>
                        <a:pt x="10854" y="21065"/>
                      </a:cubicBezTo>
                      <a:lnTo>
                        <a:pt x="10854" y="22210"/>
                      </a:lnTo>
                      <a:close/>
                      <a:moveTo>
                        <a:pt x="10854" y="20330"/>
                      </a:moveTo>
                      <a:cubicBezTo>
                        <a:pt x="10616" y="20330"/>
                        <a:pt x="10616" y="20330"/>
                        <a:pt x="10616" y="20330"/>
                      </a:cubicBezTo>
                      <a:cubicBezTo>
                        <a:pt x="10616" y="19184"/>
                        <a:pt x="10616" y="19184"/>
                        <a:pt x="10616" y="19184"/>
                      </a:cubicBezTo>
                      <a:cubicBezTo>
                        <a:pt x="10854" y="19184"/>
                        <a:pt x="10854" y="19184"/>
                        <a:pt x="10854" y="19184"/>
                      </a:cubicBezTo>
                      <a:lnTo>
                        <a:pt x="10854" y="20330"/>
                      </a:lnTo>
                      <a:close/>
                      <a:moveTo>
                        <a:pt x="10854" y="18450"/>
                      </a:moveTo>
                      <a:cubicBezTo>
                        <a:pt x="10616" y="18450"/>
                        <a:pt x="10616" y="18450"/>
                        <a:pt x="10616" y="18450"/>
                      </a:cubicBezTo>
                      <a:cubicBezTo>
                        <a:pt x="10616" y="17304"/>
                        <a:pt x="10616" y="17304"/>
                        <a:pt x="10616" y="17304"/>
                      </a:cubicBezTo>
                      <a:cubicBezTo>
                        <a:pt x="10854" y="17304"/>
                        <a:pt x="10854" y="17304"/>
                        <a:pt x="10854" y="17304"/>
                      </a:cubicBezTo>
                      <a:lnTo>
                        <a:pt x="10854" y="18450"/>
                      </a:lnTo>
                      <a:close/>
                      <a:moveTo>
                        <a:pt x="10854" y="16569"/>
                      </a:moveTo>
                      <a:cubicBezTo>
                        <a:pt x="10616" y="16569"/>
                        <a:pt x="10616" y="16569"/>
                        <a:pt x="10616" y="16569"/>
                      </a:cubicBezTo>
                      <a:cubicBezTo>
                        <a:pt x="10616" y="15423"/>
                        <a:pt x="10616" y="15423"/>
                        <a:pt x="10616" y="15423"/>
                      </a:cubicBezTo>
                      <a:cubicBezTo>
                        <a:pt x="10854" y="15423"/>
                        <a:pt x="10854" y="15423"/>
                        <a:pt x="10854" y="15423"/>
                      </a:cubicBezTo>
                      <a:lnTo>
                        <a:pt x="10854" y="16569"/>
                      </a:lnTo>
                      <a:close/>
                      <a:moveTo>
                        <a:pt x="10854" y="14689"/>
                      </a:moveTo>
                      <a:cubicBezTo>
                        <a:pt x="10616" y="14689"/>
                        <a:pt x="10616" y="14689"/>
                        <a:pt x="10616" y="14689"/>
                      </a:cubicBezTo>
                      <a:cubicBezTo>
                        <a:pt x="10616" y="13543"/>
                        <a:pt x="10616" y="13543"/>
                        <a:pt x="10616" y="13543"/>
                      </a:cubicBezTo>
                      <a:cubicBezTo>
                        <a:pt x="10854" y="13543"/>
                        <a:pt x="10854" y="13543"/>
                        <a:pt x="10854" y="13543"/>
                      </a:cubicBezTo>
                      <a:lnTo>
                        <a:pt x="10854" y="14689"/>
                      </a:lnTo>
                      <a:close/>
                      <a:moveTo>
                        <a:pt x="10854" y="12808"/>
                      </a:moveTo>
                      <a:cubicBezTo>
                        <a:pt x="10616" y="12808"/>
                        <a:pt x="10616" y="12808"/>
                        <a:pt x="10616" y="12808"/>
                      </a:cubicBezTo>
                      <a:cubicBezTo>
                        <a:pt x="10616" y="11662"/>
                        <a:pt x="10616" y="11662"/>
                        <a:pt x="10616" y="11662"/>
                      </a:cubicBezTo>
                      <a:cubicBezTo>
                        <a:pt x="10854" y="11662"/>
                        <a:pt x="10854" y="11662"/>
                        <a:pt x="10854" y="11662"/>
                      </a:cubicBezTo>
                      <a:lnTo>
                        <a:pt x="10854" y="12808"/>
                      </a:lnTo>
                      <a:close/>
                      <a:moveTo>
                        <a:pt x="10854" y="10928"/>
                      </a:moveTo>
                      <a:cubicBezTo>
                        <a:pt x="10616" y="10928"/>
                        <a:pt x="10616" y="10928"/>
                        <a:pt x="10616" y="10928"/>
                      </a:cubicBezTo>
                      <a:cubicBezTo>
                        <a:pt x="10616" y="9782"/>
                        <a:pt x="10616" y="9782"/>
                        <a:pt x="10616" y="9782"/>
                      </a:cubicBezTo>
                      <a:cubicBezTo>
                        <a:pt x="10854" y="9782"/>
                        <a:pt x="10854" y="9782"/>
                        <a:pt x="10854" y="9782"/>
                      </a:cubicBezTo>
                      <a:lnTo>
                        <a:pt x="10854" y="10928"/>
                      </a:lnTo>
                      <a:close/>
                      <a:moveTo>
                        <a:pt x="10854" y="9047"/>
                      </a:moveTo>
                      <a:cubicBezTo>
                        <a:pt x="10616" y="9047"/>
                        <a:pt x="10616" y="9047"/>
                        <a:pt x="10616" y="9047"/>
                      </a:cubicBezTo>
                      <a:cubicBezTo>
                        <a:pt x="10616" y="7901"/>
                        <a:pt x="10616" y="7901"/>
                        <a:pt x="10616" y="7901"/>
                      </a:cubicBezTo>
                      <a:cubicBezTo>
                        <a:pt x="10854" y="7901"/>
                        <a:pt x="10854" y="7901"/>
                        <a:pt x="10854" y="7901"/>
                      </a:cubicBezTo>
                      <a:lnTo>
                        <a:pt x="10854" y="9047"/>
                      </a:lnTo>
                      <a:close/>
                      <a:moveTo>
                        <a:pt x="238" y="8863"/>
                      </a:moveTo>
                      <a:cubicBezTo>
                        <a:pt x="0" y="8863"/>
                        <a:pt x="0" y="8863"/>
                        <a:pt x="0" y="8863"/>
                      </a:cubicBezTo>
                      <a:cubicBezTo>
                        <a:pt x="0" y="7718"/>
                        <a:pt x="0" y="7718"/>
                        <a:pt x="0" y="7718"/>
                      </a:cubicBezTo>
                      <a:cubicBezTo>
                        <a:pt x="238" y="7718"/>
                        <a:pt x="238" y="7718"/>
                        <a:pt x="238" y="7718"/>
                      </a:cubicBezTo>
                      <a:lnTo>
                        <a:pt x="238" y="8863"/>
                      </a:lnTo>
                      <a:close/>
                      <a:moveTo>
                        <a:pt x="10854" y="7167"/>
                      </a:moveTo>
                      <a:cubicBezTo>
                        <a:pt x="10616" y="7167"/>
                        <a:pt x="10616" y="7167"/>
                        <a:pt x="10616" y="7167"/>
                      </a:cubicBezTo>
                      <a:cubicBezTo>
                        <a:pt x="10616" y="6021"/>
                        <a:pt x="10616" y="6021"/>
                        <a:pt x="10616" y="6021"/>
                      </a:cubicBezTo>
                      <a:cubicBezTo>
                        <a:pt x="10854" y="6021"/>
                        <a:pt x="10854" y="6021"/>
                        <a:pt x="10854" y="6021"/>
                      </a:cubicBezTo>
                      <a:lnTo>
                        <a:pt x="10854" y="7167"/>
                      </a:lnTo>
                      <a:close/>
                      <a:moveTo>
                        <a:pt x="238" y="6983"/>
                      </a:moveTo>
                      <a:cubicBezTo>
                        <a:pt x="0" y="6983"/>
                        <a:pt x="0" y="6983"/>
                        <a:pt x="0" y="6983"/>
                      </a:cubicBezTo>
                      <a:cubicBezTo>
                        <a:pt x="0" y="5837"/>
                        <a:pt x="0" y="5837"/>
                        <a:pt x="0" y="5837"/>
                      </a:cubicBezTo>
                      <a:cubicBezTo>
                        <a:pt x="238" y="5837"/>
                        <a:pt x="238" y="5837"/>
                        <a:pt x="238" y="5837"/>
                      </a:cubicBezTo>
                      <a:lnTo>
                        <a:pt x="238" y="6983"/>
                      </a:lnTo>
                      <a:close/>
                      <a:moveTo>
                        <a:pt x="10614" y="5290"/>
                      </a:moveTo>
                      <a:cubicBezTo>
                        <a:pt x="10603" y="4915"/>
                        <a:pt x="10552" y="4543"/>
                        <a:pt x="10462" y="4182"/>
                      </a:cubicBezTo>
                      <a:cubicBezTo>
                        <a:pt x="10694" y="4125"/>
                        <a:pt x="10694" y="4125"/>
                        <a:pt x="10694" y="4125"/>
                      </a:cubicBezTo>
                      <a:cubicBezTo>
                        <a:pt x="10788" y="4502"/>
                        <a:pt x="10841" y="4892"/>
                        <a:pt x="10852" y="5283"/>
                      </a:cubicBezTo>
                      <a:lnTo>
                        <a:pt x="10614" y="5290"/>
                      </a:lnTo>
                      <a:close/>
                      <a:moveTo>
                        <a:pt x="249" y="5110"/>
                      </a:moveTo>
                      <a:cubicBezTo>
                        <a:pt x="11" y="5095"/>
                        <a:pt x="11" y="5095"/>
                        <a:pt x="11" y="5095"/>
                      </a:cubicBezTo>
                      <a:cubicBezTo>
                        <a:pt x="35" y="4705"/>
                        <a:pt x="102" y="4317"/>
                        <a:pt x="209" y="3943"/>
                      </a:cubicBezTo>
                      <a:cubicBezTo>
                        <a:pt x="438" y="4009"/>
                        <a:pt x="438" y="4009"/>
                        <a:pt x="438" y="4009"/>
                      </a:cubicBezTo>
                      <a:cubicBezTo>
                        <a:pt x="336" y="4366"/>
                        <a:pt x="272" y="4737"/>
                        <a:pt x="249" y="5110"/>
                      </a:cubicBezTo>
                      <a:close/>
                      <a:moveTo>
                        <a:pt x="10241" y="3500"/>
                      </a:moveTo>
                      <a:cubicBezTo>
                        <a:pt x="10101" y="3154"/>
                        <a:pt x="9924" y="2823"/>
                        <a:pt x="9713" y="2514"/>
                      </a:cubicBezTo>
                      <a:cubicBezTo>
                        <a:pt x="9910" y="2380"/>
                        <a:pt x="9910" y="2380"/>
                        <a:pt x="9910" y="2380"/>
                      </a:cubicBezTo>
                      <a:cubicBezTo>
                        <a:pt x="10130" y="2702"/>
                        <a:pt x="10316" y="3049"/>
                        <a:pt x="10462" y="3410"/>
                      </a:cubicBezTo>
                      <a:lnTo>
                        <a:pt x="10241" y="3500"/>
                      </a:lnTo>
                      <a:close/>
                      <a:moveTo>
                        <a:pt x="683" y="3335"/>
                      </a:moveTo>
                      <a:cubicBezTo>
                        <a:pt x="465" y="3238"/>
                        <a:pt x="465" y="3238"/>
                        <a:pt x="465" y="3238"/>
                      </a:cubicBezTo>
                      <a:cubicBezTo>
                        <a:pt x="624" y="2882"/>
                        <a:pt x="821" y="2542"/>
                        <a:pt x="1053" y="2227"/>
                      </a:cubicBezTo>
                      <a:cubicBezTo>
                        <a:pt x="1245" y="2369"/>
                        <a:pt x="1245" y="2369"/>
                        <a:pt x="1245" y="2369"/>
                      </a:cubicBezTo>
                      <a:cubicBezTo>
                        <a:pt x="1023" y="2670"/>
                        <a:pt x="835" y="2995"/>
                        <a:pt x="683" y="3335"/>
                      </a:cubicBezTo>
                      <a:close/>
                      <a:moveTo>
                        <a:pt x="9268" y="1951"/>
                      </a:moveTo>
                      <a:cubicBezTo>
                        <a:pt x="9017" y="1675"/>
                        <a:pt x="8735" y="1426"/>
                        <a:pt x="8432" y="1210"/>
                      </a:cubicBezTo>
                      <a:cubicBezTo>
                        <a:pt x="8570" y="1015"/>
                        <a:pt x="8570" y="1015"/>
                        <a:pt x="8570" y="1015"/>
                      </a:cubicBezTo>
                      <a:cubicBezTo>
                        <a:pt x="8888" y="1241"/>
                        <a:pt x="9182" y="1502"/>
                        <a:pt x="9444" y="1791"/>
                      </a:cubicBezTo>
                      <a:lnTo>
                        <a:pt x="9268" y="1951"/>
                      </a:lnTo>
                      <a:close/>
                      <a:moveTo>
                        <a:pt x="1709" y="1822"/>
                      </a:moveTo>
                      <a:cubicBezTo>
                        <a:pt x="1538" y="1655"/>
                        <a:pt x="1538" y="1655"/>
                        <a:pt x="1538" y="1655"/>
                      </a:cubicBezTo>
                      <a:cubicBezTo>
                        <a:pt x="1810" y="1376"/>
                        <a:pt x="2113" y="1125"/>
                        <a:pt x="2438" y="910"/>
                      </a:cubicBezTo>
                      <a:cubicBezTo>
                        <a:pt x="2570" y="1109"/>
                        <a:pt x="2570" y="1109"/>
                        <a:pt x="2570" y="1109"/>
                      </a:cubicBezTo>
                      <a:cubicBezTo>
                        <a:pt x="2259" y="1314"/>
                        <a:pt x="1969" y="1554"/>
                        <a:pt x="1709" y="1822"/>
                      </a:cubicBezTo>
                      <a:close/>
                      <a:moveTo>
                        <a:pt x="7820" y="835"/>
                      </a:moveTo>
                      <a:cubicBezTo>
                        <a:pt x="7489" y="663"/>
                        <a:pt x="7139" y="526"/>
                        <a:pt x="6779" y="429"/>
                      </a:cubicBezTo>
                      <a:cubicBezTo>
                        <a:pt x="6841" y="199"/>
                        <a:pt x="6841" y="199"/>
                        <a:pt x="6841" y="199"/>
                      </a:cubicBezTo>
                      <a:cubicBezTo>
                        <a:pt x="7217" y="301"/>
                        <a:pt x="7584" y="443"/>
                        <a:pt x="7930" y="624"/>
                      </a:cubicBezTo>
                      <a:lnTo>
                        <a:pt x="7820" y="835"/>
                      </a:lnTo>
                      <a:close/>
                      <a:moveTo>
                        <a:pt x="3194" y="755"/>
                      </a:moveTo>
                      <a:cubicBezTo>
                        <a:pt x="3091" y="540"/>
                        <a:pt x="3091" y="540"/>
                        <a:pt x="3091" y="540"/>
                      </a:cubicBezTo>
                      <a:cubicBezTo>
                        <a:pt x="3444" y="372"/>
                        <a:pt x="3815" y="242"/>
                        <a:pt x="4195" y="154"/>
                      </a:cubicBezTo>
                      <a:cubicBezTo>
                        <a:pt x="4249" y="386"/>
                        <a:pt x="4249" y="386"/>
                        <a:pt x="4249" y="386"/>
                      </a:cubicBezTo>
                      <a:cubicBezTo>
                        <a:pt x="3886" y="470"/>
                        <a:pt x="3531" y="594"/>
                        <a:pt x="3194" y="755"/>
                      </a:cubicBezTo>
                      <a:close/>
                      <a:moveTo>
                        <a:pt x="6075" y="292"/>
                      </a:moveTo>
                      <a:cubicBezTo>
                        <a:pt x="5707" y="246"/>
                        <a:pt x="5327" y="239"/>
                        <a:pt x="4957" y="273"/>
                      </a:cubicBezTo>
                      <a:cubicBezTo>
                        <a:pt x="4936" y="35"/>
                        <a:pt x="4936" y="35"/>
                        <a:pt x="4936" y="35"/>
                      </a:cubicBezTo>
                      <a:cubicBezTo>
                        <a:pt x="5322" y="0"/>
                        <a:pt x="5720" y="7"/>
                        <a:pt x="6105" y="55"/>
                      </a:cubicBezTo>
                      <a:lnTo>
                        <a:pt x="6075" y="2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33"/>
                <p:cNvSpPr/>
                <p:nvPr/>
              </p:nvSpPr>
              <p:spPr>
                <a:xfrm>
                  <a:off x="6452807" y="2480056"/>
                  <a:ext cx="21300" cy="79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33"/>
                <p:cNvSpPr/>
                <p:nvPr/>
              </p:nvSpPr>
              <p:spPr>
                <a:xfrm>
                  <a:off x="5527694" y="2624121"/>
                  <a:ext cx="946550" cy="797701"/>
                </a:xfrm>
                <a:custGeom>
                  <a:rect b="b" l="l" r="r" t="t"/>
                  <a:pathLst>
                    <a:path extrusionOk="0" h="9149" w="10854">
                      <a:moveTo>
                        <a:pt x="5427" y="9149"/>
                      </a:moveTo>
                      <a:cubicBezTo>
                        <a:pt x="5283" y="9149"/>
                        <a:pt x="5137" y="9143"/>
                        <a:pt x="4994" y="9132"/>
                      </a:cubicBezTo>
                      <a:cubicBezTo>
                        <a:pt x="5012" y="8894"/>
                        <a:pt x="5012" y="8894"/>
                        <a:pt x="5012" y="8894"/>
                      </a:cubicBezTo>
                      <a:cubicBezTo>
                        <a:pt x="5385" y="8923"/>
                        <a:pt x="5766" y="8913"/>
                        <a:pt x="6135" y="8863"/>
                      </a:cubicBezTo>
                      <a:cubicBezTo>
                        <a:pt x="6167" y="9099"/>
                        <a:pt x="6167" y="9099"/>
                        <a:pt x="6167" y="9099"/>
                      </a:cubicBezTo>
                      <a:cubicBezTo>
                        <a:pt x="5924" y="9132"/>
                        <a:pt x="5675" y="9149"/>
                        <a:pt x="5427" y="9149"/>
                      </a:cubicBezTo>
                      <a:close/>
                      <a:moveTo>
                        <a:pt x="4248" y="9020"/>
                      </a:moveTo>
                      <a:cubicBezTo>
                        <a:pt x="3865" y="8936"/>
                        <a:pt x="3491" y="8809"/>
                        <a:pt x="3135" y="8643"/>
                      </a:cubicBezTo>
                      <a:cubicBezTo>
                        <a:pt x="3236" y="8427"/>
                        <a:pt x="3236" y="8427"/>
                        <a:pt x="3236" y="8427"/>
                      </a:cubicBezTo>
                      <a:cubicBezTo>
                        <a:pt x="3576" y="8585"/>
                        <a:pt x="3934" y="8707"/>
                        <a:pt x="4300" y="8788"/>
                      </a:cubicBezTo>
                      <a:lnTo>
                        <a:pt x="4248" y="9020"/>
                      </a:lnTo>
                      <a:close/>
                      <a:moveTo>
                        <a:pt x="6905" y="8945"/>
                      </a:moveTo>
                      <a:cubicBezTo>
                        <a:pt x="6841" y="8716"/>
                        <a:pt x="6841" y="8716"/>
                        <a:pt x="6841" y="8716"/>
                      </a:cubicBezTo>
                      <a:cubicBezTo>
                        <a:pt x="7201" y="8614"/>
                        <a:pt x="7551" y="8472"/>
                        <a:pt x="7881" y="8294"/>
                      </a:cubicBezTo>
                      <a:cubicBezTo>
                        <a:pt x="7994" y="8504"/>
                        <a:pt x="7994" y="8504"/>
                        <a:pt x="7994" y="8504"/>
                      </a:cubicBezTo>
                      <a:cubicBezTo>
                        <a:pt x="7649" y="8690"/>
                        <a:pt x="7282" y="8839"/>
                        <a:pt x="6905" y="8945"/>
                      </a:cubicBezTo>
                      <a:close/>
                      <a:moveTo>
                        <a:pt x="2476" y="8277"/>
                      </a:moveTo>
                      <a:cubicBezTo>
                        <a:pt x="2147" y="8064"/>
                        <a:pt x="1841" y="7814"/>
                        <a:pt x="1565" y="7535"/>
                      </a:cubicBezTo>
                      <a:cubicBezTo>
                        <a:pt x="1735" y="7367"/>
                        <a:pt x="1735" y="7367"/>
                        <a:pt x="1735" y="7367"/>
                      </a:cubicBezTo>
                      <a:cubicBezTo>
                        <a:pt x="1999" y="7634"/>
                        <a:pt x="2292" y="7873"/>
                        <a:pt x="2606" y="8077"/>
                      </a:cubicBezTo>
                      <a:lnTo>
                        <a:pt x="2476" y="8277"/>
                      </a:lnTo>
                      <a:close/>
                      <a:moveTo>
                        <a:pt x="8632" y="8102"/>
                      </a:moveTo>
                      <a:cubicBezTo>
                        <a:pt x="8491" y="7910"/>
                        <a:pt x="8491" y="7910"/>
                        <a:pt x="8491" y="7910"/>
                      </a:cubicBezTo>
                      <a:cubicBezTo>
                        <a:pt x="8793" y="7689"/>
                        <a:pt x="9072" y="7434"/>
                        <a:pt x="9320" y="7152"/>
                      </a:cubicBezTo>
                      <a:cubicBezTo>
                        <a:pt x="9499" y="7310"/>
                        <a:pt x="9499" y="7310"/>
                        <a:pt x="9499" y="7310"/>
                      </a:cubicBezTo>
                      <a:cubicBezTo>
                        <a:pt x="9239" y="7604"/>
                        <a:pt x="8947" y="7871"/>
                        <a:pt x="8632" y="8102"/>
                      </a:cubicBezTo>
                      <a:close/>
                      <a:moveTo>
                        <a:pt x="1074" y="6964"/>
                      </a:moveTo>
                      <a:cubicBezTo>
                        <a:pt x="839" y="6649"/>
                        <a:pt x="639" y="6309"/>
                        <a:pt x="478" y="5952"/>
                      </a:cubicBezTo>
                      <a:cubicBezTo>
                        <a:pt x="695" y="5854"/>
                        <a:pt x="695" y="5854"/>
                        <a:pt x="695" y="5854"/>
                      </a:cubicBezTo>
                      <a:cubicBezTo>
                        <a:pt x="849" y="6195"/>
                        <a:pt x="1041" y="6520"/>
                        <a:pt x="1265" y="6821"/>
                      </a:cubicBezTo>
                      <a:lnTo>
                        <a:pt x="1074" y="6964"/>
                      </a:lnTo>
                      <a:close/>
                      <a:moveTo>
                        <a:pt x="9957" y="6712"/>
                      </a:moveTo>
                      <a:cubicBezTo>
                        <a:pt x="9758" y="6580"/>
                        <a:pt x="9758" y="6580"/>
                        <a:pt x="9758" y="6580"/>
                      </a:cubicBezTo>
                      <a:cubicBezTo>
                        <a:pt x="9965" y="6267"/>
                        <a:pt x="10138" y="5931"/>
                        <a:pt x="10272" y="5582"/>
                      </a:cubicBezTo>
                      <a:cubicBezTo>
                        <a:pt x="10495" y="5667"/>
                        <a:pt x="10495" y="5667"/>
                        <a:pt x="10495" y="5667"/>
                      </a:cubicBezTo>
                      <a:cubicBezTo>
                        <a:pt x="10355" y="6033"/>
                        <a:pt x="10174" y="6384"/>
                        <a:pt x="9957" y="6712"/>
                      </a:cubicBezTo>
                      <a:close/>
                      <a:moveTo>
                        <a:pt x="216" y="5245"/>
                      </a:moveTo>
                      <a:cubicBezTo>
                        <a:pt x="107" y="4869"/>
                        <a:pt x="38" y="4480"/>
                        <a:pt x="12" y="4088"/>
                      </a:cubicBezTo>
                      <a:cubicBezTo>
                        <a:pt x="250" y="4072"/>
                        <a:pt x="250" y="4072"/>
                        <a:pt x="250" y="4072"/>
                      </a:cubicBezTo>
                      <a:cubicBezTo>
                        <a:pt x="275" y="4447"/>
                        <a:pt x="341" y="4819"/>
                        <a:pt x="445" y="5178"/>
                      </a:cubicBezTo>
                      <a:lnTo>
                        <a:pt x="216" y="5245"/>
                      </a:lnTo>
                      <a:close/>
                      <a:moveTo>
                        <a:pt x="10716" y="4946"/>
                      </a:moveTo>
                      <a:cubicBezTo>
                        <a:pt x="10483" y="4892"/>
                        <a:pt x="10483" y="4892"/>
                        <a:pt x="10483" y="4892"/>
                      </a:cubicBezTo>
                      <a:cubicBezTo>
                        <a:pt x="10567" y="4529"/>
                        <a:pt x="10612" y="4153"/>
                        <a:pt x="10616" y="3777"/>
                      </a:cubicBezTo>
                      <a:cubicBezTo>
                        <a:pt x="10854" y="3780"/>
                        <a:pt x="10854" y="3780"/>
                        <a:pt x="10854" y="3780"/>
                      </a:cubicBezTo>
                      <a:cubicBezTo>
                        <a:pt x="10850" y="4173"/>
                        <a:pt x="10803" y="4565"/>
                        <a:pt x="10716" y="4946"/>
                      </a:cubicBezTo>
                      <a:close/>
                      <a:moveTo>
                        <a:pt x="238" y="3343"/>
                      </a:moveTo>
                      <a:cubicBezTo>
                        <a:pt x="0" y="3343"/>
                        <a:pt x="0" y="3343"/>
                        <a:pt x="0" y="3343"/>
                      </a:cubicBezTo>
                      <a:cubicBezTo>
                        <a:pt x="0" y="2191"/>
                        <a:pt x="0" y="2191"/>
                        <a:pt x="0" y="2191"/>
                      </a:cubicBezTo>
                      <a:cubicBezTo>
                        <a:pt x="238" y="2191"/>
                        <a:pt x="238" y="2191"/>
                        <a:pt x="238" y="2191"/>
                      </a:cubicBezTo>
                      <a:lnTo>
                        <a:pt x="238" y="3343"/>
                      </a:lnTo>
                      <a:close/>
                      <a:moveTo>
                        <a:pt x="10854" y="3040"/>
                      </a:moveTo>
                      <a:cubicBezTo>
                        <a:pt x="10616" y="3040"/>
                        <a:pt x="10616" y="3040"/>
                        <a:pt x="10616" y="3040"/>
                      </a:cubicBezTo>
                      <a:cubicBezTo>
                        <a:pt x="10616" y="1889"/>
                        <a:pt x="10616" y="1889"/>
                        <a:pt x="10616" y="1889"/>
                      </a:cubicBezTo>
                      <a:cubicBezTo>
                        <a:pt x="10854" y="1889"/>
                        <a:pt x="10854" y="1889"/>
                        <a:pt x="10854" y="1889"/>
                      </a:cubicBezTo>
                      <a:lnTo>
                        <a:pt x="10854" y="3040"/>
                      </a:lnTo>
                      <a:close/>
                      <a:moveTo>
                        <a:pt x="238" y="1453"/>
                      </a:moveTo>
                      <a:cubicBezTo>
                        <a:pt x="0" y="1453"/>
                        <a:pt x="0" y="1453"/>
                        <a:pt x="0" y="1453"/>
                      </a:cubicBezTo>
                      <a:cubicBezTo>
                        <a:pt x="0" y="302"/>
                        <a:pt x="0" y="302"/>
                        <a:pt x="0" y="302"/>
                      </a:cubicBezTo>
                      <a:cubicBezTo>
                        <a:pt x="238" y="302"/>
                        <a:pt x="238" y="302"/>
                        <a:pt x="238" y="302"/>
                      </a:cubicBezTo>
                      <a:lnTo>
                        <a:pt x="238" y="1453"/>
                      </a:lnTo>
                      <a:close/>
                      <a:moveTo>
                        <a:pt x="10854" y="1151"/>
                      </a:moveTo>
                      <a:cubicBezTo>
                        <a:pt x="10616" y="1151"/>
                        <a:pt x="10616" y="1151"/>
                        <a:pt x="10616" y="1151"/>
                      </a:cubicBezTo>
                      <a:cubicBezTo>
                        <a:pt x="10616" y="0"/>
                        <a:pt x="10616" y="0"/>
                        <a:pt x="10616" y="0"/>
                      </a:cubicBezTo>
                      <a:cubicBezTo>
                        <a:pt x="10854" y="0"/>
                        <a:pt x="10854" y="0"/>
                        <a:pt x="10854" y="0"/>
                      </a:cubicBezTo>
                      <a:lnTo>
                        <a:pt x="10854" y="11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33"/>
                <p:cNvSpPr/>
                <p:nvPr/>
              </p:nvSpPr>
              <p:spPr>
                <a:xfrm>
                  <a:off x="5527694" y="2513394"/>
                  <a:ext cx="20100" cy="7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33"/>
                <p:cNvSpPr/>
                <p:nvPr/>
              </p:nvSpPr>
              <p:spPr>
                <a:xfrm>
                  <a:off x="5527694" y="85724"/>
                  <a:ext cx="20241" cy="2364566"/>
                </a:xfrm>
                <a:custGeom>
                  <a:rect b="b" l="l" r="r" t="t"/>
                  <a:pathLst>
                    <a:path extrusionOk="0" h="1986" w="17">
                      <a:moveTo>
                        <a:pt x="17" y="1986"/>
                      </a:moveTo>
                      <a:lnTo>
                        <a:pt x="0" y="1986"/>
                      </a:lnTo>
                      <a:lnTo>
                        <a:pt x="0" y="1903"/>
                      </a:lnTo>
                      <a:lnTo>
                        <a:pt x="17" y="1903"/>
                      </a:lnTo>
                      <a:lnTo>
                        <a:pt x="17" y="1986"/>
                      </a:lnTo>
                      <a:close/>
                      <a:moveTo>
                        <a:pt x="17" y="1850"/>
                      </a:moveTo>
                      <a:lnTo>
                        <a:pt x="0" y="1850"/>
                      </a:lnTo>
                      <a:lnTo>
                        <a:pt x="0" y="1767"/>
                      </a:lnTo>
                      <a:lnTo>
                        <a:pt x="17" y="1767"/>
                      </a:lnTo>
                      <a:lnTo>
                        <a:pt x="17" y="1850"/>
                      </a:lnTo>
                      <a:close/>
                      <a:moveTo>
                        <a:pt x="17" y="1714"/>
                      </a:moveTo>
                      <a:lnTo>
                        <a:pt x="0" y="1714"/>
                      </a:lnTo>
                      <a:lnTo>
                        <a:pt x="0" y="1632"/>
                      </a:lnTo>
                      <a:lnTo>
                        <a:pt x="17" y="1632"/>
                      </a:lnTo>
                      <a:lnTo>
                        <a:pt x="17" y="1714"/>
                      </a:lnTo>
                      <a:close/>
                      <a:moveTo>
                        <a:pt x="17" y="1578"/>
                      </a:moveTo>
                      <a:lnTo>
                        <a:pt x="0" y="1578"/>
                      </a:lnTo>
                      <a:lnTo>
                        <a:pt x="0" y="1496"/>
                      </a:lnTo>
                      <a:lnTo>
                        <a:pt x="17" y="1496"/>
                      </a:lnTo>
                      <a:lnTo>
                        <a:pt x="17" y="1578"/>
                      </a:lnTo>
                      <a:close/>
                      <a:moveTo>
                        <a:pt x="17" y="1442"/>
                      </a:moveTo>
                      <a:lnTo>
                        <a:pt x="0" y="1442"/>
                      </a:lnTo>
                      <a:lnTo>
                        <a:pt x="0" y="1360"/>
                      </a:lnTo>
                      <a:lnTo>
                        <a:pt x="17" y="1360"/>
                      </a:lnTo>
                      <a:lnTo>
                        <a:pt x="17" y="1442"/>
                      </a:lnTo>
                      <a:close/>
                      <a:moveTo>
                        <a:pt x="17" y="1306"/>
                      </a:moveTo>
                      <a:lnTo>
                        <a:pt x="0" y="1306"/>
                      </a:lnTo>
                      <a:lnTo>
                        <a:pt x="0" y="1224"/>
                      </a:lnTo>
                      <a:lnTo>
                        <a:pt x="17" y="1224"/>
                      </a:lnTo>
                      <a:lnTo>
                        <a:pt x="17" y="1306"/>
                      </a:lnTo>
                      <a:close/>
                      <a:moveTo>
                        <a:pt x="17" y="1171"/>
                      </a:moveTo>
                      <a:lnTo>
                        <a:pt x="0" y="1171"/>
                      </a:lnTo>
                      <a:lnTo>
                        <a:pt x="0" y="1088"/>
                      </a:lnTo>
                      <a:lnTo>
                        <a:pt x="17" y="1088"/>
                      </a:lnTo>
                      <a:lnTo>
                        <a:pt x="17" y="1171"/>
                      </a:lnTo>
                      <a:close/>
                      <a:moveTo>
                        <a:pt x="17" y="1035"/>
                      </a:moveTo>
                      <a:lnTo>
                        <a:pt x="0" y="1035"/>
                      </a:lnTo>
                      <a:lnTo>
                        <a:pt x="0" y="952"/>
                      </a:lnTo>
                      <a:lnTo>
                        <a:pt x="17" y="952"/>
                      </a:lnTo>
                      <a:lnTo>
                        <a:pt x="17" y="1035"/>
                      </a:lnTo>
                      <a:close/>
                      <a:moveTo>
                        <a:pt x="17" y="899"/>
                      </a:moveTo>
                      <a:lnTo>
                        <a:pt x="0" y="899"/>
                      </a:lnTo>
                      <a:lnTo>
                        <a:pt x="0" y="816"/>
                      </a:lnTo>
                      <a:lnTo>
                        <a:pt x="17" y="816"/>
                      </a:lnTo>
                      <a:lnTo>
                        <a:pt x="17" y="899"/>
                      </a:lnTo>
                      <a:close/>
                      <a:moveTo>
                        <a:pt x="17" y="763"/>
                      </a:moveTo>
                      <a:lnTo>
                        <a:pt x="0" y="763"/>
                      </a:lnTo>
                      <a:lnTo>
                        <a:pt x="0" y="680"/>
                      </a:lnTo>
                      <a:lnTo>
                        <a:pt x="17" y="680"/>
                      </a:lnTo>
                      <a:lnTo>
                        <a:pt x="17" y="763"/>
                      </a:lnTo>
                      <a:close/>
                      <a:moveTo>
                        <a:pt x="17" y="627"/>
                      </a:moveTo>
                      <a:lnTo>
                        <a:pt x="0" y="627"/>
                      </a:lnTo>
                      <a:lnTo>
                        <a:pt x="0" y="544"/>
                      </a:lnTo>
                      <a:lnTo>
                        <a:pt x="17" y="544"/>
                      </a:lnTo>
                      <a:lnTo>
                        <a:pt x="17" y="627"/>
                      </a:lnTo>
                      <a:close/>
                      <a:moveTo>
                        <a:pt x="17" y="491"/>
                      </a:moveTo>
                      <a:lnTo>
                        <a:pt x="0" y="491"/>
                      </a:lnTo>
                      <a:lnTo>
                        <a:pt x="0" y="408"/>
                      </a:lnTo>
                      <a:lnTo>
                        <a:pt x="17" y="408"/>
                      </a:lnTo>
                      <a:lnTo>
                        <a:pt x="17" y="491"/>
                      </a:lnTo>
                      <a:close/>
                      <a:moveTo>
                        <a:pt x="17" y="355"/>
                      </a:moveTo>
                      <a:lnTo>
                        <a:pt x="0" y="355"/>
                      </a:lnTo>
                      <a:lnTo>
                        <a:pt x="0" y="272"/>
                      </a:lnTo>
                      <a:lnTo>
                        <a:pt x="17" y="272"/>
                      </a:lnTo>
                      <a:lnTo>
                        <a:pt x="17" y="355"/>
                      </a:lnTo>
                      <a:close/>
                      <a:moveTo>
                        <a:pt x="17" y="219"/>
                      </a:moveTo>
                      <a:lnTo>
                        <a:pt x="0" y="219"/>
                      </a:lnTo>
                      <a:lnTo>
                        <a:pt x="0" y="136"/>
                      </a:lnTo>
                      <a:lnTo>
                        <a:pt x="17" y="136"/>
                      </a:lnTo>
                      <a:lnTo>
                        <a:pt x="17" y="219"/>
                      </a:lnTo>
                      <a:close/>
                      <a:moveTo>
                        <a:pt x="17" y="83"/>
                      </a:moveTo>
                      <a:lnTo>
                        <a:pt x="0" y="83"/>
                      </a:ln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17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0" name="Google Shape;860;p33"/>
            <p:cNvGrpSpPr/>
            <p:nvPr/>
          </p:nvGrpSpPr>
          <p:grpSpPr>
            <a:xfrm>
              <a:off x="-307842" y="1455367"/>
              <a:ext cx="850500" cy="342000"/>
              <a:chOff x="-307842" y="1455367"/>
              <a:chExt cx="850500" cy="342000"/>
            </a:xfrm>
          </p:grpSpPr>
          <p:sp>
            <p:nvSpPr>
              <p:cNvPr id="861" name="Google Shape;861;p33"/>
              <p:cNvSpPr/>
              <p:nvPr/>
            </p:nvSpPr>
            <p:spPr>
              <a:xfrm>
                <a:off x="-307842" y="1455367"/>
                <a:ext cx="850500" cy="342000"/>
              </a:xfrm>
              <a:prstGeom prst="roundRect">
                <a:avLst>
                  <a:gd fmla="val 0" name="adj"/>
                </a:avLst>
              </a:pr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2" name="Google Shape;862;p33"/>
              <p:cNvCxnSpPr/>
              <p:nvPr/>
            </p:nvCxnSpPr>
            <p:spPr>
              <a:xfrm>
                <a:off x="-307842" y="1626367"/>
                <a:ext cx="8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63" name="Google Shape;863;p33"/>
            <p:cNvGrpSpPr/>
            <p:nvPr/>
          </p:nvGrpSpPr>
          <p:grpSpPr>
            <a:xfrm flipH="1" rot="-5400000">
              <a:off x="7992059" y="3456137"/>
              <a:ext cx="146306" cy="261940"/>
              <a:chOff x="7419591" y="3612333"/>
              <a:chExt cx="146306" cy="261940"/>
            </a:xfrm>
          </p:grpSpPr>
          <p:sp>
            <p:nvSpPr>
              <p:cNvPr id="864" name="Google Shape;864;p3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 rot="5400000">
              <a:off x="6619901" y="1429919"/>
              <a:ext cx="190322" cy="261940"/>
              <a:chOff x="7375575" y="3612333"/>
              <a:chExt cx="190322" cy="26194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7501179" y="3742580"/>
                <a:ext cx="1269" cy="12307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7375575" y="3777040"/>
                <a:ext cx="21300" cy="16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9" name="Google Shape;909;p33"/>
            <p:cNvGrpSpPr/>
            <p:nvPr/>
          </p:nvGrpSpPr>
          <p:grpSpPr>
            <a:xfrm flipH="1">
              <a:off x="6584097" y="941100"/>
              <a:ext cx="1620425" cy="2559610"/>
              <a:chOff x="5539609" y="1154898"/>
              <a:chExt cx="1620425" cy="2559610"/>
            </a:xfrm>
          </p:grpSpPr>
          <p:sp>
            <p:nvSpPr>
              <p:cNvPr id="910" name="Google Shape;910;p33"/>
              <p:cNvSpPr/>
              <p:nvPr/>
            </p:nvSpPr>
            <p:spPr>
              <a:xfrm>
                <a:off x="6873080" y="1154898"/>
                <a:ext cx="286953" cy="461915"/>
              </a:xfrm>
              <a:custGeom>
                <a:rect b="b" l="l" r="r" t="t"/>
                <a:pathLst>
                  <a:path extrusionOk="0" h="4816" w="3295">
                    <a:moveTo>
                      <a:pt x="1647" y="0"/>
                    </a:moveTo>
                    <a:cubicBezTo>
                      <a:pt x="737" y="0"/>
                      <a:pt x="0" y="738"/>
                      <a:pt x="0" y="1648"/>
                    </a:cubicBezTo>
                    <a:cubicBezTo>
                      <a:pt x="0" y="2558"/>
                      <a:pt x="1647" y="4816"/>
                      <a:pt x="1647" y="4816"/>
                    </a:cubicBezTo>
                    <a:cubicBezTo>
                      <a:pt x="1647" y="4816"/>
                      <a:pt x="3295" y="2558"/>
                      <a:pt x="3295" y="1648"/>
                    </a:cubicBezTo>
                    <a:cubicBezTo>
                      <a:pt x="3295" y="738"/>
                      <a:pt x="2558" y="0"/>
                      <a:pt x="1647" y="0"/>
                    </a:cubicBezTo>
                    <a:close/>
                    <a:moveTo>
                      <a:pt x="763" y="1624"/>
                    </a:moveTo>
                    <a:cubicBezTo>
                      <a:pt x="763" y="1136"/>
                      <a:pt x="1159" y="740"/>
                      <a:pt x="1647" y="740"/>
                    </a:cubicBezTo>
                    <a:cubicBezTo>
                      <a:pt x="2136" y="740"/>
                      <a:pt x="2532" y="1136"/>
                      <a:pt x="2532" y="1624"/>
                    </a:cubicBezTo>
                    <a:cubicBezTo>
                      <a:pt x="2532" y="1629"/>
                      <a:pt x="2532" y="1629"/>
                      <a:pt x="2532" y="1629"/>
                    </a:cubicBezTo>
                    <a:cubicBezTo>
                      <a:pt x="2529" y="2115"/>
                      <a:pt x="2134" y="2509"/>
                      <a:pt x="1647" y="2509"/>
                    </a:cubicBezTo>
                    <a:cubicBezTo>
                      <a:pt x="1161" y="2509"/>
                      <a:pt x="766" y="2115"/>
                      <a:pt x="763" y="1629"/>
                    </a:cubicBezTo>
                    <a:lnTo>
                      <a:pt x="763" y="162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5539609" y="3295410"/>
                <a:ext cx="286942" cy="419098"/>
              </a:xfrm>
              <a:custGeom>
                <a:rect b="b" l="l" r="r" t="t"/>
                <a:pathLst>
                  <a:path extrusionOk="0" h="4815" w="3296">
                    <a:moveTo>
                      <a:pt x="1648" y="0"/>
                    </a:moveTo>
                    <a:cubicBezTo>
                      <a:pt x="738" y="0"/>
                      <a:pt x="0" y="738"/>
                      <a:pt x="0" y="1648"/>
                    </a:cubicBezTo>
                    <a:cubicBezTo>
                      <a:pt x="0" y="2558"/>
                      <a:pt x="1648" y="4815"/>
                      <a:pt x="1648" y="4815"/>
                    </a:cubicBezTo>
                    <a:cubicBezTo>
                      <a:pt x="1648" y="4815"/>
                      <a:pt x="3296" y="2558"/>
                      <a:pt x="3296" y="1648"/>
                    </a:cubicBezTo>
                    <a:cubicBezTo>
                      <a:pt x="3296" y="738"/>
                      <a:pt x="2558" y="0"/>
                      <a:pt x="1648" y="0"/>
                    </a:cubicBezTo>
                    <a:close/>
                    <a:moveTo>
                      <a:pt x="764" y="1624"/>
                    </a:moveTo>
                    <a:cubicBezTo>
                      <a:pt x="764" y="1135"/>
                      <a:pt x="1160" y="740"/>
                      <a:pt x="1648" y="740"/>
                    </a:cubicBezTo>
                    <a:cubicBezTo>
                      <a:pt x="2137" y="740"/>
                      <a:pt x="2532" y="1135"/>
                      <a:pt x="2532" y="1624"/>
                    </a:cubicBezTo>
                    <a:cubicBezTo>
                      <a:pt x="2532" y="1629"/>
                      <a:pt x="2532" y="1629"/>
                      <a:pt x="2532" y="1629"/>
                    </a:cubicBezTo>
                    <a:cubicBezTo>
                      <a:pt x="2530" y="2115"/>
                      <a:pt x="2135" y="2509"/>
                      <a:pt x="1648" y="2509"/>
                    </a:cubicBezTo>
                    <a:cubicBezTo>
                      <a:pt x="1161" y="2509"/>
                      <a:pt x="766" y="2115"/>
                      <a:pt x="764" y="1629"/>
                    </a:cubicBezTo>
                    <a:lnTo>
                      <a:pt x="764" y="1624"/>
                    </a:lnTo>
                    <a:close/>
                  </a:path>
                </a:pathLst>
              </a:custGeom>
              <a:solidFill>
                <a:srgbClr val="F9AC2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2" name="Google Shape;912;p33"/>
          <p:cNvSpPr txBox="1"/>
          <p:nvPr>
            <p:ph type="ctrTitle"/>
          </p:nvPr>
        </p:nvSpPr>
        <p:spPr>
          <a:xfrm>
            <a:off x="538575" y="363175"/>
            <a:ext cx="3563700" cy="21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Dey</a:t>
            </a:r>
            <a:r>
              <a:rPr b="1" lang="en" sz="10600">
                <a:solidFill>
                  <a:srgbClr val="F9AC2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</a:t>
            </a:r>
            <a:r>
              <a:rPr b="1" lang="en" sz="10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</a:t>
            </a:r>
            <a:endParaRPr b="1" sz="106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3" name="Google Shape;913;p33"/>
          <p:cNvSpPr txBox="1"/>
          <p:nvPr>
            <p:ph idx="1" type="subTitle"/>
          </p:nvPr>
        </p:nvSpPr>
        <p:spPr>
          <a:xfrm>
            <a:off x="639800" y="2236632"/>
            <a:ext cx="38520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Passenger Positioning System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2"/>
          <p:cNvSpPr txBox="1"/>
          <p:nvPr>
            <p:ph idx="1" type="subTitle"/>
          </p:nvPr>
        </p:nvSpPr>
        <p:spPr>
          <a:xfrm>
            <a:off x="1350200" y="1142763"/>
            <a:ext cx="32469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Making a payment for a taxi to come to your location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42"/>
          <p:cNvSpPr txBox="1"/>
          <p:nvPr>
            <p:ph type="title"/>
          </p:nvPr>
        </p:nvSpPr>
        <p:spPr>
          <a:xfrm>
            <a:off x="534925" y="567600"/>
            <a:ext cx="254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Request Taxi</a:t>
            </a:r>
            <a:endParaRPr sz="2900"/>
          </a:p>
        </p:txBody>
      </p:sp>
      <p:grpSp>
        <p:nvGrpSpPr>
          <p:cNvPr id="1665" name="Google Shape;1665;p42"/>
          <p:cNvGrpSpPr/>
          <p:nvPr/>
        </p:nvGrpSpPr>
        <p:grpSpPr>
          <a:xfrm>
            <a:off x="8783398" y="3258186"/>
            <a:ext cx="360600" cy="2955889"/>
            <a:chOff x="6317698" y="4008536"/>
            <a:chExt cx="360600" cy="2955889"/>
          </a:xfrm>
        </p:grpSpPr>
        <p:grpSp>
          <p:nvGrpSpPr>
            <p:cNvPr id="1666" name="Google Shape;1666;p42"/>
            <p:cNvGrpSpPr/>
            <p:nvPr/>
          </p:nvGrpSpPr>
          <p:grpSpPr>
            <a:xfrm rot="-5400000">
              <a:off x="5230198" y="5516325"/>
              <a:ext cx="2535600" cy="360600"/>
              <a:chOff x="-1815602" y="2391450"/>
              <a:chExt cx="2535600" cy="360600"/>
            </a:xfrm>
          </p:grpSpPr>
          <p:sp>
            <p:nvSpPr>
              <p:cNvPr id="1667" name="Google Shape;1667;p42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9" name="Google Shape;1669;p42"/>
            <p:cNvGrpSpPr/>
            <p:nvPr/>
          </p:nvGrpSpPr>
          <p:grpSpPr>
            <a:xfrm rot="10800000">
              <a:off x="6424843" y="4753078"/>
              <a:ext cx="146306" cy="261940"/>
              <a:chOff x="7419591" y="3612333"/>
              <a:chExt cx="146306" cy="261940"/>
            </a:xfrm>
          </p:grpSpPr>
          <p:sp>
            <p:nvSpPr>
              <p:cNvPr id="1670" name="Google Shape;1670;p42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42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42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42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42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42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42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42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42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42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42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42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42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42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42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42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42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42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42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2" name="Google Shape;1692;p42"/>
            <p:cNvSpPr/>
            <p:nvPr/>
          </p:nvSpPr>
          <p:spPr>
            <a:xfrm>
              <a:off x="6354521" y="4008536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93" name="Google Shape;16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76" y="1573325"/>
            <a:ext cx="7539800" cy="32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43"/>
          <p:cNvSpPr txBox="1"/>
          <p:nvPr>
            <p:ph type="title"/>
          </p:nvPr>
        </p:nvSpPr>
        <p:spPr>
          <a:xfrm>
            <a:off x="2053650" y="1868375"/>
            <a:ext cx="5036700" cy="22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Activity</a:t>
            </a:r>
            <a:r>
              <a:rPr lang="en" sz="7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7600">
                <a:solidFill>
                  <a:srgbClr val="F9AC2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Diagrams</a:t>
            </a:r>
            <a:endParaRPr b="1" sz="7600">
              <a:solidFill>
                <a:srgbClr val="F9AC2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99" name="Google Shape;1699;p43"/>
          <p:cNvGrpSpPr/>
          <p:nvPr/>
        </p:nvGrpSpPr>
        <p:grpSpPr>
          <a:xfrm>
            <a:off x="4288050" y="738650"/>
            <a:ext cx="567900" cy="993250"/>
            <a:chOff x="4288050" y="738650"/>
            <a:chExt cx="567900" cy="993250"/>
          </a:xfrm>
        </p:grpSpPr>
        <p:sp>
          <p:nvSpPr>
            <p:cNvPr id="1700" name="Google Shape;1700;p43"/>
            <p:cNvSpPr/>
            <p:nvPr/>
          </p:nvSpPr>
          <p:spPr>
            <a:xfrm flipH="1" rot="10800000">
              <a:off x="4288050" y="1164000"/>
              <a:ext cx="567900" cy="56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4307825" y="738650"/>
              <a:ext cx="528353" cy="773907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6" name="Google Shape;1706;p44"/>
          <p:cNvGrpSpPr/>
          <p:nvPr/>
        </p:nvGrpSpPr>
        <p:grpSpPr>
          <a:xfrm>
            <a:off x="-1713450" y="2043088"/>
            <a:ext cx="12192014" cy="1746255"/>
            <a:chOff x="0" y="2555875"/>
            <a:chExt cx="12192014" cy="1746255"/>
          </a:xfrm>
        </p:grpSpPr>
        <p:sp>
          <p:nvSpPr>
            <p:cNvPr id="1707" name="Google Shape;1707;p44"/>
            <p:cNvSpPr/>
            <p:nvPr/>
          </p:nvSpPr>
          <p:spPr>
            <a:xfrm>
              <a:off x="0" y="2555875"/>
              <a:ext cx="12192014" cy="1746255"/>
            </a:xfrm>
            <a:custGeom>
              <a:rect b="b" l="l" r="r" t="t"/>
              <a:pathLst>
                <a:path extrusionOk="0" h="7229" w="50518">
                  <a:moveTo>
                    <a:pt x="50518" y="0"/>
                  </a:moveTo>
                  <a:cubicBezTo>
                    <a:pt x="43277" y="0"/>
                    <a:pt x="43277" y="0"/>
                    <a:pt x="43277" y="0"/>
                  </a:cubicBezTo>
                  <a:cubicBezTo>
                    <a:pt x="42491" y="0"/>
                    <a:pt x="41720" y="206"/>
                    <a:pt x="41039" y="597"/>
                  </a:cubicBezTo>
                  <a:cubicBezTo>
                    <a:pt x="41037" y="599"/>
                    <a:pt x="41037" y="599"/>
                    <a:pt x="41037" y="599"/>
                  </a:cubicBezTo>
                  <a:cubicBezTo>
                    <a:pt x="40356" y="990"/>
                    <a:pt x="39585" y="1196"/>
                    <a:pt x="38799" y="1196"/>
                  </a:cubicBezTo>
                  <a:cubicBezTo>
                    <a:pt x="32758" y="1196"/>
                    <a:pt x="32758" y="1196"/>
                    <a:pt x="32758" y="1196"/>
                  </a:cubicBezTo>
                  <a:cubicBezTo>
                    <a:pt x="31972" y="1196"/>
                    <a:pt x="31200" y="1402"/>
                    <a:pt x="30519" y="1794"/>
                  </a:cubicBezTo>
                  <a:cubicBezTo>
                    <a:pt x="30519" y="1794"/>
                    <a:pt x="30519" y="1794"/>
                    <a:pt x="30519" y="1794"/>
                  </a:cubicBezTo>
                  <a:cubicBezTo>
                    <a:pt x="29838" y="2186"/>
                    <a:pt x="29066" y="2392"/>
                    <a:pt x="28280" y="2392"/>
                  </a:cubicBezTo>
                  <a:cubicBezTo>
                    <a:pt x="22239" y="2392"/>
                    <a:pt x="22239" y="2392"/>
                    <a:pt x="22239" y="2392"/>
                  </a:cubicBezTo>
                  <a:cubicBezTo>
                    <a:pt x="21454" y="2392"/>
                    <a:pt x="20682" y="2598"/>
                    <a:pt x="20001" y="2990"/>
                  </a:cubicBezTo>
                  <a:cubicBezTo>
                    <a:pt x="20001" y="2990"/>
                    <a:pt x="20001" y="2990"/>
                    <a:pt x="20001" y="2990"/>
                  </a:cubicBezTo>
                  <a:cubicBezTo>
                    <a:pt x="19320" y="3382"/>
                    <a:pt x="18548" y="3588"/>
                    <a:pt x="17762" y="3588"/>
                  </a:cubicBezTo>
                  <a:cubicBezTo>
                    <a:pt x="11719" y="3588"/>
                    <a:pt x="11719" y="3588"/>
                    <a:pt x="11719" y="3588"/>
                  </a:cubicBezTo>
                  <a:cubicBezTo>
                    <a:pt x="10935" y="3588"/>
                    <a:pt x="10164" y="3794"/>
                    <a:pt x="9484" y="4185"/>
                  </a:cubicBezTo>
                  <a:cubicBezTo>
                    <a:pt x="9478" y="4188"/>
                    <a:pt x="9478" y="4188"/>
                    <a:pt x="9478" y="4188"/>
                  </a:cubicBezTo>
                  <a:cubicBezTo>
                    <a:pt x="8798" y="4579"/>
                    <a:pt x="8027" y="4785"/>
                    <a:pt x="7242" y="4785"/>
                  </a:cubicBezTo>
                  <a:cubicBezTo>
                    <a:pt x="0" y="4785"/>
                    <a:pt x="0" y="4785"/>
                    <a:pt x="0" y="4785"/>
                  </a:cubicBezTo>
                  <a:cubicBezTo>
                    <a:pt x="0" y="7229"/>
                    <a:pt x="0" y="7229"/>
                    <a:pt x="0" y="7229"/>
                  </a:cubicBezTo>
                  <a:cubicBezTo>
                    <a:pt x="7242" y="7229"/>
                    <a:pt x="7242" y="7229"/>
                    <a:pt x="7242" y="7229"/>
                  </a:cubicBezTo>
                  <a:cubicBezTo>
                    <a:pt x="8027" y="7229"/>
                    <a:pt x="8798" y="7023"/>
                    <a:pt x="9478" y="6632"/>
                  </a:cubicBezTo>
                  <a:cubicBezTo>
                    <a:pt x="9484" y="6629"/>
                    <a:pt x="9484" y="6629"/>
                    <a:pt x="9484" y="6629"/>
                  </a:cubicBezTo>
                  <a:cubicBezTo>
                    <a:pt x="10164" y="6238"/>
                    <a:pt x="10935" y="6032"/>
                    <a:pt x="11719" y="6032"/>
                  </a:cubicBezTo>
                  <a:cubicBezTo>
                    <a:pt x="17763" y="6032"/>
                    <a:pt x="17763" y="6032"/>
                    <a:pt x="17763" y="6032"/>
                  </a:cubicBezTo>
                  <a:cubicBezTo>
                    <a:pt x="18548" y="6032"/>
                    <a:pt x="19320" y="5826"/>
                    <a:pt x="20000" y="5435"/>
                  </a:cubicBezTo>
                  <a:cubicBezTo>
                    <a:pt x="20001" y="5434"/>
                    <a:pt x="20001" y="5434"/>
                    <a:pt x="20001" y="5434"/>
                  </a:cubicBezTo>
                  <a:cubicBezTo>
                    <a:pt x="20682" y="5043"/>
                    <a:pt x="21453" y="4837"/>
                    <a:pt x="22239" y="4837"/>
                  </a:cubicBezTo>
                  <a:cubicBezTo>
                    <a:pt x="28280" y="4837"/>
                    <a:pt x="28280" y="4837"/>
                    <a:pt x="28280" y="4837"/>
                  </a:cubicBezTo>
                  <a:cubicBezTo>
                    <a:pt x="29066" y="4837"/>
                    <a:pt x="29838" y="4631"/>
                    <a:pt x="30519" y="4239"/>
                  </a:cubicBezTo>
                  <a:cubicBezTo>
                    <a:pt x="30519" y="4239"/>
                    <a:pt x="30519" y="4239"/>
                    <a:pt x="30519" y="4239"/>
                  </a:cubicBezTo>
                  <a:cubicBezTo>
                    <a:pt x="31200" y="3847"/>
                    <a:pt x="31972" y="3641"/>
                    <a:pt x="32758" y="3641"/>
                  </a:cubicBezTo>
                  <a:cubicBezTo>
                    <a:pt x="38799" y="3641"/>
                    <a:pt x="38799" y="3641"/>
                    <a:pt x="38799" y="3641"/>
                  </a:cubicBezTo>
                  <a:cubicBezTo>
                    <a:pt x="39585" y="3641"/>
                    <a:pt x="40356" y="3435"/>
                    <a:pt x="41037" y="3043"/>
                  </a:cubicBezTo>
                  <a:cubicBezTo>
                    <a:pt x="41039" y="3042"/>
                    <a:pt x="41039" y="3042"/>
                    <a:pt x="41039" y="3042"/>
                  </a:cubicBezTo>
                  <a:cubicBezTo>
                    <a:pt x="41720" y="2650"/>
                    <a:pt x="42491" y="2445"/>
                    <a:pt x="43277" y="2445"/>
                  </a:cubicBezTo>
                  <a:cubicBezTo>
                    <a:pt x="50518" y="2445"/>
                    <a:pt x="50518" y="2445"/>
                    <a:pt x="50518" y="2445"/>
                  </a:cubicBezTo>
                  <a:cubicBezTo>
                    <a:pt x="50518" y="0"/>
                    <a:pt x="50518" y="0"/>
                    <a:pt x="5051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14288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368300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720725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1074738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1427163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1781175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136775" y="3822700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10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8"/>
                  </a:lnTo>
                  <a:lnTo>
                    <a:pt x="10" y="68"/>
                  </a:lnTo>
                  <a:lnTo>
                    <a:pt x="1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71738" y="3694113"/>
              <a:ext cx="166688" cy="92075"/>
            </a:xfrm>
            <a:custGeom>
              <a:rect b="b" l="l" r="r" t="t"/>
              <a:pathLst>
                <a:path extrusionOk="0" h="58" w="105">
                  <a:moveTo>
                    <a:pt x="8" y="58"/>
                  </a:moveTo>
                  <a:lnTo>
                    <a:pt x="0" y="38"/>
                  </a:lnTo>
                  <a:lnTo>
                    <a:pt x="97" y="0"/>
                  </a:lnTo>
                  <a:lnTo>
                    <a:pt x="105" y="20"/>
                  </a:lnTo>
                  <a:lnTo>
                    <a:pt x="8" y="58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841625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3194050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3548063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3900488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4254500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4608513" y="3579813"/>
              <a:ext cx="163513" cy="104775"/>
            </a:xfrm>
            <a:custGeom>
              <a:rect b="b" l="l" r="r" t="t"/>
              <a:pathLst>
                <a:path extrusionOk="0" h="66" w="103">
                  <a:moveTo>
                    <a:pt x="10" y="66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8"/>
                  </a:lnTo>
                  <a:lnTo>
                    <a:pt x="10" y="66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4960938" y="3411538"/>
              <a:ext cx="165100" cy="100013"/>
            </a:xfrm>
            <a:custGeom>
              <a:rect b="b" l="l" r="r" t="t"/>
              <a:pathLst>
                <a:path extrusionOk="0" h="63" w="104">
                  <a:moveTo>
                    <a:pt x="9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4" y="19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5313363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5667375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6019800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6373813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6726238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7081838" y="3317875"/>
              <a:ext cx="163513" cy="103188"/>
            </a:xfrm>
            <a:custGeom>
              <a:rect b="b" l="l" r="r" t="t"/>
              <a:pathLst>
                <a:path extrusionOk="0" h="65" w="103">
                  <a:moveTo>
                    <a:pt x="9" y="65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9"/>
                  </a:lnTo>
                  <a:lnTo>
                    <a:pt x="9" y="65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7434263" y="3157538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9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9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778668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8140700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8493125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884713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9199563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9572625" y="3038475"/>
              <a:ext cx="165100" cy="96838"/>
            </a:xfrm>
            <a:custGeom>
              <a:rect b="b" l="l" r="r" t="t"/>
              <a:pathLst>
                <a:path extrusionOk="0" h="61" w="104">
                  <a:moveTo>
                    <a:pt x="8" y="61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104" y="2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9907588" y="2884488"/>
              <a:ext cx="163513" cy="100013"/>
            </a:xfrm>
            <a:custGeom>
              <a:rect b="b" l="l" r="r" t="t"/>
              <a:pathLst>
                <a:path extrusionOk="0" h="63" w="103">
                  <a:moveTo>
                    <a:pt x="8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3" y="19"/>
                  </a:lnTo>
                  <a:lnTo>
                    <a:pt x="8" y="63"/>
                  </a:lnTo>
                  <a:lnTo>
                    <a:pt x="8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10260013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10612438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1096645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11318875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11672888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1202690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43" name="Google Shape;1743;p44"/>
          <p:cNvSpPr txBox="1"/>
          <p:nvPr>
            <p:ph idx="7" type="subTitle"/>
          </p:nvPr>
        </p:nvSpPr>
        <p:spPr>
          <a:xfrm>
            <a:off x="293500" y="2346000"/>
            <a:ext cx="13614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Register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4" name="Google Shape;1744;p44"/>
          <p:cNvSpPr txBox="1"/>
          <p:nvPr>
            <p:ph idx="13" type="subTitle"/>
          </p:nvPr>
        </p:nvSpPr>
        <p:spPr>
          <a:xfrm>
            <a:off x="5850225" y="1410850"/>
            <a:ext cx="26445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Locate Passengers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5" name="Google Shape;1745;p44"/>
          <p:cNvSpPr txBox="1"/>
          <p:nvPr>
            <p:ph type="title"/>
          </p:nvPr>
        </p:nvSpPr>
        <p:spPr>
          <a:xfrm>
            <a:off x="720000" y="453950"/>
            <a:ext cx="204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6" name="Google Shape;1746;p44"/>
          <p:cNvSpPr txBox="1"/>
          <p:nvPr>
            <p:ph idx="8" type="subTitle"/>
          </p:nvPr>
        </p:nvSpPr>
        <p:spPr>
          <a:xfrm>
            <a:off x="2606937" y="2043095"/>
            <a:ext cx="22305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Request Taxi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7" name="Google Shape;1747;p44"/>
          <p:cNvSpPr txBox="1"/>
          <p:nvPr>
            <p:ph idx="9" type="subTitle"/>
          </p:nvPr>
        </p:nvSpPr>
        <p:spPr>
          <a:xfrm>
            <a:off x="463650" y="3734825"/>
            <a:ext cx="25593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 In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8" name="Google Shape;1748;p44"/>
          <p:cNvSpPr txBox="1"/>
          <p:nvPr>
            <p:ph idx="14" type="subTitle"/>
          </p:nvPr>
        </p:nvSpPr>
        <p:spPr>
          <a:xfrm>
            <a:off x="3432675" y="3283325"/>
            <a:ext cx="29697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Navigate to Pick Up Location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49" name="Google Shape;1749;p44"/>
          <p:cNvSpPr txBox="1"/>
          <p:nvPr>
            <p:ph idx="15" type="subTitle"/>
          </p:nvPr>
        </p:nvSpPr>
        <p:spPr>
          <a:xfrm>
            <a:off x="6274900" y="3130725"/>
            <a:ext cx="26859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Specify Location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50" name="Google Shape;1750;p44"/>
          <p:cNvGrpSpPr/>
          <p:nvPr/>
        </p:nvGrpSpPr>
        <p:grpSpPr>
          <a:xfrm rot="-5400000">
            <a:off x="6914091" y="2642971"/>
            <a:ext cx="146306" cy="261940"/>
            <a:chOff x="7419591" y="3612333"/>
            <a:chExt cx="146306" cy="261940"/>
          </a:xfrm>
        </p:grpSpPr>
        <p:sp>
          <p:nvSpPr>
            <p:cNvPr id="1751" name="Google Shape;1751;p44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73" name="Google Shape;1773;p44"/>
          <p:cNvGrpSpPr/>
          <p:nvPr/>
        </p:nvGrpSpPr>
        <p:grpSpPr>
          <a:xfrm rot="5400000">
            <a:off x="1103566" y="2882971"/>
            <a:ext cx="146306" cy="261940"/>
            <a:chOff x="7419591" y="3612333"/>
            <a:chExt cx="146306" cy="261940"/>
          </a:xfrm>
        </p:grpSpPr>
        <p:sp>
          <p:nvSpPr>
            <p:cNvPr id="1774" name="Google Shape;1774;p44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96" name="Google Shape;1796;p44"/>
          <p:cNvGrpSpPr/>
          <p:nvPr/>
        </p:nvGrpSpPr>
        <p:grpSpPr>
          <a:xfrm rot="-5400000">
            <a:off x="4498852" y="2929957"/>
            <a:ext cx="146306" cy="261940"/>
            <a:chOff x="7419591" y="3612333"/>
            <a:chExt cx="146306" cy="261940"/>
          </a:xfrm>
        </p:grpSpPr>
        <p:sp>
          <p:nvSpPr>
            <p:cNvPr id="1797" name="Google Shape;1797;p44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19" name="Google Shape;1819;p44"/>
          <p:cNvGrpSpPr/>
          <p:nvPr/>
        </p:nvGrpSpPr>
        <p:grpSpPr>
          <a:xfrm rot="5400000">
            <a:off x="3649033" y="2637892"/>
            <a:ext cx="146306" cy="261940"/>
            <a:chOff x="7419591" y="3612333"/>
            <a:chExt cx="146306" cy="261940"/>
          </a:xfrm>
        </p:grpSpPr>
        <p:sp>
          <p:nvSpPr>
            <p:cNvPr id="1820" name="Google Shape;1820;p44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42" name="Google Shape;1842;p44"/>
          <p:cNvGrpSpPr/>
          <p:nvPr/>
        </p:nvGrpSpPr>
        <p:grpSpPr>
          <a:xfrm rot="-5400000">
            <a:off x="2087852" y="3225507"/>
            <a:ext cx="146306" cy="261940"/>
            <a:chOff x="7419591" y="3612333"/>
            <a:chExt cx="146306" cy="261940"/>
          </a:xfrm>
        </p:grpSpPr>
        <p:sp>
          <p:nvSpPr>
            <p:cNvPr id="1843" name="Google Shape;1843;p44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65" name="Google Shape;1865;p44"/>
          <p:cNvGrpSpPr/>
          <p:nvPr/>
        </p:nvGrpSpPr>
        <p:grpSpPr>
          <a:xfrm rot="4500040">
            <a:off x="5922522" y="2367372"/>
            <a:ext cx="146301" cy="261932"/>
            <a:chOff x="7419591" y="3612333"/>
            <a:chExt cx="146306" cy="261940"/>
          </a:xfrm>
        </p:grpSpPr>
        <p:sp>
          <p:nvSpPr>
            <p:cNvPr id="1866" name="Google Shape;1866;p44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45"/>
          <p:cNvGrpSpPr/>
          <p:nvPr/>
        </p:nvGrpSpPr>
        <p:grpSpPr>
          <a:xfrm>
            <a:off x="-1713450" y="2043088"/>
            <a:ext cx="12192014" cy="1746255"/>
            <a:chOff x="0" y="2555875"/>
            <a:chExt cx="12192014" cy="1746255"/>
          </a:xfrm>
        </p:grpSpPr>
        <p:sp>
          <p:nvSpPr>
            <p:cNvPr id="1893" name="Google Shape;1893;p45"/>
            <p:cNvSpPr/>
            <p:nvPr/>
          </p:nvSpPr>
          <p:spPr>
            <a:xfrm>
              <a:off x="0" y="2555875"/>
              <a:ext cx="12192014" cy="1746255"/>
            </a:xfrm>
            <a:custGeom>
              <a:rect b="b" l="l" r="r" t="t"/>
              <a:pathLst>
                <a:path extrusionOk="0" h="7229" w="50518">
                  <a:moveTo>
                    <a:pt x="50518" y="0"/>
                  </a:moveTo>
                  <a:cubicBezTo>
                    <a:pt x="43277" y="0"/>
                    <a:pt x="43277" y="0"/>
                    <a:pt x="43277" y="0"/>
                  </a:cubicBezTo>
                  <a:cubicBezTo>
                    <a:pt x="42491" y="0"/>
                    <a:pt x="41720" y="206"/>
                    <a:pt x="41039" y="597"/>
                  </a:cubicBezTo>
                  <a:cubicBezTo>
                    <a:pt x="41037" y="599"/>
                    <a:pt x="41037" y="599"/>
                    <a:pt x="41037" y="599"/>
                  </a:cubicBezTo>
                  <a:cubicBezTo>
                    <a:pt x="40356" y="990"/>
                    <a:pt x="39585" y="1196"/>
                    <a:pt x="38799" y="1196"/>
                  </a:cubicBezTo>
                  <a:cubicBezTo>
                    <a:pt x="32758" y="1196"/>
                    <a:pt x="32758" y="1196"/>
                    <a:pt x="32758" y="1196"/>
                  </a:cubicBezTo>
                  <a:cubicBezTo>
                    <a:pt x="31972" y="1196"/>
                    <a:pt x="31200" y="1402"/>
                    <a:pt x="30519" y="1794"/>
                  </a:cubicBezTo>
                  <a:cubicBezTo>
                    <a:pt x="30519" y="1794"/>
                    <a:pt x="30519" y="1794"/>
                    <a:pt x="30519" y="1794"/>
                  </a:cubicBezTo>
                  <a:cubicBezTo>
                    <a:pt x="29838" y="2186"/>
                    <a:pt x="29066" y="2392"/>
                    <a:pt x="28280" y="2392"/>
                  </a:cubicBezTo>
                  <a:cubicBezTo>
                    <a:pt x="22239" y="2392"/>
                    <a:pt x="22239" y="2392"/>
                    <a:pt x="22239" y="2392"/>
                  </a:cubicBezTo>
                  <a:cubicBezTo>
                    <a:pt x="21454" y="2392"/>
                    <a:pt x="20682" y="2598"/>
                    <a:pt x="20001" y="2990"/>
                  </a:cubicBezTo>
                  <a:cubicBezTo>
                    <a:pt x="20001" y="2990"/>
                    <a:pt x="20001" y="2990"/>
                    <a:pt x="20001" y="2990"/>
                  </a:cubicBezTo>
                  <a:cubicBezTo>
                    <a:pt x="19320" y="3382"/>
                    <a:pt x="18548" y="3588"/>
                    <a:pt x="17762" y="3588"/>
                  </a:cubicBezTo>
                  <a:cubicBezTo>
                    <a:pt x="11719" y="3588"/>
                    <a:pt x="11719" y="3588"/>
                    <a:pt x="11719" y="3588"/>
                  </a:cubicBezTo>
                  <a:cubicBezTo>
                    <a:pt x="10935" y="3588"/>
                    <a:pt x="10164" y="3794"/>
                    <a:pt x="9484" y="4185"/>
                  </a:cubicBezTo>
                  <a:cubicBezTo>
                    <a:pt x="9478" y="4188"/>
                    <a:pt x="9478" y="4188"/>
                    <a:pt x="9478" y="4188"/>
                  </a:cubicBezTo>
                  <a:cubicBezTo>
                    <a:pt x="8798" y="4579"/>
                    <a:pt x="8027" y="4785"/>
                    <a:pt x="7242" y="4785"/>
                  </a:cubicBezTo>
                  <a:cubicBezTo>
                    <a:pt x="0" y="4785"/>
                    <a:pt x="0" y="4785"/>
                    <a:pt x="0" y="4785"/>
                  </a:cubicBezTo>
                  <a:cubicBezTo>
                    <a:pt x="0" y="7229"/>
                    <a:pt x="0" y="7229"/>
                    <a:pt x="0" y="7229"/>
                  </a:cubicBezTo>
                  <a:cubicBezTo>
                    <a:pt x="7242" y="7229"/>
                    <a:pt x="7242" y="7229"/>
                    <a:pt x="7242" y="7229"/>
                  </a:cubicBezTo>
                  <a:cubicBezTo>
                    <a:pt x="8027" y="7229"/>
                    <a:pt x="8798" y="7023"/>
                    <a:pt x="9478" y="6632"/>
                  </a:cubicBezTo>
                  <a:cubicBezTo>
                    <a:pt x="9484" y="6629"/>
                    <a:pt x="9484" y="6629"/>
                    <a:pt x="9484" y="6629"/>
                  </a:cubicBezTo>
                  <a:cubicBezTo>
                    <a:pt x="10164" y="6238"/>
                    <a:pt x="10935" y="6032"/>
                    <a:pt x="11719" y="6032"/>
                  </a:cubicBezTo>
                  <a:cubicBezTo>
                    <a:pt x="17763" y="6032"/>
                    <a:pt x="17763" y="6032"/>
                    <a:pt x="17763" y="6032"/>
                  </a:cubicBezTo>
                  <a:cubicBezTo>
                    <a:pt x="18548" y="6032"/>
                    <a:pt x="19320" y="5826"/>
                    <a:pt x="20000" y="5435"/>
                  </a:cubicBezTo>
                  <a:cubicBezTo>
                    <a:pt x="20001" y="5434"/>
                    <a:pt x="20001" y="5434"/>
                    <a:pt x="20001" y="5434"/>
                  </a:cubicBezTo>
                  <a:cubicBezTo>
                    <a:pt x="20682" y="5043"/>
                    <a:pt x="21453" y="4837"/>
                    <a:pt x="22239" y="4837"/>
                  </a:cubicBezTo>
                  <a:cubicBezTo>
                    <a:pt x="28280" y="4837"/>
                    <a:pt x="28280" y="4837"/>
                    <a:pt x="28280" y="4837"/>
                  </a:cubicBezTo>
                  <a:cubicBezTo>
                    <a:pt x="29066" y="4837"/>
                    <a:pt x="29838" y="4631"/>
                    <a:pt x="30519" y="4239"/>
                  </a:cubicBezTo>
                  <a:cubicBezTo>
                    <a:pt x="30519" y="4239"/>
                    <a:pt x="30519" y="4239"/>
                    <a:pt x="30519" y="4239"/>
                  </a:cubicBezTo>
                  <a:cubicBezTo>
                    <a:pt x="31200" y="3847"/>
                    <a:pt x="31972" y="3641"/>
                    <a:pt x="32758" y="3641"/>
                  </a:cubicBezTo>
                  <a:cubicBezTo>
                    <a:pt x="38799" y="3641"/>
                    <a:pt x="38799" y="3641"/>
                    <a:pt x="38799" y="3641"/>
                  </a:cubicBezTo>
                  <a:cubicBezTo>
                    <a:pt x="39585" y="3641"/>
                    <a:pt x="40356" y="3435"/>
                    <a:pt x="41037" y="3043"/>
                  </a:cubicBezTo>
                  <a:cubicBezTo>
                    <a:pt x="41039" y="3042"/>
                    <a:pt x="41039" y="3042"/>
                    <a:pt x="41039" y="3042"/>
                  </a:cubicBezTo>
                  <a:cubicBezTo>
                    <a:pt x="41720" y="2650"/>
                    <a:pt x="42491" y="2445"/>
                    <a:pt x="43277" y="2445"/>
                  </a:cubicBezTo>
                  <a:cubicBezTo>
                    <a:pt x="50518" y="2445"/>
                    <a:pt x="50518" y="2445"/>
                    <a:pt x="50518" y="2445"/>
                  </a:cubicBezTo>
                  <a:cubicBezTo>
                    <a:pt x="50518" y="0"/>
                    <a:pt x="50518" y="0"/>
                    <a:pt x="5051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14288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368300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720725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1074738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1427163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1781175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2136775" y="3822700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10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8"/>
                  </a:lnTo>
                  <a:lnTo>
                    <a:pt x="10" y="68"/>
                  </a:lnTo>
                  <a:lnTo>
                    <a:pt x="1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2471738" y="3694113"/>
              <a:ext cx="166688" cy="92075"/>
            </a:xfrm>
            <a:custGeom>
              <a:rect b="b" l="l" r="r" t="t"/>
              <a:pathLst>
                <a:path extrusionOk="0" h="58" w="105">
                  <a:moveTo>
                    <a:pt x="8" y="58"/>
                  </a:moveTo>
                  <a:lnTo>
                    <a:pt x="0" y="38"/>
                  </a:lnTo>
                  <a:lnTo>
                    <a:pt x="97" y="0"/>
                  </a:lnTo>
                  <a:lnTo>
                    <a:pt x="105" y="20"/>
                  </a:lnTo>
                  <a:lnTo>
                    <a:pt x="8" y="58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2841625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3194050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3548063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3900488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4254500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4608513" y="3579813"/>
              <a:ext cx="163513" cy="104775"/>
            </a:xfrm>
            <a:custGeom>
              <a:rect b="b" l="l" r="r" t="t"/>
              <a:pathLst>
                <a:path extrusionOk="0" h="66" w="103">
                  <a:moveTo>
                    <a:pt x="10" y="66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8"/>
                  </a:lnTo>
                  <a:lnTo>
                    <a:pt x="10" y="66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4960938" y="3411538"/>
              <a:ext cx="165100" cy="100013"/>
            </a:xfrm>
            <a:custGeom>
              <a:rect b="b" l="l" r="r" t="t"/>
              <a:pathLst>
                <a:path extrusionOk="0" h="63" w="104">
                  <a:moveTo>
                    <a:pt x="9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4" y="19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5313363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5667375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6019800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6373813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6726238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7081838" y="3317875"/>
              <a:ext cx="163513" cy="103188"/>
            </a:xfrm>
            <a:custGeom>
              <a:rect b="b" l="l" r="r" t="t"/>
              <a:pathLst>
                <a:path extrusionOk="0" h="65" w="103">
                  <a:moveTo>
                    <a:pt x="9" y="65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9"/>
                  </a:lnTo>
                  <a:lnTo>
                    <a:pt x="9" y="65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434263" y="3157538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9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9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778668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8140700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8493125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884713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9199563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9572625" y="3038475"/>
              <a:ext cx="165100" cy="96838"/>
            </a:xfrm>
            <a:custGeom>
              <a:rect b="b" l="l" r="r" t="t"/>
              <a:pathLst>
                <a:path extrusionOk="0" h="61" w="104">
                  <a:moveTo>
                    <a:pt x="8" y="61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104" y="2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9907588" y="2884488"/>
              <a:ext cx="163513" cy="100013"/>
            </a:xfrm>
            <a:custGeom>
              <a:rect b="b" l="l" r="r" t="t"/>
              <a:pathLst>
                <a:path extrusionOk="0" h="63" w="103">
                  <a:moveTo>
                    <a:pt x="8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3" y="19"/>
                  </a:lnTo>
                  <a:lnTo>
                    <a:pt x="8" y="63"/>
                  </a:lnTo>
                  <a:lnTo>
                    <a:pt x="8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10260013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10612438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1096645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11318875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11672888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1202690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929" name="Google Shape;1929;p45"/>
          <p:cNvSpPr txBox="1"/>
          <p:nvPr>
            <p:ph type="title"/>
          </p:nvPr>
        </p:nvSpPr>
        <p:spPr>
          <a:xfrm>
            <a:off x="720000" y="4539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Activities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0" name="Google Shape;1930;p45"/>
          <p:cNvSpPr txBox="1"/>
          <p:nvPr>
            <p:ph idx="8" type="subTitle"/>
          </p:nvPr>
        </p:nvSpPr>
        <p:spPr>
          <a:xfrm>
            <a:off x="572175" y="1886175"/>
            <a:ext cx="34242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Accept Ride Requests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31" name="Google Shape;1931;p45"/>
          <p:cNvSpPr txBox="1"/>
          <p:nvPr>
            <p:ph idx="15" type="subTitle"/>
          </p:nvPr>
        </p:nvSpPr>
        <p:spPr>
          <a:xfrm>
            <a:off x="6040775" y="3164525"/>
            <a:ext cx="27195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Make Payments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32" name="Google Shape;1932;p45"/>
          <p:cNvGrpSpPr/>
          <p:nvPr/>
        </p:nvGrpSpPr>
        <p:grpSpPr>
          <a:xfrm rot="-5400000">
            <a:off x="6914091" y="2642971"/>
            <a:ext cx="146306" cy="261940"/>
            <a:chOff x="7419591" y="3612333"/>
            <a:chExt cx="146306" cy="261940"/>
          </a:xfrm>
        </p:grpSpPr>
        <p:sp>
          <p:nvSpPr>
            <p:cNvPr id="1933" name="Google Shape;1933;p45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55" name="Google Shape;1955;p45"/>
          <p:cNvGrpSpPr/>
          <p:nvPr/>
        </p:nvGrpSpPr>
        <p:grpSpPr>
          <a:xfrm rot="5400000">
            <a:off x="1103566" y="2882971"/>
            <a:ext cx="146306" cy="261940"/>
            <a:chOff x="7419591" y="3612333"/>
            <a:chExt cx="146306" cy="261940"/>
          </a:xfrm>
        </p:grpSpPr>
        <p:sp>
          <p:nvSpPr>
            <p:cNvPr id="1956" name="Google Shape;1956;p45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8" name="Google Shape;1978;p45"/>
          <p:cNvGrpSpPr/>
          <p:nvPr/>
        </p:nvGrpSpPr>
        <p:grpSpPr>
          <a:xfrm rot="-5400000">
            <a:off x="4498852" y="2929957"/>
            <a:ext cx="146306" cy="261940"/>
            <a:chOff x="7419591" y="3612333"/>
            <a:chExt cx="146306" cy="261940"/>
          </a:xfrm>
        </p:grpSpPr>
        <p:sp>
          <p:nvSpPr>
            <p:cNvPr id="1979" name="Google Shape;1979;p45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01" name="Google Shape;2001;p45"/>
          <p:cNvGrpSpPr/>
          <p:nvPr/>
        </p:nvGrpSpPr>
        <p:grpSpPr>
          <a:xfrm rot="5400000">
            <a:off x="3649033" y="2637892"/>
            <a:ext cx="146306" cy="261940"/>
            <a:chOff x="7419591" y="3612333"/>
            <a:chExt cx="146306" cy="261940"/>
          </a:xfrm>
        </p:grpSpPr>
        <p:sp>
          <p:nvSpPr>
            <p:cNvPr id="2002" name="Google Shape;2002;p45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24" name="Google Shape;2024;p45"/>
          <p:cNvGrpSpPr/>
          <p:nvPr/>
        </p:nvGrpSpPr>
        <p:grpSpPr>
          <a:xfrm rot="-5400000">
            <a:off x="2087852" y="3225507"/>
            <a:ext cx="146306" cy="261940"/>
            <a:chOff x="7419591" y="3612333"/>
            <a:chExt cx="146306" cy="261940"/>
          </a:xfrm>
        </p:grpSpPr>
        <p:sp>
          <p:nvSpPr>
            <p:cNvPr id="2025" name="Google Shape;2025;p45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47" name="Google Shape;2047;p45"/>
          <p:cNvGrpSpPr/>
          <p:nvPr/>
        </p:nvGrpSpPr>
        <p:grpSpPr>
          <a:xfrm rot="4500040">
            <a:off x="5922522" y="2367372"/>
            <a:ext cx="146301" cy="261932"/>
            <a:chOff x="7419591" y="3612333"/>
            <a:chExt cx="146306" cy="261940"/>
          </a:xfrm>
        </p:grpSpPr>
        <p:sp>
          <p:nvSpPr>
            <p:cNvPr id="2048" name="Google Shape;2048;p45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6"/>
          <p:cNvSpPr txBox="1"/>
          <p:nvPr>
            <p:ph idx="1" type="subTitle"/>
          </p:nvPr>
        </p:nvSpPr>
        <p:spPr>
          <a:xfrm>
            <a:off x="1366900" y="1989325"/>
            <a:ext cx="38520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 these processes, the user can be authenticated into the system.</a:t>
            </a:r>
            <a:endParaRPr/>
          </a:p>
        </p:txBody>
      </p:sp>
      <p:sp>
        <p:nvSpPr>
          <p:cNvPr id="2075" name="Google Shape;2075;p46"/>
          <p:cNvSpPr txBox="1"/>
          <p:nvPr>
            <p:ph type="title"/>
          </p:nvPr>
        </p:nvSpPr>
        <p:spPr>
          <a:xfrm>
            <a:off x="883300" y="1344925"/>
            <a:ext cx="433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Authentication</a:t>
            </a:r>
            <a:endParaRPr/>
          </a:p>
        </p:txBody>
      </p:sp>
      <p:grpSp>
        <p:nvGrpSpPr>
          <p:cNvPr id="2076" name="Google Shape;2076;p46"/>
          <p:cNvGrpSpPr/>
          <p:nvPr/>
        </p:nvGrpSpPr>
        <p:grpSpPr>
          <a:xfrm>
            <a:off x="4704748" y="3375186"/>
            <a:ext cx="360600" cy="2955889"/>
            <a:chOff x="6317698" y="4008536"/>
            <a:chExt cx="360600" cy="2955889"/>
          </a:xfrm>
        </p:grpSpPr>
        <p:grpSp>
          <p:nvGrpSpPr>
            <p:cNvPr id="2077" name="Google Shape;2077;p46"/>
            <p:cNvGrpSpPr/>
            <p:nvPr/>
          </p:nvGrpSpPr>
          <p:grpSpPr>
            <a:xfrm rot="-5400000">
              <a:off x="5230198" y="5516325"/>
              <a:ext cx="2535600" cy="360600"/>
              <a:chOff x="-1815602" y="2391450"/>
              <a:chExt cx="2535600" cy="360600"/>
            </a:xfrm>
          </p:grpSpPr>
          <p:sp>
            <p:nvSpPr>
              <p:cNvPr id="2078" name="Google Shape;2078;p46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46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0" name="Google Shape;2080;p46"/>
            <p:cNvGrpSpPr/>
            <p:nvPr/>
          </p:nvGrpSpPr>
          <p:grpSpPr>
            <a:xfrm rot="10800000">
              <a:off x="6424843" y="4753078"/>
              <a:ext cx="146306" cy="261940"/>
              <a:chOff x="7419591" y="3612333"/>
              <a:chExt cx="146306" cy="261940"/>
            </a:xfrm>
          </p:grpSpPr>
          <p:sp>
            <p:nvSpPr>
              <p:cNvPr id="2081" name="Google Shape;2081;p4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4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4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4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4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4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4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4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4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4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4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4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4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4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4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4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4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4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4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4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4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4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3" name="Google Shape;2103;p46"/>
            <p:cNvSpPr/>
            <p:nvPr/>
          </p:nvSpPr>
          <p:spPr>
            <a:xfrm>
              <a:off x="6354521" y="4008536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04" name="Google Shape;21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051" y="840825"/>
            <a:ext cx="1655950" cy="430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889" y="840825"/>
            <a:ext cx="1756204" cy="43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Google Shape;2106;p46"/>
          <p:cNvSpPr txBox="1"/>
          <p:nvPr>
            <p:ph type="title"/>
          </p:nvPr>
        </p:nvSpPr>
        <p:spPr>
          <a:xfrm>
            <a:off x="5218900" y="403375"/>
            <a:ext cx="149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Register</a:t>
            </a:r>
            <a:endParaRPr sz="2000"/>
          </a:p>
        </p:txBody>
      </p:sp>
      <p:sp>
        <p:nvSpPr>
          <p:cNvPr id="2107" name="Google Shape;2107;p46"/>
          <p:cNvSpPr txBox="1"/>
          <p:nvPr>
            <p:ph type="title"/>
          </p:nvPr>
        </p:nvSpPr>
        <p:spPr>
          <a:xfrm>
            <a:off x="7569625" y="403375"/>
            <a:ext cx="149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Login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7"/>
          <p:cNvSpPr txBox="1"/>
          <p:nvPr>
            <p:ph idx="1" type="subTitle"/>
          </p:nvPr>
        </p:nvSpPr>
        <p:spPr>
          <a:xfrm>
            <a:off x="195700" y="1949450"/>
            <a:ext cx="3852000" cy="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 these processes, the user can be authenticated into the system.</a:t>
            </a:r>
            <a:endParaRPr/>
          </a:p>
        </p:txBody>
      </p:sp>
      <p:sp>
        <p:nvSpPr>
          <p:cNvPr id="2113" name="Google Shape;2113;p47"/>
          <p:cNvSpPr txBox="1"/>
          <p:nvPr>
            <p:ph type="title"/>
          </p:nvPr>
        </p:nvSpPr>
        <p:spPr>
          <a:xfrm>
            <a:off x="-287900" y="1305050"/>
            <a:ext cx="433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Accept rides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Locate passengers</a:t>
            </a:r>
            <a:endParaRPr sz="2800"/>
          </a:p>
        </p:txBody>
      </p:sp>
      <p:grpSp>
        <p:nvGrpSpPr>
          <p:cNvPr id="2114" name="Google Shape;2114;p47"/>
          <p:cNvGrpSpPr/>
          <p:nvPr/>
        </p:nvGrpSpPr>
        <p:grpSpPr>
          <a:xfrm>
            <a:off x="3399698" y="3356011"/>
            <a:ext cx="360600" cy="2955889"/>
            <a:chOff x="6317698" y="4008536"/>
            <a:chExt cx="360600" cy="2955889"/>
          </a:xfrm>
        </p:grpSpPr>
        <p:grpSp>
          <p:nvGrpSpPr>
            <p:cNvPr id="2115" name="Google Shape;2115;p47"/>
            <p:cNvGrpSpPr/>
            <p:nvPr/>
          </p:nvGrpSpPr>
          <p:grpSpPr>
            <a:xfrm rot="-5400000">
              <a:off x="5230198" y="5516325"/>
              <a:ext cx="2535600" cy="360600"/>
              <a:chOff x="-1815602" y="2391450"/>
              <a:chExt cx="2535600" cy="360600"/>
            </a:xfrm>
          </p:grpSpPr>
          <p:sp>
            <p:nvSpPr>
              <p:cNvPr id="2116" name="Google Shape;2116;p47"/>
              <p:cNvSpPr/>
              <p:nvPr/>
            </p:nvSpPr>
            <p:spPr>
              <a:xfrm rot="-5400000">
                <a:off x="-728102" y="1303950"/>
                <a:ext cx="360600" cy="253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47"/>
              <p:cNvSpPr/>
              <p:nvPr/>
            </p:nvSpPr>
            <p:spPr>
              <a:xfrm rot="-5400000">
                <a:off x="-622063" y="1367161"/>
                <a:ext cx="24779" cy="2411856"/>
              </a:xfrm>
              <a:custGeom>
                <a:rect b="b" l="l" r="r" t="t"/>
                <a:pathLst>
                  <a:path extrusionOk="0" h="1752" w="18">
                    <a:moveTo>
                      <a:pt x="18" y="1752"/>
                    </a:moveTo>
                    <a:lnTo>
                      <a:pt x="0" y="1752"/>
                    </a:lnTo>
                    <a:lnTo>
                      <a:pt x="0" y="1656"/>
                    </a:lnTo>
                    <a:lnTo>
                      <a:pt x="18" y="1656"/>
                    </a:lnTo>
                    <a:lnTo>
                      <a:pt x="18" y="1752"/>
                    </a:lnTo>
                    <a:close/>
                    <a:moveTo>
                      <a:pt x="18" y="1559"/>
                    </a:moveTo>
                    <a:lnTo>
                      <a:pt x="0" y="1559"/>
                    </a:lnTo>
                    <a:lnTo>
                      <a:pt x="0" y="1463"/>
                    </a:lnTo>
                    <a:lnTo>
                      <a:pt x="18" y="1463"/>
                    </a:lnTo>
                    <a:lnTo>
                      <a:pt x="18" y="1559"/>
                    </a:lnTo>
                    <a:close/>
                    <a:moveTo>
                      <a:pt x="18" y="1367"/>
                    </a:moveTo>
                    <a:lnTo>
                      <a:pt x="0" y="1367"/>
                    </a:lnTo>
                    <a:lnTo>
                      <a:pt x="0" y="1271"/>
                    </a:lnTo>
                    <a:lnTo>
                      <a:pt x="18" y="1271"/>
                    </a:lnTo>
                    <a:lnTo>
                      <a:pt x="18" y="1367"/>
                    </a:lnTo>
                    <a:close/>
                    <a:moveTo>
                      <a:pt x="18" y="1174"/>
                    </a:moveTo>
                    <a:lnTo>
                      <a:pt x="0" y="1174"/>
                    </a:lnTo>
                    <a:lnTo>
                      <a:pt x="0" y="1078"/>
                    </a:lnTo>
                    <a:lnTo>
                      <a:pt x="18" y="1078"/>
                    </a:lnTo>
                    <a:lnTo>
                      <a:pt x="18" y="1174"/>
                    </a:lnTo>
                    <a:close/>
                    <a:moveTo>
                      <a:pt x="18" y="982"/>
                    </a:moveTo>
                    <a:lnTo>
                      <a:pt x="0" y="982"/>
                    </a:lnTo>
                    <a:lnTo>
                      <a:pt x="0" y="886"/>
                    </a:lnTo>
                    <a:lnTo>
                      <a:pt x="18" y="886"/>
                    </a:lnTo>
                    <a:lnTo>
                      <a:pt x="18" y="982"/>
                    </a:lnTo>
                    <a:close/>
                    <a:moveTo>
                      <a:pt x="18" y="789"/>
                    </a:moveTo>
                    <a:lnTo>
                      <a:pt x="0" y="789"/>
                    </a:lnTo>
                    <a:lnTo>
                      <a:pt x="0" y="693"/>
                    </a:lnTo>
                    <a:lnTo>
                      <a:pt x="18" y="693"/>
                    </a:lnTo>
                    <a:lnTo>
                      <a:pt x="18" y="789"/>
                    </a:lnTo>
                    <a:close/>
                    <a:moveTo>
                      <a:pt x="18" y="597"/>
                    </a:moveTo>
                    <a:lnTo>
                      <a:pt x="0" y="597"/>
                    </a:lnTo>
                    <a:lnTo>
                      <a:pt x="0" y="501"/>
                    </a:lnTo>
                    <a:lnTo>
                      <a:pt x="18" y="501"/>
                    </a:lnTo>
                    <a:lnTo>
                      <a:pt x="18" y="597"/>
                    </a:lnTo>
                    <a:close/>
                    <a:moveTo>
                      <a:pt x="18" y="404"/>
                    </a:moveTo>
                    <a:lnTo>
                      <a:pt x="0" y="404"/>
                    </a:lnTo>
                    <a:lnTo>
                      <a:pt x="0" y="308"/>
                    </a:lnTo>
                    <a:lnTo>
                      <a:pt x="18" y="308"/>
                    </a:lnTo>
                    <a:lnTo>
                      <a:pt x="18" y="404"/>
                    </a:lnTo>
                    <a:close/>
                    <a:moveTo>
                      <a:pt x="18" y="212"/>
                    </a:moveTo>
                    <a:lnTo>
                      <a:pt x="0" y="212"/>
                    </a:lnTo>
                    <a:lnTo>
                      <a:pt x="0" y="115"/>
                    </a:lnTo>
                    <a:lnTo>
                      <a:pt x="18" y="115"/>
                    </a:lnTo>
                    <a:lnTo>
                      <a:pt x="18" y="212"/>
                    </a:lnTo>
                    <a:close/>
                    <a:moveTo>
                      <a:pt x="18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8" name="Google Shape;2118;p47"/>
            <p:cNvGrpSpPr/>
            <p:nvPr/>
          </p:nvGrpSpPr>
          <p:grpSpPr>
            <a:xfrm rot="10800000">
              <a:off x="6424843" y="4753078"/>
              <a:ext cx="146306" cy="261940"/>
              <a:chOff x="7419591" y="3612333"/>
              <a:chExt cx="146306" cy="261940"/>
            </a:xfrm>
          </p:grpSpPr>
          <p:sp>
            <p:nvSpPr>
              <p:cNvPr id="2119" name="Google Shape;2119;p4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4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4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4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4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4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4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4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4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4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4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4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4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4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4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4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4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4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4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1" name="Google Shape;2141;p47"/>
            <p:cNvSpPr/>
            <p:nvPr/>
          </p:nvSpPr>
          <p:spPr>
            <a:xfrm>
              <a:off x="6354521" y="4008536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2" name="Google Shape;2142;p47"/>
          <p:cNvSpPr txBox="1"/>
          <p:nvPr>
            <p:ph type="title"/>
          </p:nvPr>
        </p:nvSpPr>
        <p:spPr>
          <a:xfrm>
            <a:off x="3875800" y="571700"/>
            <a:ext cx="264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Locate passengers</a:t>
            </a:r>
            <a:endParaRPr sz="1900"/>
          </a:p>
        </p:txBody>
      </p:sp>
      <p:sp>
        <p:nvSpPr>
          <p:cNvPr id="2143" name="Google Shape;2143;p47"/>
          <p:cNvSpPr txBox="1"/>
          <p:nvPr>
            <p:ph type="title"/>
          </p:nvPr>
        </p:nvSpPr>
        <p:spPr>
          <a:xfrm>
            <a:off x="6891725" y="403375"/>
            <a:ext cx="217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Accept ride</a:t>
            </a:r>
            <a:endParaRPr sz="1900"/>
          </a:p>
        </p:txBody>
      </p:sp>
      <p:pic>
        <p:nvPicPr>
          <p:cNvPr id="2144" name="Google Shape;21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575" y="1144411"/>
            <a:ext cx="2000550" cy="28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125" y="1113150"/>
            <a:ext cx="2865300" cy="37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4"/>
          <p:cNvSpPr/>
          <p:nvPr/>
        </p:nvSpPr>
        <p:spPr>
          <a:xfrm flipH="1" rot="-5400000">
            <a:off x="5249788" y="2793674"/>
            <a:ext cx="734700" cy="750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9" name="Google Shape;919;p34"/>
          <p:cNvSpPr/>
          <p:nvPr/>
        </p:nvSpPr>
        <p:spPr>
          <a:xfrm flipH="1" rot="-5400000">
            <a:off x="7538877" y="2793674"/>
            <a:ext cx="734700" cy="750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0" name="Google Shape;920;p34"/>
          <p:cNvSpPr/>
          <p:nvPr/>
        </p:nvSpPr>
        <p:spPr>
          <a:xfrm flipH="1" rot="-5400000">
            <a:off x="2851538" y="2850974"/>
            <a:ext cx="734700" cy="750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1" name="Google Shape;921;p34"/>
          <p:cNvSpPr txBox="1"/>
          <p:nvPr>
            <p:ph type="title"/>
          </p:nvPr>
        </p:nvSpPr>
        <p:spPr>
          <a:xfrm>
            <a:off x="2595907" y="3031208"/>
            <a:ext cx="12459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2" name="Google Shape;922;p34"/>
          <p:cNvSpPr txBox="1"/>
          <p:nvPr>
            <p:ph idx="2" type="title"/>
          </p:nvPr>
        </p:nvSpPr>
        <p:spPr>
          <a:xfrm>
            <a:off x="4994158" y="2970086"/>
            <a:ext cx="12459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3" name="Google Shape;923;p34"/>
          <p:cNvSpPr txBox="1"/>
          <p:nvPr>
            <p:ph idx="4" type="title"/>
          </p:nvPr>
        </p:nvSpPr>
        <p:spPr>
          <a:xfrm>
            <a:off x="7283246" y="2970074"/>
            <a:ext cx="12459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4" name="Google Shape;924;p34"/>
          <p:cNvSpPr txBox="1"/>
          <p:nvPr>
            <p:ph idx="6" type="title"/>
          </p:nvPr>
        </p:nvSpPr>
        <p:spPr>
          <a:xfrm>
            <a:off x="720000" y="4606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Diagrams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5" name="Google Shape;925;p34"/>
          <p:cNvSpPr txBox="1"/>
          <p:nvPr>
            <p:ph idx="7" type="subTitle"/>
          </p:nvPr>
        </p:nvSpPr>
        <p:spPr>
          <a:xfrm>
            <a:off x="2077538" y="3808088"/>
            <a:ext cx="22827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6" name="Google Shape;926;p34"/>
          <p:cNvSpPr txBox="1"/>
          <p:nvPr>
            <p:ph idx="8" type="subTitle"/>
          </p:nvPr>
        </p:nvSpPr>
        <p:spPr>
          <a:xfrm>
            <a:off x="4475788" y="3808093"/>
            <a:ext cx="22827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Sequence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7" name="Google Shape;927;p34"/>
          <p:cNvSpPr txBox="1"/>
          <p:nvPr>
            <p:ph idx="9" type="subTitle"/>
          </p:nvPr>
        </p:nvSpPr>
        <p:spPr>
          <a:xfrm>
            <a:off x="6764876" y="3808091"/>
            <a:ext cx="22827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Activity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28" name="Google Shape;928;p34"/>
          <p:cNvGrpSpPr/>
          <p:nvPr/>
        </p:nvGrpSpPr>
        <p:grpSpPr>
          <a:xfrm>
            <a:off x="-613775" y="1328936"/>
            <a:ext cx="11807073" cy="1234633"/>
            <a:chOff x="-2163800" y="1486649"/>
            <a:chExt cx="11807073" cy="1234633"/>
          </a:xfrm>
        </p:grpSpPr>
        <p:grpSp>
          <p:nvGrpSpPr>
            <p:cNvPr id="929" name="Google Shape;929;p34"/>
            <p:cNvGrpSpPr/>
            <p:nvPr/>
          </p:nvGrpSpPr>
          <p:grpSpPr>
            <a:xfrm>
              <a:off x="-2163800" y="1779238"/>
              <a:ext cx="11807073" cy="942044"/>
              <a:chOff x="-2163800" y="1742271"/>
              <a:chExt cx="11807073" cy="1043700"/>
            </a:xfrm>
          </p:grpSpPr>
          <p:sp>
            <p:nvSpPr>
              <p:cNvPr id="930" name="Google Shape;930;p34"/>
              <p:cNvSpPr/>
              <p:nvPr/>
            </p:nvSpPr>
            <p:spPr>
              <a:xfrm>
                <a:off x="-2163800" y="1742271"/>
                <a:ext cx="11139000" cy="1043700"/>
              </a:xfrm>
              <a:prstGeom prst="rect">
                <a:avLst/>
              </a:pr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931" name="Google Shape;931;p34"/>
              <p:cNvGrpSpPr/>
              <p:nvPr/>
            </p:nvGrpSpPr>
            <p:grpSpPr>
              <a:xfrm>
                <a:off x="-602850" y="2236101"/>
                <a:ext cx="10246122" cy="33287"/>
                <a:chOff x="-602850" y="2010688"/>
                <a:chExt cx="10246122" cy="33287"/>
              </a:xfrm>
            </p:grpSpPr>
            <p:sp>
              <p:nvSpPr>
                <p:cNvPr id="932" name="Google Shape;932;p34"/>
                <p:cNvSpPr/>
                <p:nvPr/>
              </p:nvSpPr>
              <p:spPr>
                <a:xfrm>
                  <a:off x="1164400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33" name="Google Shape;933;p34"/>
                <p:cNvSpPr/>
                <p:nvPr/>
              </p:nvSpPr>
              <p:spPr>
                <a:xfrm>
                  <a:off x="2826550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34" name="Google Shape;934;p34"/>
                <p:cNvSpPr/>
                <p:nvPr/>
              </p:nvSpPr>
              <p:spPr>
                <a:xfrm>
                  <a:off x="4490225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35" name="Google Shape;935;p34"/>
                <p:cNvSpPr/>
                <p:nvPr/>
              </p:nvSpPr>
              <p:spPr>
                <a:xfrm>
                  <a:off x="6152375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36" name="Google Shape;936;p34"/>
                <p:cNvSpPr/>
                <p:nvPr/>
              </p:nvSpPr>
              <p:spPr>
                <a:xfrm>
                  <a:off x="-602850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937" name="Google Shape;937;p34"/>
                <p:cNvSpPr/>
                <p:nvPr/>
              </p:nvSpPr>
              <p:spPr>
                <a:xfrm>
                  <a:off x="7816050" y="2015401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  <p:grpSp>
          <p:nvGrpSpPr>
            <p:cNvPr id="938" name="Google Shape;938;p34"/>
            <p:cNvGrpSpPr/>
            <p:nvPr/>
          </p:nvGrpSpPr>
          <p:grpSpPr>
            <a:xfrm rot="5400000">
              <a:off x="4498841" y="1936521"/>
              <a:ext cx="146306" cy="261940"/>
              <a:chOff x="7419591" y="3612333"/>
              <a:chExt cx="146306" cy="261940"/>
            </a:xfrm>
          </p:grpSpPr>
          <p:sp>
            <p:nvSpPr>
              <p:cNvPr id="939" name="Google Shape;939;p34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961" name="Google Shape;961;p34"/>
            <p:cNvGrpSpPr/>
            <p:nvPr/>
          </p:nvGrpSpPr>
          <p:grpSpPr>
            <a:xfrm rot="-5400000">
              <a:off x="7115516" y="2277758"/>
              <a:ext cx="146306" cy="261940"/>
              <a:chOff x="7419591" y="3612333"/>
              <a:chExt cx="146306" cy="261940"/>
            </a:xfrm>
          </p:grpSpPr>
          <p:sp>
            <p:nvSpPr>
              <p:cNvPr id="962" name="Google Shape;962;p34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84" name="Google Shape;984;p34"/>
            <p:cNvSpPr/>
            <p:nvPr/>
          </p:nvSpPr>
          <p:spPr>
            <a:xfrm>
              <a:off x="3915246" y="1486649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762721" y="1675248"/>
              <a:ext cx="286942" cy="419098"/>
            </a:xfrm>
            <a:custGeom>
              <a:rect b="b" l="l" r="r" t="t"/>
              <a:pathLst>
                <a:path extrusionOk="0" h="4815" w="3296">
                  <a:moveTo>
                    <a:pt x="1648" y="0"/>
                  </a:moveTo>
                  <a:cubicBezTo>
                    <a:pt x="738" y="0"/>
                    <a:pt x="0" y="738"/>
                    <a:pt x="0" y="1648"/>
                  </a:cubicBezTo>
                  <a:cubicBezTo>
                    <a:pt x="0" y="2558"/>
                    <a:pt x="1648" y="4815"/>
                    <a:pt x="1648" y="4815"/>
                  </a:cubicBezTo>
                  <a:cubicBezTo>
                    <a:pt x="1648" y="4815"/>
                    <a:pt x="3296" y="2558"/>
                    <a:pt x="3296" y="1648"/>
                  </a:cubicBezTo>
                  <a:cubicBezTo>
                    <a:pt x="3296" y="738"/>
                    <a:pt x="2558" y="0"/>
                    <a:pt x="1648" y="0"/>
                  </a:cubicBezTo>
                  <a:close/>
                  <a:moveTo>
                    <a:pt x="764" y="1624"/>
                  </a:moveTo>
                  <a:cubicBezTo>
                    <a:pt x="764" y="1135"/>
                    <a:pt x="1160" y="740"/>
                    <a:pt x="1648" y="740"/>
                  </a:cubicBezTo>
                  <a:cubicBezTo>
                    <a:pt x="2137" y="740"/>
                    <a:pt x="2532" y="1135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30" y="2115"/>
                    <a:pt x="2135" y="2509"/>
                    <a:pt x="1648" y="2509"/>
                  </a:cubicBezTo>
                  <a:cubicBezTo>
                    <a:pt x="1161" y="2509"/>
                    <a:pt x="766" y="2115"/>
                    <a:pt x="764" y="1629"/>
                  </a:cubicBezTo>
                  <a:lnTo>
                    <a:pt x="764" y="1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986" name="Google Shape;986;p34"/>
            <p:cNvGrpSpPr/>
            <p:nvPr/>
          </p:nvGrpSpPr>
          <p:grpSpPr>
            <a:xfrm rot="-5400000">
              <a:off x="1887066" y="2277758"/>
              <a:ext cx="146306" cy="261940"/>
              <a:chOff x="7419591" y="3612333"/>
              <a:chExt cx="146306" cy="261940"/>
            </a:xfrm>
          </p:grpSpPr>
          <p:sp>
            <p:nvSpPr>
              <p:cNvPr id="987" name="Google Shape;987;p34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009" name="Google Shape;1009;p34"/>
            <p:cNvSpPr/>
            <p:nvPr/>
          </p:nvSpPr>
          <p:spPr>
            <a:xfrm>
              <a:off x="1703846" y="1498485"/>
              <a:ext cx="286942" cy="419098"/>
            </a:xfrm>
            <a:custGeom>
              <a:rect b="b" l="l" r="r" t="t"/>
              <a:pathLst>
                <a:path extrusionOk="0" h="4815" w="3296">
                  <a:moveTo>
                    <a:pt x="1648" y="0"/>
                  </a:moveTo>
                  <a:cubicBezTo>
                    <a:pt x="738" y="0"/>
                    <a:pt x="0" y="738"/>
                    <a:pt x="0" y="1648"/>
                  </a:cubicBezTo>
                  <a:cubicBezTo>
                    <a:pt x="0" y="2558"/>
                    <a:pt x="1648" y="4815"/>
                    <a:pt x="1648" y="4815"/>
                  </a:cubicBezTo>
                  <a:cubicBezTo>
                    <a:pt x="1648" y="4815"/>
                    <a:pt x="3296" y="2558"/>
                    <a:pt x="3296" y="1648"/>
                  </a:cubicBezTo>
                  <a:cubicBezTo>
                    <a:pt x="3296" y="738"/>
                    <a:pt x="2558" y="0"/>
                    <a:pt x="1648" y="0"/>
                  </a:cubicBezTo>
                  <a:close/>
                  <a:moveTo>
                    <a:pt x="764" y="1624"/>
                  </a:moveTo>
                  <a:cubicBezTo>
                    <a:pt x="764" y="1135"/>
                    <a:pt x="1160" y="740"/>
                    <a:pt x="1648" y="740"/>
                  </a:cubicBezTo>
                  <a:cubicBezTo>
                    <a:pt x="2137" y="740"/>
                    <a:pt x="2532" y="1135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30" y="2115"/>
                    <a:pt x="2135" y="2509"/>
                    <a:pt x="1648" y="2509"/>
                  </a:cubicBezTo>
                  <a:cubicBezTo>
                    <a:pt x="1161" y="2509"/>
                    <a:pt x="766" y="2115"/>
                    <a:pt x="764" y="1629"/>
                  </a:cubicBezTo>
                  <a:lnTo>
                    <a:pt x="764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10" name="Google Shape;1010;p34"/>
          <p:cNvSpPr/>
          <p:nvPr/>
        </p:nvSpPr>
        <p:spPr>
          <a:xfrm>
            <a:off x="924671" y="1340698"/>
            <a:ext cx="286942" cy="419098"/>
          </a:xfrm>
          <a:custGeom>
            <a:rect b="b" l="l" r="r" t="t"/>
            <a:pathLst>
              <a:path extrusionOk="0" h="4815" w="3296">
                <a:moveTo>
                  <a:pt x="1648" y="0"/>
                </a:moveTo>
                <a:cubicBezTo>
                  <a:pt x="738" y="0"/>
                  <a:pt x="0" y="738"/>
                  <a:pt x="0" y="1648"/>
                </a:cubicBezTo>
                <a:cubicBezTo>
                  <a:pt x="0" y="2558"/>
                  <a:pt x="1648" y="4815"/>
                  <a:pt x="1648" y="4815"/>
                </a:cubicBezTo>
                <a:cubicBezTo>
                  <a:pt x="1648" y="4815"/>
                  <a:pt x="3296" y="2558"/>
                  <a:pt x="3296" y="1648"/>
                </a:cubicBezTo>
                <a:cubicBezTo>
                  <a:pt x="3296" y="738"/>
                  <a:pt x="2558" y="0"/>
                  <a:pt x="1648" y="0"/>
                </a:cubicBezTo>
                <a:close/>
                <a:moveTo>
                  <a:pt x="764" y="1624"/>
                </a:moveTo>
                <a:cubicBezTo>
                  <a:pt x="764" y="1135"/>
                  <a:pt x="1160" y="740"/>
                  <a:pt x="1648" y="740"/>
                </a:cubicBezTo>
                <a:cubicBezTo>
                  <a:pt x="2137" y="740"/>
                  <a:pt x="2532" y="1135"/>
                  <a:pt x="2532" y="1624"/>
                </a:cubicBezTo>
                <a:cubicBezTo>
                  <a:pt x="2532" y="1629"/>
                  <a:pt x="2532" y="1629"/>
                  <a:pt x="2532" y="1629"/>
                </a:cubicBezTo>
                <a:cubicBezTo>
                  <a:pt x="2530" y="2115"/>
                  <a:pt x="2135" y="2509"/>
                  <a:pt x="1648" y="2509"/>
                </a:cubicBezTo>
                <a:cubicBezTo>
                  <a:pt x="1161" y="2509"/>
                  <a:pt x="766" y="2115"/>
                  <a:pt x="764" y="1629"/>
                </a:cubicBezTo>
                <a:lnTo>
                  <a:pt x="764" y="1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34"/>
          <p:cNvSpPr/>
          <p:nvPr/>
        </p:nvSpPr>
        <p:spPr>
          <a:xfrm flipH="1" rot="-5400000">
            <a:off x="700825" y="2850974"/>
            <a:ext cx="734700" cy="7509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34"/>
          <p:cNvSpPr txBox="1"/>
          <p:nvPr>
            <p:ph type="title"/>
          </p:nvPr>
        </p:nvSpPr>
        <p:spPr>
          <a:xfrm>
            <a:off x="445194" y="3031208"/>
            <a:ext cx="12459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3" name="Google Shape;1013;p34"/>
          <p:cNvSpPr txBox="1"/>
          <p:nvPr>
            <p:ph idx="7" type="subTitle"/>
          </p:nvPr>
        </p:nvSpPr>
        <p:spPr>
          <a:xfrm>
            <a:off x="-73175" y="3808088"/>
            <a:ext cx="2282700" cy="3186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Case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4" name="Google Shape;1014;p34"/>
          <p:cNvSpPr/>
          <p:nvPr/>
        </p:nvSpPr>
        <p:spPr>
          <a:xfrm>
            <a:off x="-430975" y="2067194"/>
            <a:ext cx="1827222" cy="25792"/>
          </a:xfrm>
          <a:custGeom>
            <a:rect b="b" l="l" r="r" t="t"/>
            <a:pathLst>
              <a:path extrusionOk="0" h="138" w="9103">
                <a:moveTo>
                  <a:pt x="9034" y="138"/>
                </a:moveTo>
                <a:cubicBezTo>
                  <a:pt x="8344" y="138"/>
                  <a:pt x="8344" y="138"/>
                  <a:pt x="8344" y="138"/>
                </a:cubicBezTo>
                <a:cubicBezTo>
                  <a:pt x="8306" y="138"/>
                  <a:pt x="8275" y="107"/>
                  <a:pt x="8275" y="69"/>
                </a:cubicBezTo>
                <a:cubicBezTo>
                  <a:pt x="8275" y="31"/>
                  <a:pt x="8306" y="0"/>
                  <a:pt x="8344" y="0"/>
                </a:cubicBezTo>
                <a:cubicBezTo>
                  <a:pt x="9034" y="0"/>
                  <a:pt x="9034" y="0"/>
                  <a:pt x="9034" y="0"/>
                </a:cubicBezTo>
                <a:cubicBezTo>
                  <a:pt x="9072" y="0"/>
                  <a:pt x="9103" y="31"/>
                  <a:pt x="9103" y="69"/>
                </a:cubicBezTo>
                <a:cubicBezTo>
                  <a:pt x="9103" y="107"/>
                  <a:pt x="9072" y="138"/>
                  <a:pt x="9034" y="138"/>
                </a:cubicBezTo>
                <a:close/>
                <a:moveTo>
                  <a:pt x="7654" y="138"/>
                </a:moveTo>
                <a:cubicBezTo>
                  <a:pt x="6965" y="138"/>
                  <a:pt x="6965" y="138"/>
                  <a:pt x="6965" y="138"/>
                </a:cubicBezTo>
                <a:cubicBezTo>
                  <a:pt x="6927" y="138"/>
                  <a:pt x="6896" y="107"/>
                  <a:pt x="6896" y="69"/>
                </a:cubicBezTo>
                <a:cubicBezTo>
                  <a:pt x="6896" y="31"/>
                  <a:pt x="6927" y="0"/>
                  <a:pt x="6965" y="0"/>
                </a:cubicBezTo>
                <a:cubicBezTo>
                  <a:pt x="7654" y="0"/>
                  <a:pt x="7654" y="0"/>
                  <a:pt x="7654" y="0"/>
                </a:cubicBezTo>
                <a:cubicBezTo>
                  <a:pt x="7692" y="0"/>
                  <a:pt x="7723" y="31"/>
                  <a:pt x="7723" y="69"/>
                </a:cubicBezTo>
                <a:cubicBezTo>
                  <a:pt x="7723" y="107"/>
                  <a:pt x="7692" y="138"/>
                  <a:pt x="7654" y="138"/>
                </a:cubicBezTo>
                <a:close/>
                <a:moveTo>
                  <a:pt x="6275" y="138"/>
                </a:moveTo>
                <a:cubicBezTo>
                  <a:pt x="5585" y="138"/>
                  <a:pt x="5585" y="138"/>
                  <a:pt x="5585" y="138"/>
                </a:cubicBezTo>
                <a:cubicBezTo>
                  <a:pt x="5547" y="138"/>
                  <a:pt x="5517" y="107"/>
                  <a:pt x="5517" y="69"/>
                </a:cubicBezTo>
                <a:cubicBezTo>
                  <a:pt x="5517" y="31"/>
                  <a:pt x="5547" y="0"/>
                  <a:pt x="5585" y="0"/>
                </a:cubicBezTo>
                <a:cubicBezTo>
                  <a:pt x="6275" y="0"/>
                  <a:pt x="6275" y="0"/>
                  <a:pt x="6275" y="0"/>
                </a:cubicBezTo>
                <a:cubicBezTo>
                  <a:pt x="6313" y="0"/>
                  <a:pt x="6344" y="31"/>
                  <a:pt x="6344" y="69"/>
                </a:cubicBezTo>
                <a:cubicBezTo>
                  <a:pt x="6344" y="107"/>
                  <a:pt x="6313" y="138"/>
                  <a:pt x="6275" y="138"/>
                </a:cubicBezTo>
                <a:close/>
                <a:moveTo>
                  <a:pt x="4896" y="138"/>
                </a:moveTo>
                <a:cubicBezTo>
                  <a:pt x="4206" y="138"/>
                  <a:pt x="4206" y="138"/>
                  <a:pt x="4206" y="138"/>
                </a:cubicBezTo>
                <a:cubicBezTo>
                  <a:pt x="4168" y="138"/>
                  <a:pt x="4137" y="107"/>
                  <a:pt x="4137" y="69"/>
                </a:cubicBezTo>
                <a:cubicBezTo>
                  <a:pt x="4137" y="31"/>
                  <a:pt x="4168" y="0"/>
                  <a:pt x="4206" y="0"/>
                </a:cubicBezTo>
                <a:cubicBezTo>
                  <a:pt x="4896" y="0"/>
                  <a:pt x="4896" y="0"/>
                  <a:pt x="4896" y="0"/>
                </a:cubicBezTo>
                <a:cubicBezTo>
                  <a:pt x="4934" y="0"/>
                  <a:pt x="4965" y="31"/>
                  <a:pt x="4965" y="69"/>
                </a:cubicBezTo>
                <a:cubicBezTo>
                  <a:pt x="4965" y="107"/>
                  <a:pt x="4934" y="138"/>
                  <a:pt x="4896" y="138"/>
                </a:cubicBezTo>
                <a:close/>
                <a:moveTo>
                  <a:pt x="3517" y="138"/>
                </a:moveTo>
                <a:cubicBezTo>
                  <a:pt x="2827" y="138"/>
                  <a:pt x="2827" y="138"/>
                  <a:pt x="2827" y="138"/>
                </a:cubicBezTo>
                <a:cubicBezTo>
                  <a:pt x="2789" y="138"/>
                  <a:pt x="2758" y="107"/>
                  <a:pt x="2758" y="69"/>
                </a:cubicBezTo>
                <a:cubicBezTo>
                  <a:pt x="2758" y="31"/>
                  <a:pt x="2789" y="0"/>
                  <a:pt x="2827" y="0"/>
                </a:cubicBezTo>
                <a:cubicBezTo>
                  <a:pt x="3517" y="0"/>
                  <a:pt x="3517" y="0"/>
                  <a:pt x="3517" y="0"/>
                </a:cubicBezTo>
                <a:cubicBezTo>
                  <a:pt x="3555" y="0"/>
                  <a:pt x="3586" y="31"/>
                  <a:pt x="3586" y="69"/>
                </a:cubicBezTo>
                <a:cubicBezTo>
                  <a:pt x="3586" y="107"/>
                  <a:pt x="3555" y="138"/>
                  <a:pt x="3517" y="138"/>
                </a:cubicBezTo>
                <a:close/>
                <a:moveTo>
                  <a:pt x="2137" y="138"/>
                </a:moveTo>
                <a:cubicBezTo>
                  <a:pt x="1448" y="138"/>
                  <a:pt x="1448" y="138"/>
                  <a:pt x="1448" y="138"/>
                </a:cubicBezTo>
                <a:cubicBezTo>
                  <a:pt x="1410" y="138"/>
                  <a:pt x="1379" y="107"/>
                  <a:pt x="1379" y="69"/>
                </a:cubicBezTo>
                <a:cubicBezTo>
                  <a:pt x="1379" y="31"/>
                  <a:pt x="1410" y="0"/>
                  <a:pt x="1448" y="0"/>
                </a:cubicBezTo>
                <a:cubicBezTo>
                  <a:pt x="2137" y="0"/>
                  <a:pt x="2137" y="0"/>
                  <a:pt x="2137" y="0"/>
                </a:cubicBezTo>
                <a:cubicBezTo>
                  <a:pt x="2176" y="0"/>
                  <a:pt x="2206" y="31"/>
                  <a:pt x="2206" y="69"/>
                </a:cubicBezTo>
                <a:cubicBezTo>
                  <a:pt x="2206" y="107"/>
                  <a:pt x="2176" y="138"/>
                  <a:pt x="2137" y="138"/>
                </a:cubicBezTo>
                <a:close/>
                <a:moveTo>
                  <a:pt x="758" y="138"/>
                </a:moveTo>
                <a:cubicBezTo>
                  <a:pt x="69" y="138"/>
                  <a:pt x="69" y="138"/>
                  <a:pt x="69" y="138"/>
                </a:cubicBezTo>
                <a:cubicBezTo>
                  <a:pt x="30" y="138"/>
                  <a:pt x="0" y="107"/>
                  <a:pt x="0" y="69"/>
                </a:cubicBezTo>
                <a:cubicBezTo>
                  <a:pt x="0" y="31"/>
                  <a:pt x="30" y="0"/>
                  <a:pt x="69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96" y="0"/>
                  <a:pt x="827" y="31"/>
                  <a:pt x="827" y="69"/>
                </a:cubicBezTo>
                <a:cubicBezTo>
                  <a:pt x="827" y="107"/>
                  <a:pt x="796" y="138"/>
                  <a:pt x="758" y="1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34"/>
          <p:cNvSpPr/>
          <p:nvPr/>
        </p:nvSpPr>
        <p:spPr>
          <a:xfrm>
            <a:off x="7762721" y="1328923"/>
            <a:ext cx="286942" cy="419098"/>
          </a:xfrm>
          <a:custGeom>
            <a:rect b="b" l="l" r="r" t="t"/>
            <a:pathLst>
              <a:path extrusionOk="0" h="4815" w="3296">
                <a:moveTo>
                  <a:pt x="1648" y="0"/>
                </a:moveTo>
                <a:cubicBezTo>
                  <a:pt x="738" y="0"/>
                  <a:pt x="0" y="738"/>
                  <a:pt x="0" y="1648"/>
                </a:cubicBezTo>
                <a:cubicBezTo>
                  <a:pt x="0" y="2558"/>
                  <a:pt x="1648" y="4815"/>
                  <a:pt x="1648" y="4815"/>
                </a:cubicBezTo>
                <a:cubicBezTo>
                  <a:pt x="1648" y="4815"/>
                  <a:pt x="3296" y="2558"/>
                  <a:pt x="3296" y="1648"/>
                </a:cubicBezTo>
                <a:cubicBezTo>
                  <a:pt x="3296" y="738"/>
                  <a:pt x="2558" y="0"/>
                  <a:pt x="1648" y="0"/>
                </a:cubicBezTo>
                <a:close/>
                <a:moveTo>
                  <a:pt x="764" y="1624"/>
                </a:moveTo>
                <a:cubicBezTo>
                  <a:pt x="764" y="1135"/>
                  <a:pt x="1160" y="740"/>
                  <a:pt x="1648" y="740"/>
                </a:cubicBezTo>
                <a:cubicBezTo>
                  <a:pt x="2137" y="740"/>
                  <a:pt x="2532" y="1135"/>
                  <a:pt x="2532" y="1624"/>
                </a:cubicBezTo>
                <a:cubicBezTo>
                  <a:pt x="2532" y="1629"/>
                  <a:pt x="2532" y="1629"/>
                  <a:pt x="2532" y="1629"/>
                </a:cubicBezTo>
                <a:cubicBezTo>
                  <a:pt x="2530" y="2115"/>
                  <a:pt x="2135" y="2509"/>
                  <a:pt x="1648" y="2509"/>
                </a:cubicBezTo>
                <a:cubicBezTo>
                  <a:pt x="1161" y="2509"/>
                  <a:pt x="766" y="2115"/>
                  <a:pt x="764" y="1629"/>
                </a:cubicBezTo>
                <a:lnTo>
                  <a:pt x="764" y="1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16" name="Google Shape;1016;p34"/>
          <p:cNvGrpSpPr/>
          <p:nvPr/>
        </p:nvGrpSpPr>
        <p:grpSpPr>
          <a:xfrm>
            <a:off x="63822" y="1181134"/>
            <a:ext cx="837616" cy="841417"/>
            <a:chOff x="691950" y="1853756"/>
            <a:chExt cx="1727400" cy="1727400"/>
          </a:xfrm>
        </p:grpSpPr>
        <p:sp>
          <p:nvSpPr>
            <p:cNvPr id="1017" name="Google Shape;1017;p34"/>
            <p:cNvSpPr/>
            <p:nvPr/>
          </p:nvSpPr>
          <p:spPr>
            <a:xfrm>
              <a:off x="691950" y="1853756"/>
              <a:ext cx="1727400" cy="17274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8" name="Google Shape;1018;p34"/>
            <p:cNvGrpSpPr/>
            <p:nvPr/>
          </p:nvGrpSpPr>
          <p:grpSpPr>
            <a:xfrm>
              <a:off x="1074405" y="1992559"/>
              <a:ext cx="1058161" cy="1432747"/>
              <a:chOff x="1074405" y="1992559"/>
              <a:chExt cx="1058161" cy="1432747"/>
            </a:xfrm>
          </p:grpSpPr>
          <p:sp>
            <p:nvSpPr>
              <p:cNvPr id="1019" name="Google Shape;1019;p34"/>
              <p:cNvSpPr/>
              <p:nvPr/>
            </p:nvSpPr>
            <p:spPr>
              <a:xfrm rot="1532590">
                <a:off x="1295773" y="3292819"/>
                <a:ext cx="120364" cy="65883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 rot="612915">
                <a:off x="1560227" y="3297823"/>
                <a:ext cx="120104" cy="65848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1074405" y="3352509"/>
                <a:ext cx="748211" cy="72798"/>
              </a:xfrm>
              <a:custGeom>
                <a:rect b="b" l="l" r="r" t="t"/>
                <a:pathLst>
                  <a:path extrusionOk="0" h="2085" w="26931">
                    <a:moveTo>
                      <a:pt x="12094" y="1"/>
                    </a:moveTo>
                    <a:lnTo>
                      <a:pt x="10760" y="16"/>
                    </a:lnTo>
                    <a:lnTo>
                      <a:pt x="9457" y="46"/>
                    </a:lnTo>
                    <a:lnTo>
                      <a:pt x="8228" y="76"/>
                    </a:lnTo>
                    <a:lnTo>
                      <a:pt x="7044" y="121"/>
                    </a:lnTo>
                    <a:lnTo>
                      <a:pt x="5935" y="166"/>
                    </a:lnTo>
                    <a:lnTo>
                      <a:pt x="4901" y="226"/>
                    </a:lnTo>
                    <a:lnTo>
                      <a:pt x="3941" y="301"/>
                    </a:lnTo>
                    <a:lnTo>
                      <a:pt x="3072" y="376"/>
                    </a:lnTo>
                    <a:lnTo>
                      <a:pt x="2308" y="451"/>
                    </a:lnTo>
                    <a:lnTo>
                      <a:pt x="1634" y="540"/>
                    </a:lnTo>
                    <a:lnTo>
                      <a:pt x="1064" y="630"/>
                    </a:lnTo>
                    <a:lnTo>
                      <a:pt x="614" y="720"/>
                    </a:lnTo>
                    <a:lnTo>
                      <a:pt x="420" y="780"/>
                    </a:lnTo>
                    <a:lnTo>
                      <a:pt x="270" y="825"/>
                    </a:lnTo>
                    <a:lnTo>
                      <a:pt x="150" y="885"/>
                    </a:lnTo>
                    <a:lnTo>
                      <a:pt x="75" y="930"/>
                    </a:lnTo>
                    <a:lnTo>
                      <a:pt x="15" y="990"/>
                    </a:lnTo>
                    <a:lnTo>
                      <a:pt x="0" y="1035"/>
                    </a:lnTo>
                    <a:lnTo>
                      <a:pt x="15" y="1095"/>
                    </a:lnTo>
                    <a:lnTo>
                      <a:pt x="75" y="1140"/>
                    </a:lnTo>
                    <a:lnTo>
                      <a:pt x="150" y="1200"/>
                    </a:lnTo>
                    <a:lnTo>
                      <a:pt x="270" y="1245"/>
                    </a:lnTo>
                    <a:lnTo>
                      <a:pt x="420" y="1305"/>
                    </a:lnTo>
                    <a:lnTo>
                      <a:pt x="614" y="1350"/>
                    </a:lnTo>
                    <a:lnTo>
                      <a:pt x="1064" y="1440"/>
                    </a:lnTo>
                    <a:lnTo>
                      <a:pt x="1634" y="1530"/>
                    </a:lnTo>
                    <a:lnTo>
                      <a:pt x="2308" y="1620"/>
                    </a:lnTo>
                    <a:lnTo>
                      <a:pt x="3072" y="1694"/>
                    </a:lnTo>
                    <a:lnTo>
                      <a:pt x="3941" y="1769"/>
                    </a:lnTo>
                    <a:lnTo>
                      <a:pt x="4901" y="1844"/>
                    </a:lnTo>
                    <a:lnTo>
                      <a:pt x="5935" y="1904"/>
                    </a:lnTo>
                    <a:lnTo>
                      <a:pt x="7044" y="1949"/>
                    </a:lnTo>
                    <a:lnTo>
                      <a:pt x="8228" y="1994"/>
                    </a:lnTo>
                    <a:lnTo>
                      <a:pt x="9457" y="2039"/>
                    </a:lnTo>
                    <a:lnTo>
                      <a:pt x="10760" y="2054"/>
                    </a:lnTo>
                    <a:lnTo>
                      <a:pt x="12094" y="2069"/>
                    </a:lnTo>
                    <a:lnTo>
                      <a:pt x="13473" y="2084"/>
                    </a:lnTo>
                    <a:lnTo>
                      <a:pt x="14852" y="2069"/>
                    </a:lnTo>
                    <a:lnTo>
                      <a:pt x="16186" y="2054"/>
                    </a:lnTo>
                    <a:lnTo>
                      <a:pt x="17474" y="2039"/>
                    </a:lnTo>
                    <a:lnTo>
                      <a:pt x="18703" y="1994"/>
                    </a:lnTo>
                    <a:lnTo>
                      <a:pt x="19887" y="1949"/>
                    </a:lnTo>
                    <a:lnTo>
                      <a:pt x="20996" y="1904"/>
                    </a:lnTo>
                    <a:lnTo>
                      <a:pt x="22030" y="1844"/>
                    </a:lnTo>
                    <a:lnTo>
                      <a:pt x="22989" y="1769"/>
                    </a:lnTo>
                    <a:lnTo>
                      <a:pt x="23859" y="1694"/>
                    </a:lnTo>
                    <a:lnTo>
                      <a:pt x="24638" y="1620"/>
                    </a:lnTo>
                    <a:lnTo>
                      <a:pt x="25312" y="1530"/>
                    </a:lnTo>
                    <a:lnTo>
                      <a:pt x="25882" y="1440"/>
                    </a:lnTo>
                    <a:lnTo>
                      <a:pt x="26332" y="1350"/>
                    </a:lnTo>
                    <a:lnTo>
                      <a:pt x="26511" y="1305"/>
                    </a:lnTo>
                    <a:lnTo>
                      <a:pt x="26661" y="1245"/>
                    </a:lnTo>
                    <a:lnTo>
                      <a:pt x="26781" y="1200"/>
                    </a:lnTo>
                    <a:lnTo>
                      <a:pt x="26871" y="1140"/>
                    </a:lnTo>
                    <a:lnTo>
                      <a:pt x="26916" y="1095"/>
                    </a:lnTo>
                    <a:lnTo>
                      <a:pt x="26931" y="1035"/>
                    </a:lnTo>
                    <a:lnTo>
                      <a:pt x="26916" y="990"/>
                    </a:lnTo>
                    <a:lnTo>
                      <a:pt x="26871" y="930"/>
                    </a:lnTo>
                    <a:lnTo>
                      <a:pt x="26781" y="885"/>
                    </a:lnTo>
                    <a:lnTo>
                      <a:pt x="26661" y="825"/>
                    </a:lnTo>
                    <a:lnTo>
                      <a:pt x="26511" y="780"/>
                    </a:lnTo>
                    <a:lnTo>
                      <a:pt x="26332" y="720"/>
                    </a:lnTo>
                    <a:lnTo>
                      <a:pt x="25882" y="630"/>
                    </a:lnTo>
                    <a:lnTo>
                      <a:pt x="25312" y="540"/>
                    </a:lnTo>
                    <a:lnTo>
                      <a:pt x="24638" y="451"/>
                    </a:lnTo>
                    <a:lnTo>
                      <a:pt x="23859" y="376"/>
                    </a:lnTo>
                    <a:lnTo>
                      <a:pt x="22989" y="301"/>
                    </a:lnTo>
                    <a:lnTo>
                      <a:pt x="22030" y="226"/>
                    </a:lnTo>
                    <a:lnTo>
                      <a:pt x="20996" y="166"/>
                    </a:lnTo>
                    <a:lnTo>
                      <a:pt x="19887" y="121"/>
                    </a:lnTo>
                    <a:lnTo>
                      <a:pt x="18703" y="76"/>
                    </a:lnTo>
                    <a:lnTo>
                      <a:pt x="17474" y="46"/>
                    </a:lnTo>
                    <a:lnTo>
                      <a:pt x="16186" y="16"/>
                    </a:lnTo>
                    <a:lnTo>
                      <a:pt x="14852" y="1"/>
                    </a:lnTo>
                    <a:close/>
                  </a:path>
                </a:pathLst>
              </a:custGeom>
              <a:solidFill>
                <a:srgbClr val="434343">
                  <a:alpha val="1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2" name="Google Shape;1022;p34"/>
              <p:cNvGrpSpPr/>
              <p:nvPr/>
            </p:nvGrpSpPr>
            <p:grpSpPr>
              <a:xfrm>
                <a:off x="1102781" y="2721497"/>
                <a:ext cx="226110" cy="652526"/>
                <a:chOff x="1901500" y="2850163"/>
                <a:chExt cx="161900" cy="467225"/>
              </a:xfrm>
            </p:grpSpPr>
            <p:sp>
              <p:nvSpPr>
                <p:cNvPr id="1023" name="Google Shape;1023;p34"/>
                <p:cNvSpPr/>
                <p:nvPr/>
              </p:nvSpPr>
              <p:spPr>
                <a:xfrm>
                  <a:off x="1901500" y="3040863"/>
                  <a:ext cx="161900" cy="261150"/>
                </a:xfrm>
                <a:custGeom>
                  <a:rect b="b" l="l" r="r" t="t"/>
                  <a:pathLst>
                    <a:path extrusionOk="0" h="10446" w="6476">
                      <a:moveTo>
                        <a:pt x="1260" y="0"/>
                      </a:moveTo>
                      <a:lnTo>
                        <a:pt x="1110" y="30"/>
                      </a:lnTo>
                      <a:lnTo>
                        <a:pt x="990" y="60"/>
                      </a:lnTo>
                      <a:lnTo>
                        <a:pt x="855" y="105"/>
                      </a:lnTo>
                      <a:lnTo>
                        <a:pt x="735" y="165"/>
                      </a:lnTo>
                      <a:lnTo>
                        <a:pt x="615" y="240"/>
                      </a:lnTo>
                      <a:lnTo>
                        <a:pt x="510" y="315"/>
                      </a:lnTo>
                      <a:lnTo>
                        <a:pt x="405" y="405"/>
                      </a:lnTo>
                      <a:lnTo>
                        <a:pt x="316" y="510"/>
                      </a:lnTo>
                      <a:lnTo>
                        <a:pt x="241" y="615"/>
                      </a:lnTo>
                      <a:lnTo>
                        <a:pt x="166" y="735"/>
                      </a:lnTo>
                      <a:lnTo>
                        <a:pt x="106" y="855"/>
                      </a:lnTo>
                      <a:lnTo>
                        <a:pt x="61" y="989"/>
                      </a:lnTo>
                      <a:lnTo>
                        <a:pt x="31" y="1109"/>
                      </a:lnTo>
                      <a:lnTo>
                        <a:pt x="1" y="1259"/>
                      </a:lnTo>
                      <a:lnTo>
                        <a:pt x="1" y="1394"/>
                      </a:lnTo>
                      <a:lnTo>
                        <a:pt x="1" y="9037"/>
                      </a:lnTo>
                      <a:lnTo>
                        <a:pt x="1" y="9187"/>
                      </a:lnTo>
                      <a:lnTo>
                        <a:pt x="31" y="9322"/>
                      </a:lnTo>
                      <a:lnTo>
                        <a:pt x="61" y="9457"/>
                      </a:lnTo>
                      <a:lnTo>
                        <a:pt x="106" y="9592"/>
                      </a:lnTo>
                      <a:lnTo>
                        <a:pt x="166" y="9712"/>
                      </a:lnTo>
                      <a:lnTo>
                        <a:pt x="241" y="9817"/>
                      </a:lnTo>
                      <a:lnTo>
                        <a:pt x="316" y="9936"/>
                      </a:lnTo>
                      <a:lnTo>
                        <a:pt x="405" y="10026"/>
                      </a:lnTo>
                      <a:lnTo>
                        <a:pt x="510" y="10116"/>
                      </a:lnTo>
                      <a:lnTo>
                        <a:pt x="615" y="10206"/>
                      </a:lnTo>
                      <a:lnTo>
                        <a:pt x="735" y="10266"/>
                      </a:lnTo>
                      <a:lnTo>
                        <a:pt x="855" y="10326"/>
                      </a:lnTo>
                      <a:lnTo>
                        <a:pt x="990" y="10371"/>
                      </a:lnTo>
                      <a:lnTo>
                        <a:pt x="1110" y="10416"/>
                      </a:lnTo>
                      <a:lnTo>
                        <a:pt x="1260" y="10431"/>
                      </a:lnTo>
                      <a:lnTo>
                        <a:pt x="1395" y="10446"/>
                      </a:lnTo>
                      <a:lnTo>
                        <a:pt x="5081" y="10446"/>
                      </a:lnTo>
                      <a:lnTo>
                        <a:pt x="5216" y="10431"/>
                      </a:lnTo>
                      <a:lnTo>
                        <a:pt x="5351" y="10416"/>
                      </a:lnTo>
                      <a:lnTo>
                        <a:pt x="5486" y="10371"/>
                      </a:lnTo>
                      <a:lnTo>
                        <a:pt x="5621" y="10326"/>
                      </a:lnTo>
                      <a:lnTo>
                        <a:pt x="5741" y="10266"/>
                      </a:lnTo>
                      <a:lnTo>
                        <a:pt x="5861" y="10206"/>
                      </a:lnTo>
                      <a:lnTo>
                        <a:pt x="5966" y="10116"/>
                      </a:lnTo>
                      <a:lnTo>
                        <a:pt x="6055" y="10026"/>
                      </a:lnTo>
                      <a:lnTo>
                        <a:pt x="6160" y="9936"/>
                      </a:lnTo>
                      <a:lnTo>
                        <a:pt x="6235" y="9817"/>
                      </a:lnTo>
                      <a:lnTo>
                        <a:pt x="6310" y="9712"/>
                      </a:lnTo>
                      <a:lnTo>
                        <a:pt x="6355" y="9592"/>
                      </a:lnTo>
                      <a:lnTo>
                        <a:pt x="6415" y="9457"/>
                      </a:lnTo>
                      <a:lnTo>
                        <a:pt x="6445" y="9322"/>
                      </a:lnTo>
                      <a:lnTo>
                        <a:pt x="6460" y="9187"/>
                      </a:lnTo>
                      <a:lnTo>
                        <a:pt x="6475" y="9037"/>
                      </a:lnTo>
                      <a:lnTo>
                        <a:pt x="6475" y="1394"/>
                      </a:lnTo>
                      <a:lnTo>
                        <a:pt x="6460" y="1259"/>
                      </a:lnTo>
                      <a:lnTo>
                        <a:pt x="6445" y="1109"/>
                      </a:lnTo>
                      <a:lnTo>
                        <a:pt x="6415" y="989"/>
                      </a:lnTo>
                      <a:lnTo>
                        <a:pt x="6355" y="855"/>
                      </a:lnTo>
                      <a:lnTo>
                        <a:pt x="6310" y="735"/>
                      </a:lnTo>
                      <a:lnTo>
                        <a:pt x="6235" y="615"/>
                      </a:lnTo>
                      <a:lnTo>
                        <a:pt x="6160" y="510"/>
                      </a:lnTo>
                      <a:lnTo>
                        <a:pt x="6055" y="405"/>
                      </a:lnTo>
                      <a:lnTo>
                        <a:pt x="5966" y="315"/>
                      </a:lnTo>
                      <a:lnTo>
                        <a:pt x="5861" y="240"/>
                      </a:lnTo>
                      <a:lnTo>
                        <a:pt x="5741" y="165"/>
                      </a:lnTo>
                      <a:lnTo>
                        <a:pt x="5621" y="105"/>
                      </a:lnTo>
                      <a:lnTo>
                        <a:pt x="5486" y="60"/>
                      </a:lnTo>
                      <a:lnTo>
                        <a:pt x="5351" y="30"/>
                      </a:lnTo>
                      <a:lnTo>
                        <a:pt x="521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34"/>
                <p:cNvSpPr/>
                <p:nvPr/>
              </p:nvSpPr>
              <p:spPr>
                <a:xfrm>
                  <a:off x="192772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65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65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34"/>
                <p:cNvSpPr/>
                <p:nvPr/>
              </p:nvSpPr>
              <p:spPr>
                <a:xfrm>
                  <a:off x="2011275" y="3286263"/>
                  <a:ext cx="20650" cy="31125"/>
                </a:xfrm>
                <a:custGeom>
                  <a:rect b="b" l="l" r="r" t="t"/>
                  <a:pathLst>
                    <a:path extrusionOk="0" h="1245" w="826">
                      <a:moveTo>
                        <a:pt x="406" y="1"/>
                      </a:moveTo>
                      <a:lnTo>
                        <a:pt x="331" y="16"/>
                      </a:lnTo>
                      <a:lnTo>
                        <a:pt x="256" y="46"/>
                      </a:lnTo>
                      <a:lnTo>
                        <a:pt x="181" y="105"/>
                      </a:lnTo>
                      <a:lnTo>
                        <a:pt x="121" y="180"/>
                      </a:lnTo>
                      <a:lnTo>
                        <a:pt x="61" y="270"/>
                      </a:lnTo>
                      <a:lnTo>
                        <a:pt x="31" y="375"/>
                      </a:lnTo>
                      <a:lnTo>
                        <a:pt x="1" y="495"/>
                      </a:lnTo>
                      <a:lnTo>
                        <a:pt x="1" y="630"/>
                      </a:lnTo>
                      <a:lnTo>
                        <a:pt x="1" y="750"/>
                      </a:lnTo>
                      <a:lnTo>
                        <a:pt x="31" y="870"/>
                      </a:lnTo>
                      <a:lnTo>
                        <a:pt x="61" y="975"/>
                      </a:lnTo>
                      <a:lnTo>
                        <a:pt x="121" y="1065"/>
                      </a:lnTo>
                      <a:lnTo>
                        <a:pt x="181" y="1140"/>
                      </a:lnTo>
                      <a:lnTo>
                        <a:pt x="256" y="1199"/>
                      </a:lnTo>
                      <a:lnTo>
                        <a:pt x="331" y="1229"/>
                      </a:lnTo>
                      <a:lnTo>
                        <a:pt x="406" y="1244"/>
                      </a:lnTo>
                      <a:lnTo>
                        <a:pt x="495" y="1229"/>
                      </a:lnTo>
                      <a:lnTo>
                        <a:pt x="570" y="1199"/>
                      </a:lnTo>
                      <a:lnTo>
                        <a:pt x="645" y="1140"/>
                      </a:lnTo>
                      <a:lnTo>
                        <a:pt x="705" y="1065"/>
                      </a:lnTo>
                      <a:lnTo>
                        <a:pt x="750" y="975"/>
                      </a:lnTo>
                      <a:lnTo>
                        <a:pt x="795" y="870"/>
                      </a:lnTo>
                      <a:lnTo>
                        <a:pt x="825" y="750"/>
                      </a:lnTo>
                      <a:lnTo>
                        <a:pt x="825" y="630"/>
                      </a:lnTo>
                      <a:lnTo>
                        <a:pt x="825" y="495"/>
                      </a:lnTo>
                      <a:lnTo>
                        <a:pt x="795" y="375"/>
                      </a:lnTo>
                      <a:lnTo>
                        <a:pt x="750" y="270"/>
                      </a:lnTo>
                      <a:lnTo>
                        <a:pt x="705" y="180"/>
                      </a:lnTo>
                      <a:lnTo>
                        <a:pt x="645" y="105"/>
                      </a:lnTo>
                      <a:lnTo>
                        <a:pt x="570" y="46"/>
                      </a:lnTo>
                      <a:lnTo>
                        <a:pt x="495" y="16"/>
                      </a:lnTo>
                      <a:lnTo>
                        <a:pt x="40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34"/>
                <p:cNvSpPr/>
                <p:nvPr/>
              </p:nvSpPr>
              <p:spPr>
                <a:xfrm>
                  <a:off x="1945725" y="2850163"/>
                  <a:ext cx="88825" cy="201200"/>
                </a:xfrm>
                <a:custGeom>
                  <a:rect b="b" l="l" r="r" t="t"/>
                  <a:pathLst>
                    <a:path extrusionOk="0" h="8048" w="3553">
                      <a:moveTo>
                        <a:pt x="0" y="0"/>
                      </a:moveTo>
                      <a:lnTo>
                        <a:pt x="0" y="8048"/>
                      </a:lnTo>
                      <a:lnTo>
                        <a:pt x="210" y="8048"/>
                      </a:lnTo>
                      <a:lnTo>
                        <a:pt x="210" y="210"/>
                      </a:lnTo>
                      <a:lnTo>
                        <a:pt x="3342" y="210"/>
                      </a:lnTo>
                      <a:lnTo>
                        <a:pt x="3342" y="7628"/>
                      </a:lnTo>
                      <a:lnTo>
                        <a:pt x="3552" y="7628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7" name="Google Shape;1027;p34"/>
              <p:cNvSpPr/>
              <p:nvPr/>
            </p:nvSpPr>
            <p:spPr>
              <a:xfrm>
                <a:off x="1562722" y="2384478"/>
                <a:ext cx="409204" cy="180580"/>
              </a:xfrm>
              <a:custGeom>
                <a:rect b="b" l="l" r="r" t="t"/>
                <a:pathLst>
                  <a:path extrusionOk="0" h="5172" w="11720">
                    <a:moveTo>
                      <a:pt x="2353" y="1"/>
                    </a:moveTo>
                    <a:lnTo>
                      <a:pt x="2218" y="76"/>
                    </a:lnTo>
                    <a:lnTo>
                      <a:pt x="2068" y="151"/>
                    </a:lnTo>
                    <a:lnTo>
                      <a:pt x="1888" y="211"/>
                    </a:lnTo>
                    <a:lnTo>
                      <a:pt x="1709" y="256"/>
                    </a:lnTo>
                    <a:lnTo>
                      <a:pt x="1319" y="330"/>
                    </a:lnTo>
                    <a:lnTo>
                      <a:pt x="929" y="390"/>
                    </a:lnTo>
                    <a:lnTo>
                      <a:pt x="570" y="420"/>
                    </a:lnTo>
                    <a:lnTo>
                      <a:pt x="270" y="435"/>
                    </a:lnTo>
                    <a:lnTo>
                      <a:pt x="0" y="450"/>
                    </a:lnTo>
                    <a:lnTo>
                      <a:pt x="120" y="915"/>
                    </a:lnTo>
                    <a:lnTo>
                      <a:pt x="195" y="1200"/>
                    </a:lnTo>
                    <a:lnTo>
                      <a:pt x="315" y="1514"/>
                    </a:lnTo>
                    <a:lnTo>
                      <a:pt x="435" y="1859"/>
                    </a:lnTo>
                    <a:lnTo>
                      <a:pt x="570" y="2204"/>
                    </a:lnTo>
                    <a:lnTo>
                      <a:pt x="734" y="2563"/>
                    </a:lnTo>
                    <a:lnTo>
                      <a:pt x="914" y="2923"/>
                    </a:lnTo>
                    <a:lnTo>
                      <a:pt x="1094" y="3283"/>
                    </a:lnTo>
                    <a:lnTo>
                      <a:pt x="1319" y="3628"/>
                    </a:lnTo>
                    <a:lnTo>
                      <a:pt x="1544" y="3942"/>
                    </a:lnTo>
                    <a:lnTo>
                      <a:pt x="1783" y="4257"/>
                    </a:lnTo>
                    <a:lnTo>
                      <a:pt x="1903" y="4392"/>
                    </a:lnTo>
                    <a:lnTo>
                      <a:pt x="2038" y="4512"/>
                    </a:lnTo>
                    <a:lnTo>
                      <a:pt x="2173" y="4632"/>
                    </a:lnTo>
                    <a:lnTo>
                      <a:pt x="2323" y="4752"/>
                    </a:lnTo>
                    <a:lnTo>
                      <a:pt x="2458" y="4841"/>
                    </a:lnTo>
                    <a:lnTo>
                      <a:pt x="2608" y="4931"/>
                    </a:lnTo>
                    <a:lnTo>
                      <a:pt x="2758" y="5006"/>
                    </a:lnTo>
                    <a:lnTo>
                      <a:pt x="2922" y="5066"/>
                    </a:lnTo>
                    <a:lnTo>
                      <a:pt x="3087" y="5111"/>
                    </a:lnTo>
                    <a:lnTo>
                      <a:pt x="3267" y="5141"/>
                    </a:lnTo>
                    <a:lnTo>
                      <a:pt x="3477" y="5156"/>
                    </a:lnTo>
                    <a:lnTo>
                      <a:pt x="3687" y="5171"/>
                    </a:lnTo>
                    <a:lnTo>
                      <a:pt x="3927" y="5156"/>
                    </a:lnTo>
                    <a:lnTo>
                      <a:pt x="4166" y="5141"/>
                    </a:lnTo>
                    <a:lnTo>
                      <a:pt x="4676" y="5081"/>
                    </a:lnTo>
                    <a:lnTo>
                      <a:pt x="5215" y="4976"/>
                    </a:lnTo>
                    <a:lnTo>
                      <a:pt x="5770" y="4856"/>
                    </a:lnTo>
                    <a:lnTo>
                      <a:pt x="6324" y="4707"/>
                    </a:lnTo>
                    <a:lnTo>
                      <a:pt x="6879" y="4542"/>
                    </a:lnTo>
                    <a:lnTo>
                      <a:pt x="7403" y="4377"/>
                    </a:lnTo>
                    <a:lnTo>
                      <a:pt x="7913" y="4212"/>
                    </a:lnTo>
                    <a:lnTo>
                      <a:pt x="8767" y="3912"/>
                    </a:lnTo>
                    <a:lnTo>
                      <a:pt x="9352" y="3687"/>
                    </a:lnTo>
                    <a:lnTo>
                      <a:pt x="9562" y="3598"/>
                    </a:lnTo>
                    <a:lnTo>
                      <a:pt x="9801" y="3658"/>
                    </a:lnTo>
                    <a:lnTo>
                      <a:pt x="10011" y="3672"/>
                    </a:lnTo>
                    <a:lnTo>
                      <a:pt x="10221" y="3672"/>
                    </a:lnTo>
                    <a:lnTo>
                      <a:pt x="10416" y="3658"/>
                    </a:lnTo>
                    <a:lnTo>
                      <a:pt x="10596" y="3613"/>
                    </a:lnTo>
                    <a:lnTo>
                      <a:pt x="10760" y="3553"/>
                    </a:lnTo>
                    <a:lnTo>
                      <a:pt x="10910" y="3478"/>
                    </a:lnTo>
                    <a:lnTo>
                      <a:pt x="11060" y="3403"/>
                    </a:lnTo>
                    <a:lnTo>
                      <a:pt x="11195" y="3313"/>
                    </a:lnTo>
                    <a:lnTo>
                      <a:pt x="11300" y="3223"/>
                    </a:lnTo>
                    <a:lnTo>
                      <a:pt x="11405" y="3133"/>
                    </a:lnTo>
                    <a:lnTo>
                      <a:pt x="11495" y="3028"/>
                    </a:lnTo>
                    <a:lnTo>
                      <a:pt x="11570" y="2938"/>
                    </a:lnTo>
                    <a:lnTo>
                      <a:pt x="11630" y="2848"/>
                    </a:lnTo>
                    <a:lnTo>
                      <a:pt x="11675" y="2773"/>
                    </a:lnTo>
                    <a:lnTo>
                      <a:pt x="11705" y="2698"/>
                    </a:lnTo>
                    <a:lnTo>
                      <a:pt x="11720" y="2638"/>
                    </a:lnTo>
                    <a:lnTo>
                      <a:pt x="11720" y="2593"/>
                    </a:lnTo>
                    <a:lnTo>
                      <a:pt x="11705" y="2548"/>
                    </a:lnTo>
                    <a:lnTo>
                      <a:pt x="11675" y="2504"/>
                    </a:lnTo>
                    <a:lnTo>
                      <a:pt x="11630" y="2474"/>
                    </a:lnTo>
                    <a:lnTo>
                      <a:pt x="11585" y="2459"/>
                    </a:lnTo>
                    <a:lnTo>
                      <a:pt x="11450" y="2414"/>
                    </a:lnTo>
                    <a:lnTo>
                      <a:pt x="11105" y="2414"/>
                    </a:lnTo>
                    <a:lnTo>
                      <a:pt x="10910" y="2444"/>
                    </a:lnTo>
                    <a:lnTo>
                      <a:pt x="10701" y="2474"/>
                    </a:lnTo>
                    <a:lnTo>
                      <a:pt x="10596" y="2504"/>
                    </a:lnTo>
                    <a:lnTo>
                      <a:pt x="10491" y="2534"/>
                    </a:lnTo>
                    <a:lnTo>
                      <a:pt x="10281" y="2623"/>
                    </a:lnTo>
                    <a:lnTo>
                      <a:pt x="10086" y="2743"/>
                    </a:lnTo>
                    <a:lnTo>
                      <a:pt x="9921" y="2848"/>
                    </a:lnTo>
                    <a:lnTo>
                      <a:pt x="9771" y="2968"/>
                    </a:lnTo>
                    <a:lnTo>
                      <a:pt x="9666" y="3058"/>
                    </a:lnTo>
                    <a:lnTo>
                      <a:pt x="9562" y="3148"/>
                    </a:lnTo>
                    <a:lnTo>
                      <a:pt x="8917" y="3223"/>
                    </a:lnTo>
                    <a:lnTo>
                      <a:pt x="8213" y="3283"/>
                    </a:lnTo>
                    <a:lnTo>
                      <a:pt x="7388" y="3343"/>
                    </a:lnTo>
                    <a:lnTo>
                      <a:pt x="6489" y="3403"/>
                    </a:lnTo>
                    <a:lnTo>
                      <a:pt x="5620" y="3433"/>
                    </a:lnTo>
                    <a:lnTo>
                      <a:pt x="4856" y="3433"/>
                    </a:lnTo>
                    <a:lnTo>
                      <a:pt x="4541" y="3418"/>
                    </a:lnTo>
                    <a:lnTo>
                      <a:pt x="4271" y="3373"/>
                    </a:lnTo>
                    <a:lnTo>
                      <a:pt x="4151" y="3343"/>
                    </a:lnTo>
                    <a:lnTo>
                      <a:pt x="4046" y="3298"/>
                    </a:lnTo>
                    <a:lnTo>
                      <a:pt x="3942" y="3238"/>
                    </a:lnTo>
                    <a:lnTo>
                      <a:pt x="3837" y="3163"/>
                    </a:lnTo>
                    <a:lnTo>
                      <a:pt x="3732" y="3073"/>
                    </a:lnTo>
                    <a:lnTo>
                      <a:pt x="3642" y="2983"/>
                    </a:lnTo>
                    <a:lnTo>
                      <a:pt x="3447" y="2758"/>
                    </a:lnTo>
                    <a:lnTo>
                      <a:pt x="3282" y="2489"/>
                    </a:lnTo>
                    <a:lnTo>
                      <a:pt x="3117" y="2204"/>
                    </a:lnTo>
                    <a:lnTo>
                      <a:pt x="2982" y="1904"/>
                    </a:lnTo>
                    <a:lnTo>
                      <a:pt x="2848" y="1604"/>
                    </a:lnTo>
                    <a:lnTo>
                      <a:pt x="2743" y="1305"/>
                    </a:lnTo>
                    <a:lnTo>
                      <a:pt x="2638" y="1005"/>
                    </a:lnTo>
                    <a:lnTo>
                      <a:pt x="2488" y="495"/>
                    </a:lnTo>
                    <a:lnTo>
                      <a:pt x="2383" y="13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1920597" y="2101354"/>
                <a:ext cx="211969" cy="274746"/>
              </a:xfrm>
              <a:custGeom>
                <a:rect b="b" l="l" r="r" t="t"/>
                <a:pathLst>
                  <a:path extrusionOk="0" h="7869" w="6071">
                    <a:moveTo>
                      <a:pt x="3058" y="1679"/>
                    </a:moveTo>
                    <a:lnTo>
                      <a:pt x="3193" y="1694"/>
                    </a:lnTo>
                    <a:lnTo>
                      <a:pt x="3328" y="1709"/>
                    </a:lnTo>
                    <a:lnTo>
                      <a:pt x="3448" y="1739"/>
                    </a:lnTo>
                    <a:lnTo>
                      <a:pt x="3568" y="1784"/>
                    </a:lnTo>
                    <a:lnTo>
                      <a:pt x="3673" y="1844"/>
                    </a:lnTo>
                    <a:lnTo>
                      <a:pt x="3778" y="1904"/>
                    </a:lnTo>
                    <a:lnTo>
                      <a:pt x="3882" y="1979"/>
                    </a:lnTo>
                    <a:lnTo>
                      <a:pt x="3972" y="2069"/>
                    </a:lnTo>
                    <a:lnTo>
                      <a:pt x="4062" y="2159"/>
                    </a:lnTo>
                    <a:lnTo>
                      <a:pt x="4137" y="2264"/>
                    </a:lnTo>
                    <a:lnTo>
                      <a:pt x="4197" y="2369"/>
                    </a:lnTo>
                    <a:lnTo>
                      <a:pt x="4257" y="2474"/>
                    </a:lnTo>
                    <a:lnTo>
                      <a:pt x="4302" y="2593"/>
                    </a:lnTo>
                    <a:lnTo>
                      <a:pt x="4332" y="2728"/>
                    </a:lnTo>
                    <a:lnTo>
                      <a:pt x="4347" y="2848"/>
                    </a:lnTo>
                    <a:lnTo>
                      <a:pt x="4362" y="2983"/>
                    </a:lnTo>
                    <a:lnTo>
                      <a:pt x="4347" y="3118"/>
                    </a:lnTo>
                    <a:lnTo>
                      <a:pt x="4332" y="3238"/>
                    </a:lnTo>
                    <a:lnTo>
                      <a:pt x="4302" y="3373"/>
                    </a:lnTo>
                    <a:lnTo>
                      <a:pt x="4257" y="3493"/>
                    </a:lnTo>
                    <a:lnTo>
                      <a:pt x="4197" y="3598"/>
                    </a:lnTo>
                    <a:lnTo>
                      <a:pt x="4137" y="3702"/>
                    </a:lnTo>
                    <a:lnTo>
                      <a:pt x="4062" y="3807"/>
                    </a:lnTo>
                    <a:lnTo>
                      <a:pt x="3972" y="3897"/>
                    </a:lnTo>
                    <a:lnTo>
                      <a:pt x="3882" y="3987"/>
                    </a:lnTo>
                    <a:lnTo>
                      <a:pt x="3778" y="4062"/>
                    </a:lnTo>
                    <a:lnTo>
                      <a:pt x="3673" y="4122"/>
                    </a:lnTo>
                    <a:lnTo>
                      <a:pt x="3568" y="4182"/>
                    </a:lnTo>
                    <a:lnTo>
                      <a:pt x="3448" y="4227"/>
                    </a:lnTo>
                    <a:lnTo>
                      <a:pt x="3328" y="4257"/>
                    </a:lnTo>
                    <a:lnTo>
                      <a:pt x="3193" y="4272"/>
                    </a:lnTo>
                    <a:lnTo>
                      <a:pt x="3058" y="4287"/>
                    </a:lnTo>
                    <a:lnTo>
                      <a:pt x="2923" y="4272"/>
                    </a:lnTo>
                    <a:lnTo>
                      <a:pt x="2803" y="4257"/>
                    </a:lnTo>
                    <a:lnTo>
                      <a:pt x="2669" y="4227"/>
                    </a:lnTo>
                    <a:lnTo>
                      <a:pt x="2549" y="4182"/>
                    </a:lnTo>
                    <a:lnTo>
                      <a:pt x="2444" y="4122"/>
                    </a:lnTo>
                    <a:lnTo>
                      <a:pt x="2339" y="4062"/>
                    </a:lnTo>
                    <a:lnTo>
                      <a:pt x="2234" y="3987"/>
                    </a:lnTo>
                    <a:lnTo>
                      <a:pt x="2144" y="3897"/>
                    </a:lnTo>
                    <a:lnTo>
                      <a:pt x="2054" y="3807"/>
                    </a:lnTo>
                    <a:lnTo>
                      <a:pt x="1979" y="3702"/>
                    </a:lnTo>
                    <a:lnTo>
                      <a:pt x="1919" y="3598"/>
                    </a:lnTo>
                    <a:lnTo>
                      <a:pt x="1859" y="3493"/>
                    </a:lnTo>
                    <a:lnTo>
                      <a:pt x="1814" y="3373"/>
                    </a:lnTo>
                    <a:lnTo>
                      <a:pt x="1784" y="3238"/>
                    </a:lnTo>
                    <a:lnTo>
                      <a:pt x="1769" y="3118"/>
                    </a:lnTo>
                    <a:lnTo>
                      <a:pt x="1769" y="2983"/>
                    </a:lnTo>
                    <a:lnTo>
                      <a:pt x="1769" y="2848"/>
                    </a:lnTo>
                    <a:lnTo>
                      <a:pt x="1784" y="2728"/>
                    </a:lnTo>
                    <a:lnTo>
                      <a:pt x="1814" y="2593"/>
                    </a:lnTo>
                    <a:lnTo>
                      <a:pt x="1859" y="2474"/>
                    </a:lnTo>
                    <a:lnTo>
                      <a:pt x="1919" y="2369"/>
                    </a:lnTo>
                    <a:lnTo>
                      <a:pt x="1979" y="2264"/>
                    </a:lnTo>
                    <a:lnTo>
                      <a:pt x="2054" y="2159"/>
                    </a:lnTo>
                    <a:lnTo>
                      <a:pt x="2144" y="2069"/>
                    </a:lnTo>
                    <a:lnTo>
                      <a:pt x="2234" y="1979"/>
                    </a:lnTo>
                    <a:lnTo>
                      <a:pt x="2339" y="1904"/>
                    </a:lnTo>
                    <a:lnTo>
                      <a:pt x="2444" y="1844"/>
                    </a:lnTo>
                    <a:lnTo>
                      <a:pt x="2549" y="1784"/>
                    </a:lnTo>
                    <a:lnTo>
                      <a:pt x="2669" y="1739"/>
                    </a:lnTo>
                    <a:lnTo>
                      <a:pt x="2803" y="1709"/>
                    </a:lnTo>
                    <a:lnTo>
                      <a:pt x="2923" y="1694"/>
                    </a:lnTo>
                    <a:lnTo>
                      <a:pt x="3058" y="1679"/>
                    </a:lnTo>
                    <a:close/>
                    <a:moveTo>
                      <a:pt x="3043" y="1"/>
                    </a:moveTo>
                    <a:lnTo>
                      <a:pt x="2728" y="16"/>
                    </a:lnTo>
                    <a:lnTo>
                      <a:pt x="2429" y="76"/>
                    </a:lnTo>
                    <a:lnTo>
                      <a:pt x="2144" y="151"/>
                    </a:lnTo>
                    <a:lnTo>
                      <a:pt x="1859" y="241"/>
                    </a:lnTo>
                    <a:lnTo>
                      <a:pt x="1590" y="375"/>
                    </a:lnTo>
                    <a:lnTo>
                      <a:pt x="1350" y="525"/>
                    </a:lnTo>
                    <a:lnTo>
                      <a:pt x="1110" y="705"/>
                    </a:lnTo>
                    <a:lnTo>
                      <a:pt x="900" y="900"/>
                    </a:lnTo>
                    <a:lnTo>
                      <a:pt x="705" y="1110"/>
                    </a:lnTo>
                    <a:lnTo>
                      <a:pt x="525" y="1350"/>
                    </a:lnTo>
                    <a:lnTo>
                      <a:pt x="376" y="1589"/>
                    </a:lnTo>
                    <a:lnTo>
                      <a:pt x="241" y="1859"/>
                    </a:lnTo>
                    <a:lnTo>
                      <a:pt x="151" y="2144"/>
                    </a:lnTo>
                    <a:lnTo>
                      <a:pt x="76" y="2429"/>
                    </a:lnTo>
                    <a:lnTo>
                      <a:pt x="31" y="2728"/>
                    </a:lnTo>
                    <a:lnTo>
                      <a:pt x="1" y="3043"/>
                    </a:lnTo>
                    <a:lnTo>
                      <a:pt x="16" y="3208"/>
                    </a:lnTo>
                    <a:lnTo>
                      <a:pt x="46" y="3373"/>
                    </a:lnTo>
                    <a:lnTo>
                      <a:pt x="76" y="3553"/>
                    </a:lnTo>
                    <a:lnTo>
                      <a:pt x="136" y="3732"/>
                    </a:lnTo>
                    <a:lnTo>
                      <a:pt x="211" y="3912"/>
                    </a:lnTo>
                    <a:lnTo>
                      <a:pt x="286" y="4107"/>
                    </a:lnTo>
                    <a:lnTo>
                      <a:pt x="481" y="4497"/>
                    </a:lnTo>
                    <a:lnTo>
                      <a:pt x="720" y="4901"/>
                    </a:lnTo>
                    <a:lnTo>
                      <a:pt x="975" y="5306"/>
                    </a:lnTo>
                    <a:lnTo>
                      <a:pt x="1245" y="5696"/>
                    </a:lnTo>
                    <a:lnTo>
                      <a:pt x="1530" y="6085"/>
                    </a:lnTo>
                    <a:lnTo>
                      <a:pt x="1814" y="6445"/>
                    </a:lnTo>
                    <a:lnTo>
                      <a:pt x="2084" y="6775"/>
                    </a:lnTo>
                    <a:lnTo>
                      <a:pt x="2579" y="7344"/>
                    </a:lnTo>
                    <a:lnTo>
                      <a:pt x="3043" y="7869"/>
                    </a:lnTo>
                    <a:lnTo>
                      <a:pt x="3508" y="7344"/>
                    </a:lnTo>
                    <a:lnTo>
                      <a:pt x="3987" y="6775"/>
                    </a:lnTo>
                    <a:lnTo>
                      <a:pt x="4272" y="6445"/>
                    </a:lnTo>
                    <a:lnTo>
                      <a:pt x="4557" y="6085"/>
                    </a:lnTo>
                    <a:lnTo>
                      <a:pt x="4827" y="5696"/>
                    </a:lnTo>
                    <a:lnTo>
                      <a:pt x="5111" y="5306"/>
                    </a:lnTo>
                    <a:lnTo>
                      <a:pt x="5366" y="4901"/>
                    </a:lnTo>
                    <a:lnTo>
                      <a:pt x="5591" y="4497"/>
                    </a:lnTo>
                    <a:lnTo>
                      <a:pt x="5786" y="4107"/>
                    </a:lnTo>
                    <a:lnTo>
                      <a:pt x="5876" y="3912"/>
                    </a:lnTo>
                    <a:lnTo>
                      <a:pt x="5936" y="3732"/>
                    </a:lnTo>
                    <a:lnTo>
                      <a:pt x="5996" y="3553"/>
                    </a:lnTo>
                    <a:lnTo>
                      <a:pt x="6041" y="3373"/>
                    </a:lnTo>
                    <a:lnTo>
                      <a:pt x="6071" y="3208"/>
                    </a:lnTo>
                    <a:lnTo>
                      <a:pt x="6071" y="3043"/>
                    </a:lnTo>
                    <a:lnTo>
                      <a:pt x="6056" y="2728"/>
                    </a:lnTo>
                    <a:lnTo>
                      <a:pt x="6011" y="2429"/>
                    </a:lnTo>
                    <a:lnTo>
                      <a:pt x="5936" y="2144"/>
                    </a:lnTo>
                    <a:lnTo>
                      <a:pt x="5831" y="1859"/>
                    </a:lnTo>
                    <a:lnTo>
                      <a:pt x="5711" y="1589"/>
                    </a:lnTo>
                    <a:lnTo>
                      <a:pt x="5561" y="1350"/>
                    </a:lnTo>
                    <a:lnTo>
                      <a:pt x="5381" y="1110"/>
                    </a:lnTo>
                    <a:lnTo>
                      <a:pt x="5186" y="900"/>
                    </a:lnTo>
                    <a:lnTo>
                      <a:pt x="4976" y="705"/>
                    </a:lnTo>
                    <a:lnTo>
                      <a:pt x="4737" y="525"/>
                    </a:lnTo>
                    <a:lnTo>
                      <a:pt x="4482" y="375"/>
                    </a:lnTo>
                    <a:lnTo>
                      <a:pt x="4227" y="241"/>
                    </a:lnTo>
                    <a:lnTo>
                      <a:pt x="3942" y="151"/>
                    </a:lnTo>
                    <a:lnTo>
                      <a:pt x="3658" y="76"/>
                    </a:lnTo>
                    <a:lnTo>
                      <a:pt x="3358" y="1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1422993" y="1992559"/>
                <a:ext cx="240739" cy="195210"/>
              </a:xfrm>
              <a:custGeom>
                <a:rect b="b" l="l" r="r" t="t"/>
                <a:pathLst>
                  <a:path extrusionOk="0" h="5591" w="6895">
                    <a:moveTo>
                      <a:pt x="5081" y="1"/>
                    </a:moveTo>
                    <a:lnTo>
                      <a:pt x="4916" y="31"/>
                    </a:lnTo>
                    <a:lnTo>
                      <a:pt x="4736" y="76"/>
                    </a:lnTo>
                    <a:lnTo>
                      <a:pt x="4557" y="151"/>
                    </a:lnTo>
                    <a:lnTo>
                      <a:pt x="4362" y="226"/>
                    </a:lnTo>
                    <a:lnTo>
                      <a:pt x="4182" y="331"/>
                    </a:lnTo>
                    <a:lnTo>
                      <a:pt x="4017" y="435"/>
                    </a:lnTo>
                    <a:lnTo>
                      <a:pt x="3702" y="630"/>
                    </a:lnTo>
                    <a:lnTo>
                      <a:pt x="3418" y="840"/>
                    </a:lnTo>
                    <a:lnTo>
                      <a:pt x="3418" y="795"/>
                    </a:lnTo>
                    <a:lnTo>
                      <a:pt x="3403" y="675"/>
                    </a:lnTo>
                    <a:lnTo>
                      <a:pt x="3358" y="525"/>
                    </a:lnTo>
                    <a:lnTo>
                      <a:pt x="3328" y="435"/>
                    </a:lnTo>
                    <a:lnTo>
                      <a:pt x="3283" y="360"/>
                    </a:lnTo>
                    <a:lnTo>
                      <a:pt x="3223" y="286"/>
                    </a:lnTo>
                    <a:lnTo>
                      <a:pt x="3148" y="226"/>
                    </a:lnTo>
                    <a:lnTo>
                      <a:pt x="3058" y="181"/>
                    </a:lnTo>
                    <a:lnTo>
                      <a:pt x="2953" y="151"/>
                    </a:lnTo>
                    <a:lnTo>
                      <a:pt x="2818" y="151"/>
                    </a:lnTo>
                    <a:lnTo>
                      <a:pt x="2668" y="166"/>
                    </a:lnTo>
                    <a:lnTo>
                      <a:pt x="2503" y="211"/>
                    </a:lnTo>
                    <a:lnTo>
                      <a:pt x="2309" y="301"/>
                    </a:lnTo>
                    <a:lnTo>
                      <a:pt x="2114" y="405"/>
                    </a:lnTo>
                    <a:lnTo>
                      <a:pt x="1934" y="525"/>
                    </a:lnTo>
                    <a:lnTo>
                      <a:pt x="1769" y="645"/>
                    </a:lnTo>
                    <a:lnTo>
                      <a:pt x="1619" y="780"/>
                    </a:lnTo>
                    <a:lnTo>
                      <a:pt x="1499" y="915"/>
                    </a:lnTo>
                    <a:lnTo>
                      <a:pt x="1379" y="1050"/>
                    </a:lnTo>
                    <a:lnTo>
                      <a:pt x="1289" y="1170"/>
                    </a:lnTo>
                    <a:lnTo>
                      <a:pt x="1200" y="1305"/>
                    </a:lnTo>
                    <a:lnTo>
                      <a:pt x="1080" y="1544"/>
                    </a:lnTo>
                    <a:lnTo>
                      <a:pt x="990" y="1739"/>
                    </a:lnTo>
                    <a:lnTo>
                      <a:pt x="930" y="1904"/>
                    </a:lnTo>
                    <a:lnTo>
                      <a:pt x="765" y="2039"/>
                    </a:lnTo>
                    <a:lnTo>
                      <a:pt x="615" y="2159"/>
                    </a:lnTo>
                    <a:lnTo>
                      <a:pt x="480" y="2294"/>
                    </a:lnTo>
                    <a:lnTo>
                      <a:pt x="375" y="2414"/>
                    </a:lnTo>
                    <a:lnTo>
                      <a:pt x="285" y="2534"/>
                    </a:lnTo>
                    <a:lnTo>
                      <a:pt x="195" y="2653"/>
                    </a:lnTo>
                    <a:lnTo>
                      <a:pt x="136" y="2773"/>
                    </a:lnTo>
                    <a:lnTo>
                      <a:pt x="76" y="2893"/>
                    </a:lnTo>
                    <a:lnTo>
                      <a:pt x="46" y="3013"/>
                    </a:lnTo>
                    <a:lnTo>
                      <a:pt x="16" y="3133"/>
                    </a:lnTo>
                    <a:lnTo>
                      <a:pt x="1" y="3238"/>
                    </a:lnTo>
                    <a:lnTo>
                      <a:pt x="1" y="3358"/>
                    </a:lnTo>
                    <a:lnTo>
                      <a:pt x="16" y="3568"/>
                    </a:lnTo>
                    <a:lnTo>
                      <a:pt x="46" y="3762"/>
                    </a:lnTo>
                    <a:lnTo>
                      <a:pt x="121" y="3942"/>
                    </a:lnTo>
                    <a:lnTo>
                      <a:pt x="195" y="4107"/>
                    </a:lnTo>
                    <a:lnTo>
                      <a:pt x="285" y="4242"/>
                    </a:lnTo>
                    <a:lnTo>
                      <a:pt x="375" y="4362"/>
                    </a:lnTo>
                    <a:lnTo>
                      <a:pt x="525" y="4542"/>
                    </a:lnTo>
                    <a:lnTo>
                      <a:pt x="585" y="4602"/>
                    </a:lnTo>
                    <a:lnTo>
                      <a:pt x="585" y="4707"/>
                    </a:lnTo>
                    <a:lnTo>
                      <a:pt x="570" y="4797"/>
                    </a:lnTo>
                    <a:lnTo>
                      <a:pt x="585" y="4886"/>
                    </a:lnTo>
                    <a:lnTo>
                      <a:pt x="600" y="4976"/>
                    </a:lnTo>
                    <a:lnTo>
                      <a:pt x="615" y="5051"/>
                    </a:lnTo>
                    <a:lnTo>
                      <a:pt x="645" y="5126"/>
                    </a:lnTo>
                    <a:lnTo>
                      <a:pt x="735" y="5246"/>
                    </a:lnTo>
                    <a:lnTo>
                      <a:pt x="825" y="5351"/>
                    </a:lnTo>
                    <a:lnTo>
                      <a:pt x="945" y="5426"/>
                    </a:lnTo>
                    <a:lnTo>
                      <a:pt x="1080" y="5486"/>
                    </a:lnTo>
                    <a:lnTo>
                      <a:pt x="1215" y="5531"/>
                    </a:lnTo>
                    <a:lnTo>
                      <a:pt x="1349" y="5561"/>
                    </a:lnTo>
                    <a:lnTo>
                      <a:pt x="1484" y="5576"/>
                    </a:lnTo>
                    <a:lnTo>
                      <a:pt x="1724" y="5591"/>
                    </a:lnTo>
                    <a:lnTo>
                      <a:pt x="1964" y="5591"/>
                    </a:lnTo>
                    <a:lnTo>
                      <a:pt x="2309" y="3613"/>
                    </a:lnTo>
                    <a:lnTo>
                      <a:pt x="4542" y="3523"/>
                    </a:lnTo>
                    <a:lnTo>
                      <a:pt x="4647" y="3493"/>
                    </a:lnTo>
                    <a:lnTo>
                      <a:pt x="4946" y="3403"/>
                    </a:lnTo>
                    <a:lnTo>
                      <a:pt x="5366" y="3268"/>
                    </a:lnTo>
                    <a:lnTo>
                      <a:pt x="5591" y="3178"/>
                    </a:lnTo>
                    <a:lnTo>
                      <a:pt x="5830" y="3058"/>
                    </a:lnTo>
                    <a:lnTo>
                      <a:pt x="6055" y="2938"/>
                    </a:lnTo>
                    <a:lnTo>
                      <a:pt x="6280" y="2803"/>
                    </a:lnTo>
                    <a:lnTo>
                      <a:pt x="6475" y="2668"/>
                    </a:lnTo>
                    <a:lnTo>
                      <a:pt x="6640" y="2504"/>
                    </a:lnTo>
                    <a:lnTo>
                      <a:pt x="6715" y="2414"/>
                    </a:lnTo>
                    <a:lnTo>
                      <a:pt x="6775" y="2324"/>
                    </a:lnTo>
                    <a:lnTo>
                      <a:pt x="6820" y="2234"/>
                    </a:lnTo>
                    <a:lnTo>
                      <a:pt x="6850" y="2144"/>
                    </a:lnTo>
                    <a:lnTo>
                      <a:pt x="6880" y="2039"/>
                    </a:lnTo>
                    <a:lnTo>
                      <a:pt x="6894" y="1949"/>
                    </a:lnTo>
                    <a:lnTo>
                      <a:pt x="6880" y="1844"/>
                    </a:lnTo>
                    <a:lnTo>
                      <a:pt x="6850" y="1724"/>
                    </a:lnTo>
                    <a:lnTo>
                      <a:pt x="6790" y="1544"/>
                    </a:lnTo>
                    <a:lnTo>
                      <a:pt x="6700" y="1395"/>
                    </a:lnTo>
                    <a:lnTo>
                      <a:pt x="6610" y="1305"/>
                    </a:lnTo>
                    <a:lnTo>
                      <a:pt x="6505" y="1245"/>
                    </a:lnTo>
                    <a:lnTo>
                      <a:pt x="6400" y="1215"/>
                    </a:lnTo>
                    <a:lnTo>
                      <a:pt x="6295" y="1215"/>
                    </a:lnTo>
                    <a:lnTo>
                      <a:pt x="6190" y="1245"/>
                    </a:lnTo>
                    <a:lnTo>
                      <a:pt x="6085" y="1290"/>
                    </a:lnTo>
                    <a:lnTo>
                      <a:pt x="5980" y="1350"/>
                    </a:lnTo>
                    <a:lnTo>
                      <a:pt x="5890" y="1425"/>
                    </a:lnTo>
                    <a:lnTo>
                      <a:pt x="5726" y="1574"/>
                    </a:lnTo>
                    <a:lnTo>
                      <a:pt x="5606" y="1679"/>
                    </a:lnTo>
                    <a:lnTo>
                      <a:pt x="5576" y="1724"/>
                    </a:lnTo>
                    <a:lnTo>
                      <a:pt x="5621" y="1634"/>
                    </a:lnTo>
                    <a:lnTo>
                      <a:pt x="5666" y="1514"/>
                    </a:lnTo>
                    <a:lnTo>
                      <a:pt x="5696" y="1350"/>
                    </a:lnTo>
                    <a:lnTo>
                      <a:pt x="5726" y="1140"/>
                    </a:lnTo>
                    <a:lnTo>
                      <a:pt x="5711" y="900"/>
                    </a:lnTo>
                    <a:lnTo>
                      <a:pt x="5696" y="765"/>
                    </a:lnTo>
                    <a:lnTo>
                      <a:pt x="5666" y="615"/>
                    </a:lnTo>
                    <a:lnTo>
                      <a:pt x="5621" y="465"/>
                    </a:lnTo>
                    <a:lnTo>
                      <a:pt x="5576" y="301"/>
                    </a:lnTo>
                    <a:lnTo>
                      <a:pt x="5531" y="226"/>
                    </a:lnTo>
                    <a:lnTo>
                      <a:pt x="5486" y="151"/>
                    </a:lnTo>
                    <a:lnTo>
                      <a:pt x="5441" y="106"/>
                    </a:lnTo>
                    <a:lnTo>
                      <a:pt x="5381" y="61"/>
                    </a:lnTo>
                    <a:lnTo>
                      <a:pt x="5306" y="31"/>
                    </a:lnTo>
                    <a:lnTo>
                      <a:pt x="5246" y="16"/>
                    </a:lnTo>
                    <a:lnTo>
                      <a:pt x="5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1448132" y="2064240"/>
                <a:ext cx="160644" cy="266925"/>
              </a:xfrm>
              <a:custGeom>
                <a:rect b="b" l="l" r="r" t="t"/>
                <a:pathLst>
                  <a:path extrusionOk="0" h="7645" w="4601">
                    <a:moveTo>
                      <a:pt x="2008" y="1"/>
                    </a:moveTo>
                    <a:lnTo>
                      <a:pt x="1888" y="16"/>
                    </a:lnTo>
                    <a:lnTo>
                      <a:pt x="1768" y="31"/>
                    </a:lnTo>
                    <a:lnTo>
                      <a:pt x="1664" y="61"/>
                    </a:lnTo>
                    <a:lnTo>
                      <a:pt x="1484" y="151"/>
                    </a:lnTo>
                    <a:lnTo>
                      <a:pt x="1349" y="241"/>
                    </a:lnTo>
                    <a:lnTo>
                      <a:pt x="1229" y="346"/>
                    </a:lnTo>
                    <a:lnTo>
                      <a:pt x="1214" y="855"/>
                    </a:lnTo>
                    <a:lnTo>
                      <a:pt x="1199" y="1230"/>
                    </a:lnTo>
                    <a:lnTo>
                      <a:pt x="1184" y="1485"/>
                    </a:lnTo>
                    <a:lnTo>
                      <a:pt x="1154" y="1620"/>
                    </a:lnTo>
                    <a:lnTo>
                      <a:pt x="1124" y="1694"/>
                    </a:lnTo>
                    <a:lnTo>
                      <a:pt x="1109" y="1709"/>
                    </a:lnTo>
                    <a:lnTo>
                      <a:pt x="1094" y="1694"/>
                    </a:lnTo>
                    <a:lnTo>
                      <a:pt x="989" y="1620"/>
                    </a:lnTo>
                    <a:lnTo>
                      <a:pt x="869" y="1560"/>
                    </a:lnTo>
                    <a:lnTo>
                      <a:pt x="749" y="1515"/>
                    </a:lnTo>
                    <a:lnTo>
                      <a:pt x="629" y="1515"/>
                    </a:lnTo>
                    <a:lnTo>
                      <a:pt x="569" y="1545"/>
                    </a:lnTo>
                    <a:lnTo>
                      <a:pt x="525" y="1575"/>
                    </a:lnTo>
                    <a:lnTo>
                      <a:pt x="480" y="1635"/>
                    </a:lnTo>
                    <a:lnTo>
                      <a:pt x="435" y="1709"/>
                    </a:lnTo>
                    <a:lnTo>
                      <a:pt x="420" y="1829"/>
                    </a:lnTo>
                    <a:lnTo>
                      <a:pt x="420" y="1964"/>
                    </a:lnTo>
                    <a:lnTo>
                      <a:pt x="420" y="2099"/>
                    </a:lnTo>
                    <a:lnTo>
                      <a:pt x="435" y="2219"/>
                    </a:lnTo>
                    <a:lnTo>
                      <a:pt x="465" y="2324"/>
                    </a:lnTo>
                    <a:lnTo>
                      <a:pt x="495" y="2414"/>
                    </a:lnTo>
                    <a:lnTo>
                      <a:pt x="540" y="2474"/>
                    </a:lnTo>
                    <a:lnTo>
                      <a:pt x="584" y="2534"/>
                    </a:lnTo>
                    <a:lnTo>
                      <a:pt x="629" y="2579"/>
                    </a:lnTo>
                    <a:lnTo>
                      <a:pt x="689" y="2609"/>
                    </a:lnTo>
                    <a:lnTo>
                      <a:pt x="779" y="2639"/>
                    </a:lnTo>
                    <a:lnTo>
                      <a:pt x="959" y="2639"/>
                    </a:lnTo>
                    <a:lnTo>
                      <a:pt x="914" y="3133"/>
                    </a:lnTo>
                    <a:lnTo>
                      <a:pt x="869" y="3598"/>
                    </a:lnTo>
                    <a:lnTo>
                      <a:pt x="809" y="3987"/>
                    </a:lnTo>
                    <a:lnTo>
                      <a:pt x="749" y="4347"/>
                    </a:lnTo>
                    <a:lnTo>
                      <a:pt x="674" y="4647"/>
                    </a:lnTo>
                    <a:lnTo>
                      <a:pt x="599" y="4917"/>
                    </a:lnTo>
                    <a:lnTo>
                      <a:pt x="510" y="5141"/>
                    </a:lnTo>
                    <a:lnTo>
                      <a:pt x="435" y="5321"/>
                    </a:lnTo>
                    <a:lnTo>
                      <a:pt x="345" y="5471"/>
                    </a:lnTo>
                    <a:lnTo>
                      <a:pt x="270" y="5606"/>
                    </a:lnTo>
                    <a:lnTo>
                      <a:pt x="195" y="5696"/>
                    </a:lnTo>
                    <a:lnTo>
                      <a:pt x="135" y="5771"/>
                    </a:lnTo>
                    <a:lnTo>
                      <a:pt x="45" y="5861"/>
                    </a:lnTo>
                    <a:lnTo>
                      <a:pt x="0" y="5876"/>
                    </a:lnTo>
                    <a:lnTo>
                      <a:pt x="15" y="5951"/>
                    </a:lnTo>
                    <a:lnTo>
                      <a:pt x="30" y="6130"/>
                    </a:lnTo>
                    <a:lnTo>
                      <a:pt x="60" y="6265"/>
                    </a:lnTo>
                    <a:lnTo>
                      <a:pt x="105" y="6400"/>
                    </a:lnTo>
                    <a:lnTo>
                      <a:pt x="165" y="6550"/>
                    </a:lnTo>
                    <a:lnTo>
                      <a:pt x="240" y="6715"/>
                    </a:lnTo>
                    <a:lnTo>
                      <a:pt x="345" y="6865"/>
                    </a:lnTo>
                    <a:lnTo>
                      <a:pt x="465" y="7015"/>
                    </a:lnTo>
                    <a:lnTo>
                      <a:pt x="629" y="7165"/>
                    </a:lnTo>
                    <a:lnTo>
                      <a:pt x="809" y="7299"/>
                    </a:lnTo>
                    <a:lnTo>
                      <a:pt x="1019" y="7419"/>
                    </a:lnTo>
                    <a:lnTo>
                      <a:pt x="1139" y="7479"/>
                    </a:lnTo>
                    <a:lnTo>
                      <a:pt x="1274" y="7524"/>
                    </a:lnTo>
                    <a:lnTo>
                      <a:pt x="1409" y="7569"/>
                    </a:lnTo>
                    <a:lnTo>
                      <a:pt x="1574" y="7599"/>
                    </a:lnTo>
                    <a:lnTo>
                      <a:pt x="1723" y="7614"/>
                    </a:lnTo>
                    <a:lnTo>
                      <a:pt x="1903" y="7644"/>
                    </a:lnTo>
                    <a:lnTo>
                      <a:pt x="2233" y="7644"/>
                    </a:lnTo>
                    <a:lnTo>
                      <a:pt x="2383" y="7629"/>
                    </a:lnTo>
                    <a:lnTo>
                      <a:pt x="2518" y="7614"/>
                    </a:lnTo>
                    <a:lnTo>
                      <a:pt x="2638" y="7584"/>
                    </a:lnTo>
                    <a:lnTo>
                      <a:pt x="2758" y="7554"/>
                    </a:lnTo>
                    <a:lnTo>
                      <a:pt x="2862" y="7509"/>
                    </a:lnTo>
                    <a:lnTo>
                      <a:pt x="2952" y="7464"/>
                    </a:lnTo>
                    <a:lnTo>
                      <a:pt x="3042" y="7404"/>
                    </a:lnTo>
                    <a:lnTo>
                      <a:pt x="3117" y="7359"/>
                    </a:lnTo>
                    <a:lnTo>
                      <a:pt x="3237" y="7225"/>
                    </a:lnTo>
                    <a:lnTo>
                      <a:pt x="3342" y="7090"/>
                    </a:lnTo>
                    <a:lnTo>
                      <a:pt x="3417" y="6940"/>
                    </a:lnTo>
                    <a:lnTo>
                      <a:pt x="3477" y="6805"/>
                    </a:lnTo>
                    <a:lnTo>
                      <a:pt x="3507" y="6655"/>
                    </a:lnTo>
                    <a:lnTo>
                      <a:pt x="3522" y="6520"/>
                    </a:lnTo>
                    <a:lnTo>
                      <a:pt x="3537" y="6400"/>
                    </a:lnTo>
                    <a:lnTo>
                      <a:pt x="3537" y="6220"/>
                    </a:lnTo>
                    <a:lnTo>
                      <a:pt x="3522" y="6145"/>
                    </a:lnTo>
                    <a:lnTo>
                      <a:pt x="3342" y="6086"/>
                    </a:lnTo>
                    <a:lnTo>
                      <a:pt x="3192" y="6011"/>
                    </a:lnTo>
                    <a:lnTo>
                      <a:pt x="3072" y="5906"/>
                    </a:lnTo>
                    <a:lnTo>
                      <a:pt x="2982" y="5801"/>
                    </a:lnTo>
                    <a:lnTo>
                      <a:pt x="2922" y="5681"/>
                    </a:lnTo>
                    <a:lnTo>
                      <a:pt x="2877" y="5561"/>
                    </a:lnTo>
                    <a:lnTo>
                      <a:pt x="2847" y="5426"/>
                    </a:lnTo>
                    <a:lnTo>
                      <a:pt x="2847" y="5306"/>
                    </a:lnTo>
                    <a:lnTo>
                      <a:pt x="2847" y="5186"/>
                    </a:lnTo>
                    <a:lnTo>
                      <a:pt x="2862" y="5066"/>
                    </a:lnTo>
                    <a:lnTo>
                      <a:pt x="2907" y="4857"/>
                    </a:lnTo>
                    <a:lnTo>
                      <a:pt x="2967" y="4722"/>
                    </a:lnTo>
                    <a:lnTo>
                      <a:pt x="2982" y="4662"/>
                    </a:lnTo>
                    <a:lnTo>
                      <a:pt x="3192" y="4752"/>
                    </a:lnTo>
                    <a:lnTo>
                      <a:pt x="3372" y="4797"/>
                    </a:lnTo>
                    <a:lnTo>
                      <a:pt x="3552" y="4812"/>
                    </a:lnTo>
                    <a:lnTo>
                      <a:pt x="3702" y="4812"/>
                    </a:lnTo>
                    <a:lnTo>
                      <a:pt x="3852" y="4767"/>
                    </a:lnTo>
                    <a:lnTo>
                      <a:pt x="3971" y="4707"/>
                    </a:lnTo>
                    <a:lnTo>
                      <a:pt x="4076" y="4617"/>
                    </a:lnTo>
                    <a:lnTo>
                      <a:pt x="4181" y="4512"/>
                    </a:lnTo>
                    <a:lnTo>
                      <a:pt x="4271" y="4377"/>
                    </a:lnTo>
                    <a:lnTo>
                      <a:pt x="4346" y="4227"/>
                    </a:lnTo>
                    <a:lnTo>
                      <a:pt x="4406" y="4077"/>
                    </a:lnTo>
                    <a:lnTo>
                      <a:pt x="4466" y="3897"/>
                    </a:lnTo>
                    <a:lnTo>
                      <a:pt x="4511" y="3718"/>
                    </a:lnTo>
                    <a:lnTo>
                      <a:pt x="4541" y="3523"/>
                    </a:lnTo>
                    <a:lnTo>
                      <a:pt x="4586" y="3103"/>
                    </a:lnTo>
                    <a:lnTo>
                      <a:pt x="4601" y="2684"/>
                    </a:lnTo>
                    <a:lnTo>
                      <a:pt x="4601" y="2264"/>
                    </a:lnTo>
                    <a:lnTo>
                      <a:pt x="4586" y="1874"/>
                    </a:lnTo>
                    <a:lnTo>
                      <a:pt x="4556" y="1515"/>
                    </a:lnTo>
                    <a:lnTo>
                      <a:pt x="4496" y="960"/>
                    </a:lnTo>
                    <a:lnTo>
                      <a:pt x="4466" y="750"/>
                    </a:lnTo>
                    <a:lnTo>
                      <a:pt x="4301" y="735"/>
                    </a:lnTo>
                    <a:lnTo>
                      <a:pt x="4121" y="720"/>
                    </a:lnTo>
                    <a:lnTo>
                      <a:pt x="3897" y="675"/>
                    </a:lnTo>
                    <a:lnTo>
                      <a:pt x="3627" y="615"/>
                    </a:lnTo>
                    <a:lnTo>
                      <a:pt x="3327" y="511"/>
                    </a:lnTo>
                    <a:lnTo>
                      <a:pt x="3177" y="451"/>
                    </a:lnTo>
                    <a:lnTo>
                      <a:pt x="3012" y="376"/>
                    </a:lnTo>
                    <a:lnTo>
                      <a:pt x="2862" y="301"/>
                    </a:lnTo>
                    <a:lnTo>
                      <a:pt x="2713" y="211"/>
                    </a:lnTo>
                    <a:lnTo>
                      <a:pt x="2563" y="121"/>
                    </a:lnTo>
                    <a:lnTo>
                      <a:pt x="2413" y="61"/>
                    </a:lnTo>
                    <a:lnTo>
                      <a:pt x="2278" y="16"/>
                    </a:lnTo>
                    <a:lnTo>
                      <a:pt x="2143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1322020" y="2683803"/>
                <a:ext cx="306658" cy="630530"/>
              </a:xfrm>
              <a:custGeom>
                <a:rect b="b" l="l" r="r" t="t"/>
                <a:pathLst>
                  <a:path extrusionOk="0" h="18059" w="8783">
                    <a:moveTo>
                      <a:pt x="2053" y="0"/>
                    </a:moveTo>
                    <a:lnTo>
                      <a:pt x="2068" y="435"/>
                    </a:lnTo>
                    <a:lnTo>
                      <a:pt x="2053" y="1649"/>
                    </a:lnTo>
                    <a:lnTo>
                      <a:pt x="2023" y="2503"/>
                    </a:lnTo>
                    <a:lnTo>
                      <a:pt x="1993" y="3492"/>
                    </a:lnTo>
                    <a:lnTo>
                      <a:pt x="1934" y="4616"/>
                    </a:lnTo>
                    <a:lnTo>
                      <a:pt x="1859" y="5845"/>
                    </a:lnTo>
                    <a:lnTo>
                      <a:pt x="1754" y="7164"/>
                    </a:lnTo>
                    <a:lnTo>
                      <a:pt x="1634" y="8557"/>
                    </a:lnTo>
                    <a:lnTo>
                      <a:pt x="1454" y="10011"/>
                    </a:lnTo>
                    <a:lnTo>
                      <a:pt x="1259" y="11495"/>
                    </a:lnTo>
                    <a:lnTo>
                      <a:pt x="1139" y="12259"/>
                    </a:lnTo>
                    <a:lnTo>
                      <a:pt x="1019" y="13008"/>
                    </a:lnTo>
                    <a:lnTo>
                      <a:pt x="869" y="13773"/>
                    </a:lnTo>
                    <a:lnTo>
                      <a:pt x="720" y="14522"/>
                    </a:lnTo>
                    <a:lnTo>
                      <a:pt x="555" y="15271"/>
                    </a:lnTo>
                    <a:lnTo>
                      <a:pt x="390" y="16021"/>
                    </a:lnTo>
                    <a:lnTo>
                      <a:pt x="195" y="16755"/>
                    </a:lnTo>
                    <a:lnTo>
                      <a:pt x="0" y="17489"/>
                    </a:lnTo>
                    <a:lnTo>
                      <a:pt x="1454" y="18059"/>
                    </a:lnTo>
                    <a:lnTo>
                      <a:pt x="1604" y="17714"/>
                    </a:lnTo>
                    <a:lnTo>
                      <a:pt x="1993" y="16770"/>
                    </a:lnTo>
                    <a:lnTo>
                      <a:pt x="2563" y="15346"/>
                    </a:lnTo>
                    <a:lnTo>
                      <a:pt x="2878" y="14492"/>
                    </a:lnTo>
                    <a:lnTo>
                      <a:pt x="3222" y="13563"/>
                    </a:lnTo>
                    <a:lnTo>
                      <a:pt x="3567" y="12589"/>
                    </a:lnTo>
                    <a:lnTo>
                      <a:pt x="3912" y="11555"/>
                    </a:lnTo>
                    <a:lnTo>
                      <a:pt x="4241" y="10506"/>
                    </a:lnTo>
                    <a:lnTo>
                      <a:pt x="4541" y="9457"/>
                    </a:lnTo>
                    <a:lnTo>
                      <a:pt x="4826" y="8408"/>
                    </a:lnTo>
                    <a:lnTo>
                      <a:pt x="4961" y="7883"/>
                    </a:lnTo>
                    <a:lnTo>
                      <a:pt x="5066" y="7374"/>
                    </a:lnTo>
                    <a:lnTo>
                      <a:pt x="5171" y="6864"/>
                    </a:lnTo>
                    <a:lnTo>
                      <a:pt x="5261" y="6384"/>
                    </a:lnTo>
                    <a:lnTo>
                      <a:pt x="5335" y="5905"/>
                    </a:lnTo>
                    <a:lnTo>
                      <a:pt x="5395" y="5440"/>
                    </a:lnTo>
                    <a:lnTo>
                      <a:pt x="5680" y="6894"/>
                    </a:lnTo>
                    <a:lnTo>
                      <a:pt x="5965" y="8453"/>
                    </a:lnTo>
                    <a:lnTo>
                      <a:pt x="6295" y="10356"/>
                    </a:lnTo>
                    <a:lnTo>
                      <a:pt x="6444" y="11375"/>
                    </a:lnTo>
                    <a:lnTo>
                      <a:pt x="6609" y="12424"/>
                    </a:lnTo>
                    <a:lnTo>
                      <a:pt x="6744" y="13488"/>
                    </a:lnTo>
                    <a:lnTo>
                      <a:pt x="6879" y="14522"/>
                    </a:lnTo>
                    <a:lnTo>
                      <a:pt x="6969" y="15511"/>
                    </a:lnTo>
                    <a:lnTo>
                      <a:pt x="7044" y="16440"/>
                    </a:lnTo>
                    <a:lnTo>
                      <a:pt x="7089" y="17295"/>
                    </a:lnTo>
                    <a:lnTo>
                      <a:pt x="7089" y="17684"/>
                    </a:lnTo>
                    <a:lnTo>
                      <a:pt x="7089" y="18059"/>
                    </a:lnTo>
                    <a:lnTo>
                      <a:pt x="8782" y="18059"/>
                    </a:lnTo>
                    <a:lnTo>
                      <a:pt x="8767" y="17489"/>
                    </a:lnTo>
                    <a:lnTo>
                      <a:pt x="8737" y="15976"/>
                    </a:lnTo>
                    <a:lnTo>
                      <a:pt x="8692" y="13728"/>
                    </a:lnTo>
                    <a:lnTo>
                      <a:pt x="8633" y="12409"/>
                    </a:lnTo>
                    <a:lnTo>
                      <a:pt x="8588" y="11000"/>
                    </a:lnTo>
                    <a:lnTo>
                      <a:pt x="8513" y="9532"/>
                    </a:lnTo>
                    <a:lnTo>
                      <a:pt x="8423" y="8033"/>
                    </a:lnTo>
                    <a:lnTo>
                      <a:pt x="8333" y="6549"/>
                    </a:lnTo>
                    <a:lnTo>
                      <a:pt x="8213" y="5081"/>
                    </a:lnTo>
                    <a:lnTo>
                      <a:pt x="8078" y="3687"/>
                    </a:lnTo>
                    <a:lnTo>
                      <a:pt x="7913" y="2368"/>
                    </a:lnTo>
                    <a:lnTo>
                      <a:pt x="7838" y="1754"/>
                    </a:lnTo>
                    <a:lnTo>
                      <a:pt x="7733" y="1184"/>
                    </a:lnTo>
                    <a:lnTo>
                      <a:pt x="7643" y="645"/>
                    </a:lnTo>
                    <a:lnTo>
                      <a:pt x="7539" y="150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1339268" y="2271983"/>
                <a:ext cx="313467" cy="447436"/>
              </a:xfrm>
              <a:custGeom>
                <a:rect b="b" l="l" r="r" t="t"/>
                <a:pathLst>
                  <a:path extrusionOk="0" h="12815" w="8978">
                    <a:moveTo>
                      <a:pt x="6265" y="1"/>
                    </a:moveTo>
                    <a:lnTo>
                      <a:pt x="6190" y="76"/>
                    </a:lnTo>
                    <a:lnTo>
                      <a:pt x="5980" y="255"/>
                    </a:lnTo>
                    <a:lnTo>
                      <a:pt x="5831" y="375"/>
                    </a:lnTo>
                    <a:lnTo>
                      <a:pt x="5651" y="495"/>
                    </a:lnTo>
                    <a:lnTo>
                      <a:pt x="5456" y="600"/>
                    </a:lnTo>
                    <a:lnTo>
                      <a:pt x="5246" y="690"/>
                    </a:lnTo>
                    <a:lnTo>
                      <a:pt x="5006" y="780"/>
                    </a:lnTo>
                    <a:lnTo>
                      <a:pt x="4871" y="795"/>
                    </a:lnTo>
                    <a:lnTo>
                      <a:pt x="4752" y="825"/>
                    </a:lnTo>
                    <a:lnTo>
                      <a:pt x="4347" y="825"/>
                    </a:lnTo>
                    <a:lnTo>
                      <a:pt x="4212" y="795"/>
                    </a:lnTo>
                    <a:lnTo>
                      <a:pt x="4062" y="765"/>
                    </a:lnTo>
                    <a:lnTo>
                      <a:pt x="3927" y="705"/>
                    </a:lnTo>
                    <a:lnTo>
                      <a:pt x="3777" y="645"/>
                    </a:lnTo>
                    <a:lnTo>
                      <a:pt x="3628" y="555"/>
                    </a:lnTo>
                    <a:lnTo>
                      <a:pt x="3478" y="450"/>
                    </a:lnTo>
                    <a:lnTo>
                      <a:pt x="3328" y="330"/>
                    </a:lnTo>
                    <a:lnTo>
                      <a:pt x="3193" y="195"/>
                    </a:lnTo>
                    <a:lnTo>
                      <a:pt x="3043" y="46"/>
                    </a:lnTo>
                    <a:lnTo>
                      <a:pt x="2968" y="31"/>
                    </a:lnTo>
                    <a:lnTo>
                      <a:pt x="2474" y="31"/>
                    </a:lnTo>
                    <a:lnTo>
                      <a:pt x="2309" y="46"/>
                    </a:lnTo>
                    <a:lnTo>
                      <a:pt x="2129" y="61"/>
                    </a:lnTo>
                    <a:lnTo>
                      <a:pt x="1934" y="106"/>
                    </a:lnTo>
                    <a:lnTo>
                      <a:pt x="1739" y="151"/>
                    </a:lnTo>
                    <a:lnTo>
                      <a:pt x="1559" y="225"/>
                    </a:lnTo>
                    <a:lnTo>
                      <a:pt x="1365" y="300"/>
                    </a:lnTo>
                    <a:lnTo>
                      <a:pt x="1185" y="405"/>
                    </a:lnTo>
                    <a:lnTo>
                      <a:pt x="1020" y="540"/>
                    </a:lnTo>
                    <a:lnTo>
                      <a:pt x="870" y="690"/>
                    </a:lnTo>
                    <a:lnTo>
                      <a:pt x="735" y="870"/>
                    </a:lnTo>
                    <a:lnTo>
                      <a:pt x="480" y="1334"/>
                    </a:lnTo>
                    <a:lnTo>
                      <a:pt x="286" y="1739"/>
                    </a:lnTo>
                    <a:lnTo>
                      <a:pt x="211" y="1919"/>
                    </a:lnTo>
                    <a:lnTo>
                      <a:pt x="151" y="2099"/>
                    </a:lnTo>
                    <a:lnTo>
                      <a:pt x="91" y="2279"/>
                    </a:lnTo>
                    <a:lnTo>
                      <a:pt x="61" y="2443"/>
                    </a:lnTo>
                    <a:lnTo>
                      <a:pt x="31" y="2608"/>
                    </a:lnTo>
                    <a:lnTo>
                      <a:pt x="16" y="2773"/>
                    </a:lnTo>
                    <a:lnTo>
                      <a:pt x="1" y="2938"/>
                    </a:lnTo>
                    <a:lnTo>
                      <a:pt x="16" y="3103"/>
                    </a:lnTo>
                    <a:lnTo>
                      <a:pt x="46" y="3433"/>
                    </a:lnTo>
                    <a:lnTo>
                      <a:pt x="121" y="3792"/>
                    </a:lnTo>
                    <a:lnTo>
                      <a:pt x="241" y="4452"/>
                    </a:lnTo>
                    <a:lnTo>
                      <a:pt x="435" y="5531"/>
                    </a:lnTo>
                    <a:lnTo>
                      <a:pt x="660" y="6909"/>
                    </a:lnTo>
                    <a:lnTo>
                      <a:pt x="900" y="8393"/>
                    </a:lnTo>
                    <a:lnTo>
                      <a:pt x="1125" y="9862"/>
                    </a:lnTo>
                    <a:lnTo>
                      <a:pt x="1305" y="11136"/>
                    </a:lnTo>
                    <a:lnTo>
                      <a:pt x="1365" y="11660"/>
                    </a:lnTo>
                    <a:lnTo>
                      <a:pt x="1410" y="12080"/>
                    </a:lnTo>
                    <a:lnTo>
                      <a:pt x="1410" y="12380"/>
                    </a:lnTo>
                    <a:lnTo>
                      <a:pt x="1410" y="12470"/>
                    </a:lnTo>
                    <a:lnTo>
                      <a:pt x="1395" y="12529"/>
                    </a:lnTo>
                    <a:lnTo>
                      <a:pt x="1395" y="12574"/>
                    </a:lnTo>
                    <a:lnTo>
                      <a:pt x="1395" y="12604"/>
                    </a:lnTo>
                    <a:lnTo>
                      <a:pt x="1425" y="12634"/>
                    </a:lnTo>
                    <a:lnTo>
                      <a:pt x="1454" y="12664"/>
                    </a:lnTo>
                    <a:lnTo>
                      <a:pt x="1559" y="12709"/>
                    </a:lnTo>
                    <a:lnTo>
                      <a:pt x="1709" y="12754"/>
                    </a:lnTo>
                    <a:lnTo>
                      <a:pt x="1904" y="12784"/>
                    </a:lnTo>
                    <a:lnTo>
                      <a:pt x="2114" y="12799"/>
                    </a:lnTo>
                    <a:lnTo>
                      <a:pt x="2369" y="12814"/>
                    </a:lnTo>
                    <a:lnTo>
                      <a:pt x="2638" y="12814"/>
                    </a:lnTo>
                    <a:lnTo>
                      <a:pt x="2923" y="12799"/>
                    </a:lnTo>
                    <a:lnTo>
                      <a:pt x="3223" y="12769"/>
                    </a:lnTo>
                    <a:lnTo>
                      <a:pt x="3523" y="12739"/>
                    </a:lnTo>
                    <a:lnTo>
                      <a:pt x="3807" y="12679"/>
                    </a:lnTo>
                    <a:lnTo>
                      <a:pt x="4092" y="12619"/>
                    </a:lnTo>
                    <a:lnTo>
                      <a:pt x="4377" y="12559"/>
                    </a:lnTo>
                    <a:lnTo>
                      <a:pt x="4617" y="12470"/>
                    </a:lnTo>
                    <a:lnTo>
                      <a:pt x="4856" y="12365"/>
                    </a:lnTo>
                    <a:lnTo>
                      <a:pt x="5066" y="12275"/>
                    </a:lnTo>
                    <a:lnTo>
                      <a:pt x="5276" y="12200"/>
                    </a:lnTo>
                    <a:lnTo>
                      <a:pt x="5486" y="12155"/>
                    </a:lnTo>
                    <a:lnTo>
                      <a:pt x="5696" y="12125"/>
                    </a:lnTo>
                    <a:lnTo>
                      <a:pt x="6100" y="12125"/>
                    </a:lnTo>
                    <a:lnTo>
                      <a:pt x="6280" y="12140"/>
                    </a:lnTo>
                    <a:lnTo>
                      <a:pt x="6460" y="12155"/>
                    </a:lnTo>
                    <a:lnTo>
                      <a:pt x="6775" y="12215"/>
                    </a:lnTo>
                    <a:lnTo>
                      <a:pt x="7015" y="12290"/>
                    </a:lnTo>
                    <a:lnTo>
                      <a:pt x="7239" y="12365"/>
                    </a:lnTo>
                    <a:lnTo>
                      <a:pt x="7674" y="8933"/>
                    </a:lnTo>
                    <a:lnTo>
                      <a:pt x="8303" y="4152"/>
                    </a:lnTo>
                    <a:lnTo>
                      <a:pt x="8963" y="3942"/>
                    </a:lnTo>
                    <a:lnTo>
                      <a:pt x="8978" y="3792"/>
                    </a:lnTo>
                    <a:lnTo>
                      <a:pt x="8978" y="3612"/>
                    </a:lnTo>
                    <a:lnTo>
                      <a:pt x="8978" y="3388"/>
                    </a:lnTo>
                    <a:lnTo>
                      <a:pt x="8963" y="3118"/>
                    </a:lnTo>
                    <a:lnTo>
                      <a:pt x="8933" y="2818"/>
                    </a:lnTo>
                    <a:lnTo>
                      <a:pt x="8888" y="2488"/>
                    </a:lnTo>
                    <a:lnTo>
                      <a:pt x="8798" y="2144"/>
                    </a:lnTo>
                    <a:lnTo>
                      <a:pt x="8738" y="1964"/>
                    </a:lnTo>
                    <a:lnTo>
                      <a:pt x="8663" y="1784"/>
                    </a:lnTo>
                    <a:lnTo>
                      <a:pt x="8588" y="1619"/>
                    </a:lnTo>
                    <a:lnTo>
                      <a:pt x="8498" y="1439"/>
                    </a:lnTo>
                    <a:lnTo>
                      <a:pt x="8393" y="1275"/>
                    </a:lnTo>
                    <a:lnTo>
                      <a:pt x="8288" y="1110"/>
                    </a:lnTo>
                    <a:lnTo>
                      <a:pt x="8154" y="960"/>
                    </a:lnTo>
                    <a:lnTo>
                      <a:pt x="8019" y="810"/>
                    </a:lnTo>
                    <a:lnTo>
                      <a:pt x="7854" y="660"/>
                    </a:lnTo>
                    <a:lnTo>
                      <a:pt x="7674" y="525"/>
                    </a:lnTo>
                    <a:lnTo>
                      <a:pt x="7494" y="405"/>
                    </a:lnTo>
                    <a:lnTo>
                      <a:pt x="7284" y="300"/>
                    </a:lnTo>
                    <a:lnTo>
                      <a:pt x="7059" y="195"/>
                    </a:lnTo>
                    <a:lnTo>
                      <a:pt x="6805" y="121"/>
                    </a:lnTo>
                    <a:lnTo>
                      <a:pt x="6550" y="46"/>
                    </a:lnTo>
                    <a:lnTo>
                      <a:pt x="62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1210049" y="2376099"/>
                <a:ext cx="198876" cy="365804"/>
              </a:xfrm>
              <a:custGeom>
                <a:rect b="b" l="l" r="r" t="t"/>
                <a:pathLst>
                  <a:path extrusionOk="0" h="10477" w="5696">
                    <a:moveTo>
                      <a:pt x="3657" y="1"/>
                    </a:moveTo>
                    <a:lnTo>
                      <a:pt x="3687" y="151"/>
                    </a:lnTo>
                    <a:lnTo>
                      <a:pt x="3687" y="346"/>
                    </a:lnTo>
                    <a:lnTo>
                      <a:pt x="3672" y="570"/>
                    </a:lnTo>
                    <a:lnTo>
                      <a:pt x="3657" y="825"/>
                    </a:lnTo>
                    <a:lnTo>
                      <a:pt x="3582" y="1410"/>
                    </a:lnTo>
                    <a:lnTo>
                      <a:pt x="3477" y="2084"/>
                    </a:lnTo>
                    <a:lnTo>
                      <a:pt x="3327" y="2818"/>
                    </a:lnTo>
                    <a:lnTo>
                      <a:pt x="3162" y="3613"/>
                    </a:lnTo>
                    <a:lnTo>
                      <a:pt x="2982" y="4422"/>
                    </a:lnTo>
                    <a:lnTo>
                      <a:pt x="2803" y="5231"/>
                    </a:lnTo>
                    <a:lnTo>
                      <a:pt x="2413" y="6790"/>
                    </a:lnTo>
                    <a:lnTo>
                      <a:pt x="2068" y="8124"/>
                    </a:lnTo>
                    <a:lnTo>
                      <a:pt x="1724" y="9383"/>
                    </a:lnTo>
                    <a:lnTo>
                      <a:pt x="1049" y="9607"/>
                    </a:lnTo>
                    <a:lnTo>
                      <a:pt x="495" y="9817"/>
                    </a:lnTo>
                    <a:lnTo>
                      <a:pt x="255" y="9922"/>
                    </a:lnTo>
                    <a:lnTo>
                      <a:pt x="60" y="9997"/>
                    </a:lnTo>
                    <a:lnTo>
                      <a:pt x="0" y="10042"/>
                    </a:lnTo>
                    <a:lnTo>
                      <a:pt x="0" y="10072"/>
                    </a:lnTo>
                    <a:lnTo>
                      <a:pt x="0" y="10087"/>
                    </a:lnTo>
                    <a:lnTo>
                      <a:pt x="15" y="10132"/>
                    </a:lnTo>
                    <a:lnTo>
                      <a:pt x="90" y="10192"/>
                    </a:lnTo>
                    <a:lnTo>
                      <a:pt x="180" y="10237"/>
                    </a:lnTo>
                    <a:lnTo>
                      <a:pt x="300" y="10282"/>
                    </a:lnTo>
                    <a:lnTo>
                      <a:pt x="585" y="10372"/>
                    </a:lnTo>
                    <a:lnTo>
                      <a:pt x="914" y="10432"/>
                    </a:lnTo>
                    <a:lnTo>
                      <a:pt x="1229" y="10477"/>
                    </a:lnTo>
                    <a:lnTo>
                      <a:pt x="1514" y="10477"/>
                    </a:lnTo>
                    <a:lnTo>
                      <a:pt x="1634" y="10447"/>
                    </a:lnTo>
                    <a:lnTo>
                      <a:pt x="1724" y="10417"/>
                    </a:lnTo>
                    <a:lnTo>
                      <a:pt x="1798" y="10372"/>
                    </a:lnTo>
                    <a:lnTo>
                      <a:pt x="1873" y="10327"/>
                    </a:lnTo>
                    <a:lnTo>
                      <a:pt x="1918" y="10267"/>
                    </a:lnTo>
                    <a:lnTo>
                      <a:pt x="1963" y="10207"/>
                    </a:lnTo>
                    <a:lnTo>
                      <a:pt x="2038" y="10072"/>
                    </a:lnTo>
                    <a:lnTo>
                      <a:pt x="2098" y="9922"/>
                    </a:lnTo>
                    <a:lnTo>
                      <a:pt x="2128" y="9802"/>
                    </a:lnTo>
                    <a:lnTo>
                      <a:pt x="2143" y="9682"/>
                    </a:lnTo>
                    <a:lnTo>
                      <a:pt x="2143" y="9592"/>
                    </a:lnTo>
                    <a:lnTo>
                      <a:pt x="2383" y="9308"/>
                    </a:lnTo>
                    <a:lnTo>
                      <a:pt x="2593" y="9008"/>
                    </a:lnTo>
                    <a:lnTo>
                      <a:pt x="2818" y="8693"/>
                    </a:lnTo>
                    <a:lnTo>
                      <a:pt x="3012" y="8364"/>
                    </a:lnTo>
                    <a:lnTo>
                      <a:pt x="3222" y="8034"/>
                    </a:lnTo>
                    <a:lnTo>
                      <a:pt x="3402" y="7689"/>
                    </a:lnTo>
                    <a:lnTo>
                      <a:pt x="3582" y="7344"/>
                    </a:lnTo>
                    <a:lnTo>
                      <a:pt x="3762" y="6985"/>
                    </a:lnTo>
                    <a:lnTo>
                      <a:pt x="4076" y="6250"/>
                    </a:lnTo>
                    <a:lnTo>
                      <a:pt x="4376" y="5531"/>
                    </a:lnTo>
                    <a:lnTo>
                      <a:pt x="4631" y="4812"/>
                    </a:lnTo>
                    <a:lnTo>
                      <a:pt x="4856" y="4107"/>
                    </a:lnTo>
                    <a:lnTo>
                      <a:pt x="5066" y="3433"/>
                    </a:lnTo>
                    <a:lnTo>
                      <a:pt x="5230" y="2818"/>
                    </a:lnTo>
                    <a:lnTo>
                      <a:pt x="5380" y="2264"/>
                    </a:lnTo>
                    <a:lnTo>
                      <a:pt x="5500" y="1769"/>
                    </a:lnTo>
                    <a:lnTo>
                      <a:pt x="5650" y="1080"/>
                    </a:lnTo>
                    <a:lnTo>
                      <a:pt x="5695" y="810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rgbClr val="F9A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h="2923" w="3808">
                    <a:moveTo>
                      <a:pt x="2129" y="0"/>
                    </a:moveTo>
                    <a:lnTo>
                      <a:pt x="31" y="2518"/>
                    </a:ln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1919550" y="2395476"/>
                <a:ext cx="132956" cy="102057"/>
              </a:xfrm>
              <a:custGeom>
                <a:rect b="b" l="l" r="r" t="t"/>
                <a:pathLst>
                  <a:path extrusionOk="0" fill="none" h="2923" w="3808">
                    <a:moveTo>
                      <a:pt x="31" y="2518"/>
                    </a:moveTo>
                    <a:lnTo>
                      <a:pt x="1" y="2578"/>
                    </a:lnTo>
                    <a:lnTo>
                      <a:pt x="1500" y="2923"/>
                    </a:lnTo>
                    <a:lnTo>
                      <a:pt x="3808" y="420"/>
                    </a:lnTo>
                    <a:lnTo>
                      <a:pt x="2129" y="0"/>
                    </a:lnTo>
                    <a:lnTo>
                      <a:pt x="31" y="2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5"/>
          <p:cNvSpPr txBox="1"/>
          <p:nvPr>
            <p:ph type="title"/>
          </p:nvPr>
        </p:nvSpPr>
        <p:spPr>
          <a:xfrm>
            <a:off x="210150" y="229725"/>
            <a:ext cx="349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Case Diagram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1" name="Google Shape;1041;p35"/>
          <p:cNvSpPr txBox="1"/>
          <p:nvPr>
            <p:ph idx="2" type="subTitle"/>
          </p:nvPr>
        </p:nvSpPr>
        <p:spPr>
          <a:xfrm>
            <a:off x="5962425" y="1069875"/>
            <a:ext cx="2930700" cy="31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main actors in this system is the Driver and the Passenger who are all Users.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These actors perform a couple of activities such from booking trips to getting passenger information and more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2" name="Google Shape;10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952850"/>
            <a:ext cx="5489476" cy="38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36"/>
          <p:cNvGrpSpPr/>
          <p:nvPr/>
        </p:nvGrpSpPr>
        <p:grpSpPr>
          <a:xfrm>
            <a:off x="5153877" y="0"/>
            <a:ext cx="3657559" cy="5143471"/>
            <a:chOff x="5153877" y="0"/>
            <a:chExt cx="3657559" cy="5143471"/>
          </a:xfrm>
        </p:grpSpPr>
        <p:grpSp>
          <p:nvGrpSpPr>
            <p:cNvPr id="1048" name="Google Shape;1048;p36"/>
            <p:cNvGrpSpPr/>
            <p:nvPr/>
          </p:nvGrpSpPr>
          <p:grpSpPr>
            <a:xfrm>
              <a:off x="5153877" y="0"/>
              <a:ext cx="3657559" cy="5143471"/>
              <a:chOff x="5153877" y="0"/>
              <a:chExt cx="3657559" cy="5143471"/>
            </a:xfrm>
          </p:grpSpPr>
          <p:sp>
            <p:nvSpPr>
              <p:cNvPr id="1049" name="Google Shape;1049;p36"/>
              <p:cNvSpPr/>
              <p:nvPr/>
            </p:nvSpPr>
            <p:spPr>
              <a:xfrm>
                <a:off x="6882652" y="2477674"/>
                <a:ext cx="198900" cy="1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5153877" y="0"/>
                <a:ext cx="3657559" cy="5143471"/>
              </a:xfrm>
              <a:custGeom>
                <a:rect b="b" l="l" r="r" t="t"/>
                <a:pathLst>
                  <a:path extrusionOk="0" h="51675" w="36740">
                    <a:moveTo>
                      <a:pt x="4651" y="51675"/>
                    </a:moveTo>
                    <a:cubicBezTo>
                      <a:pt x="0" y="51675"/>
                      <a:pt x="0" y="51675"/>
                      <a:pt x="0" y="51675"/>
                    </a:cubicBezTo>
                    <a:cubicBezTo>
                      <a:pt x="0" y="48444"/>
                      <a:pt x="0" y="48444"/>
                      <a:pt x="0" y="48444"/>
                    </a:cubicBezTo>
                    <a:cubicBezTo>
                      <a:pt x="0" y="45380"/>
                      <a:pt x="2852" y="42887"/>
                      <a:pt x="6356" y="42887"/>
                    </a:cubicBezTo>
                    <a:cubicBezTo>
                      <a:pt x="19145" y="42887"/>
                      <a:pt x="19145" y="42887"/>
                      <a:pt x="19145" y="42887"/>
                    </a:cubicBezTo>
                    <a:cubicBezTo>
                      <a:pt x="20085" y="42887"/>
                      <a:pt x="20850" y="42122"/>
                      <a:pt x="20850" y="41182"/>
                    </a:cubicBezTo>
                    <a:cubicBezTo>
                      <a:pt x="20850" y="39219"/>
                      <a:pt x="20850" y="39219"/>
                      <a:pt x="20850" y="39219"/>
                    </a:cubicBezTo>
                    <a:cubicBezTo>
                      <a:pt x="20850" y="38278"/>
                      <a:pt x="20085" y="37513"/>
                      <a:pt x="19145" y="37513"/>
                    </a:cubicBezTo>
                    <a:cubicBezTo>
                      <a:pt x="15967" y="37513"/>
                      <a:pt x="15967" y="37513"/>
                      <a:pt x="15967" y="37513"/>
                    </a:cubicBezTo>
                    <a:cubicBezTo>
                      <a:pt x="12463" y="37513"/>
                      <a:pt x="9611" y="34662"/>
                      <a:pt x="9611" y="31157"/>
                    </a:cubicBezTo>
                    <a:cubicBezTo>
                      <a:pt x="9611" y="29297"/>
                      <a:pt x="9611" y="29297"/>
                      <a:pt x="9611" y="29297"/>
                    </a:cubicBezTo>
                    <a:cubicBezTo>
                      <a:pt x="9611" y="25793"/>
                      <a:pt x="12463" y="22941"/>
                      <a:pt x="15967" y="22941"/>
                    </a:cubicBezTo>
                    <a:cubicBezTo>
                      <a:pt x="28524" y="22941"/>
                      <a:pt x="28524" y="22941"/>
                      <a:pt x="28524" y="22941"/>
                    </a:cubicBezTo>
                    <a:cubicBezTo>
                      <a:pt x="29464" y="22941"/>
                      <a:pt x="30229" y="22176"/>
                      <a:pt x="30229" y="21236"/>
                    </a:cubicBezTo>
                    <a:cubicBezTo>
                      <a:pt x="30229" y="19575"/>
                      <a:pt x="30229" y="19575"/>
                      <a:pt x="30229" y="19575"/>
                    </a:cubicBezTo>
                    <a:cubicBezTo>
                      <a:pt x="30229" y="18634"/>
                      <a:pt x="29464" y="17869"/>
                      <a:pt x="28524" y="17869"/>
                    </a:cubicBezTo>
                    <a:cubicBezTo>
                      <a:pt x="26199" y="17869"/>
                      <a:pt x="26199" y="17869"/>
                      <a:pt x="26199" y="17869"/>
                    </a:cubicBezTo>
                    <a:cubicBezTo>
                      <a:pt x="22694" y="17869"/>
                      <a:pt x="19843" y="15018"/>
                      <a:pt x="19843" y="11513"/>
                    </a:cubicBezTo>
                    <a:cubicBezTo>
                      <a:pt x="19843" y="9817"/>
                      <a:pt x="19843" y="9817"/>
                      <a:pt x="19843" y="9817"/>
                    </a:cubicBezTo>
                    <a:cubicBezTo>
                      <a:pt x="19843" y="6312"/>
                      <a:pt x="22694" y="3461"/>
                      <a:pt x="26199" y="3461"/>
                    </a:cubicBezTo>
                    <a:cubicBezTo>
                      <a:pt x="30384" y="3461"/>
                      <a:pt x="30384" y="3461"/>
                      <a:pt x="30384" y="3461"/>
                    </a:cubicBezTo>
                    <a:cubicBezTo>
                      <a:pt x="31367" y="3461"/>
                      <a:pt x="31971" y="3043"/>
                      <a:pt x="32089" y="2844"/>
                    </a:cubicBezTo>
                    <a:cubicBezTo>
                      <a:pt x="32089" y="0"/>
                      <a:pt x="32089" y="0"/>
                      <a:pt x="32089" y="0"/>
                    </a:cubicBezTo>
                    <a:cubicBezTo>
                      <a:pt x="36740" y="0"/>
                      <a:pt x="36740" y="0"/>
                      <a:pt x="36740" y="0"/>
                    </a:cubicBezTo>
                    <a:cubicBezTo>
                      <a:pt x="36740" y="2893"/>
                      <a:pt x="36740" y="2893"/>
                      <a:pt x="36740" y="2893"/>
                    </a:cubicBezTo>
                    <a:cubicBezTo>
                      <a:pt x="36740" y="4410"/>
                      <a:pt x="35955" y="5843"/>
                      <a:pt x="34586" y="6825"/>
                    </a:cubicBezTo>
                    <a:cubicBezTo>
                      <a:pt x="33431" y="7655"/>
                      <a:pt x="31938" y="8111"/>
                      <a:pt x="30384" y="8111"/>
                    </a:cubicBezTo>
                    <a:cubicBezTo>
                      <a:pt x="26199" y="8111"/>
                      <a:pt x="26199" y="8111"/>
                      <a:pt x="26199" y="8111"/>
                    </a:cubicBezTo>
                    <a:cubicBezTo>
                      <a:pt x="25258" y="8111"/>
                      <a:pt x="24493" y="8876"/>
                      <a:pt x="24493" y="9817"/>
                    </a:cubicBezTo>
                    <a:cubicBezTo>
                      <a:pt x="24493" y="11513"/>
                      <a:pt x="24493" y="11513"/>
                      <a:pt x="24493" y="11513"/>
                    </a:cubicBezTo>
                    <a:cubicBezTo>
                      <a:pt x="24493" y="12454"/>
                      <a:pt x="25258" y="13219"/>
                      <a:pt x="26199" y="13219"/>
                    </a:cubicBezTo>
                    <a:cubicBezTo>
                      <a:pt x="28524" y="13219"/>
                      <a:pt x="28524" y="13219"/>
                      <a:pt x="28524" y="13219"/>
                    </a:cubicBezTo>
                    <a:cubicBezTo>
                      <a:pt x="32028" y="13219"/>
                      <a:pt x="34880" y="16070"/>
                      <a:pt x="34880" y="19575"/>
                    </a:cubicBezTo>
                    <a:cubicBezTo>
                      <a:pt x="34880" y="21236"/>
                      <a:pt x="34880" y="21236"/>
                      <a:pt x="34880" y="21236"/>
                    </a:cubicBezTo>
                    <a:cubicBezTo>
                      <a:pt x="34880" y="24741"/>
                      <a:pt x="32028" y="27592"/>
                      <a:pt x="28524" y="27592"/>
                    </a:cubicBezTo>
                    <a:cubicBezTo>
                      <a:pt x="15967" y="27592"/>
                      <a:pt x="15967" y="27592"/>
                      <a:pt x="15967" y="27592"/>
                    </a:cubicBezTo>
                    <a:cubicBezTo>
                      <a:pt x="15027" y="27592"/>
                      <a:pt x="14262" y="28357"/>
                      <a:pt x="14262" y="29297"/>
                    </a:cubicBezTo>
                    <a:cubicBezTo>
                      <a:pt x="14262" y="31157"/>
                      <a:pt x="14262" y="31157"/>
                      <a:pt x="14262" y="31157"/>
                    </a:cubicBezTo>
                    <a:cubicBezTo>
                      <a:pt x="14262" y="32098"/>
                      <a:pt x="15027" y="32863"/>
                      <a:pt x="15967" y="32863"/>
                    </a:cubicBezTo>
                    <a:cubicBezTo>
                      <a:pt x="19145" y="32863"/>
                      <a:pt x="19145" y="32863"/>
                      <a:pt x="19145" y="32863"/>
                    </a:cubicBezTo>
                    <a:cubicBezTo>
                      <a:pt x="22650" y="32863"/>
                      <a:pt x="25501" y="35714"/>
                      <a:pt x="25501" y="39219"/>
                    </a:cubicBezTo>
                    <a:cubicBezTo>
                      <a:pt x="25501" y="41182"/>
                      <a:pt x="25501" y="41182"/>
                      <a:pt x="25501" y="41182"/>
                    </a:cubicBezTo>
                    <a:cubicBezTo>
                      <a:pt x="25501" y="44687"/>
                      <a:pt x="22650" y="47538"/>
                      <a:pt x="19145" y="47538"/>
                    </a:cubicBezTo>
                    <a:cubicBezTo>
                      <a:pt x="6356" y="47538"/>
                      <a:pt x="6356" y="47538"/>
                      <a:pt x="6356" y="47538"/>
                    </a:cubicBezTo>
                    <a:cubicBezTo>
                      <a:pt x="5298" y="47538"/>
                      <a:pt x="4651" y="48125"/>
                      <a:pt x="4651" y="48444"/>
                    </a:cubicBezTo>
                    <a:lnTo>
                      <a:pt x="4651" y="51675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5375331" y="0"/>
                <a:ext cx="3214663" cy="5143471"/>
              </a:xfrm>
              <a:custGeom>
                <a:rect b="b" l="l" r="r" t="t"/>
                <a:pathLst>
                  <a:path extrusionOk="0" h="51675" w="32296">
                    <a:moveTo>
                      <a:pt x="207" y="51675"/>
                    </a:moveTo>
                    <a:cubicBezTo>
                      <a:pt x="0" y="51675"/>
                      <a:pt x="0" y="51675"/>
                      <a:pt x="0" y="51675"/>
                    </a:cubicBezTo>
                    <a:cubicBezTo>
                      <a:pt x="0" y="51061"/>
                      <a:pt x="0" y="51061"/>
                      <a:pt x="0" y="51061"/>
                    </a:cubicBezTo>
                    <a:cubicBezTo>
                      <a:pt x="207" y="51061"/>
                      <a:pt x="207" y="51061"/>
                      <a:pt x="207" y="51061"/>
                    </a:cubicBezTo>
                    <a:lnTo>
                      <a:pt x="207" y="51675"/>
                    </a:lnTo>
                    <a:close/>
                    <a:moveTo>
                      <a:pt x="207" y="50027"/>
                    </a:moveTo>
                    <a:cubicBezTo>
                      <a:pt x="0" y="50027"/>
                      <a:pt x="0" y="50027"/>
                      <a:pt x="0" y="50027"/>
                    </a:cubicBezTo>
                    <a:cubicBezTo>
                      <a:pt x="0" y="48993"/>
                      <a:pt x="0" y="48993"/>
                      <a:pt x="0" y="48993"/>
                    </a:cubicBezTo>
                    <a:cubicBezTo>
                      <a:pt x="207" y="48993"/>
                      <a:pt x="207" y="48993"/>
                      <a:pt x="207" y="48993"/>
                    </a:cubicBezTo>
                    <a:lnTo>
                      <a:pt x="207" y="50027"/>
                    </a:lnTo>
                    <a:close/>
                    <a:moveTo>
                      <a:pt x="250" y="47981"/>
                    </a:moveTo>
                    <a:cubicBezTo>
                      <a:pt x="47" y="47943"/>
                      <a:pt x="47" y="47943"/>
                      <a:pt x="47" y="47943"/>
                    </a:cubicBezTo>
                    <a:cubicBezTo>
                      <a:pt x="112" y="47598"/>
                      <a:pt x="244" y="47265"/>
                      <a:pt x="439" y="46952"/>
                    </a:cubicBezTo>
                    <a:cubicBezTo>
                      <a:pt x="614" y="47062"/>
                      <a:pt x="614" y="47062"/>
                      <a:pt x="614" y="47062"/>
                    </a:cubicBezTo>
                    <a:cubicBezTo>
                      <a:pt x="433" y="47352"/>
                      <a:pt x="310" y="47661"/>
                      <a:pt x="250" y="47981"/>
                    </a:cubicBezTo>
                    <a:close/>
                    <a:moveTo>
                      <a:pt x="1270" y="46310"/>
                    </a:moveTo>
                    <a:cubicBezTo>
                      <a:pt x="1136" y="46153"/>
                      <a:pt x="1136" y="46153"/>
                      <a:pt x="1136" y="46153"/>
                    </a:cubicBezTo>
                    <a:cubicBezTo>
                      <a:pt x="1399" y="45930"/>
                      <a:pt x="1698" y="45736"/>
                      <a:pt x="2024" y="45579"/>
                    </a:cubicBezTo>
                    <a:cubicBezTo>
                      <a:pt x="2114" y="45765"/>
                      <a:pt x="2114" y="45765"/>
                      <a:pt x="2114" y="45765"/>
                    </a:cubicBezTo>
                    <a:cubicBezTo>
                      <a:pt x="1803" y="45915"/>
                      <a:pt x="1519" y="46098"/>
                      <a:pt x="1270" y="46310"/>
                    </a:cubicBezTo>
                    <a:close/>
                    <a:moveTo>
                      <a:pt x="3066" y="45435"/>
                    </a:moveTo>
                    <a:cubicBezTo>
                      <a:pt x="3020" y="45233"/>
                      <a:pt x="3020" y="45233"/>
                      <a:pt x="3020" y="45233"/>
                    </a:cubicBezTo>
                    <a:cubicBezTo>
                      <a:pt x="3360" y="45156"/>
                      <a:pt x="3712" y="45114"/>
                      <a:pt x="4066" y="45110"/>
                    </a:cubicBezTo>
                    <a:cubicBezTo>
                      <a:pt x="4069" y="45316"/>
                      <a:pt x="4069" y="45316"/>
                      <a:pt x="4069" y="45316"/>
                    </a:cubicBezTo>
                    <a:cubicBezTo>
                      <a:pt x="3729" y="45321"/>
                      <a:pt x="3391" y="45361"/>
                      <a:pt x="3066" y="45435"/>
                    </a:cubicBezTo>
                    <a:close/>
                    <a:moveTo>
                      <a:pt x="16470" y="45316"/>
                    </a:moveTo>
                    <a:cubicBezTo>
                      <a:pt x="15436" y="45316"/>
                      <a:pt x="15436" y="45316"/>
                      <a:pt x="15436" y="45316"/>
                    </a:cubicBezTo>
                    <a:cubicBezTo>
                      <a:pt x="15436" y="45109"/>
                      <a:pt x="15436" y="45109"/>
                      <a:pt x="15436" y="45109"/>
                    </a:cubicBezTo>
                    <a:cubicBezTo>
                      <a:pt x="16470" y="45109"/>
                      <a:pt x="16470" y="45109"/>
                      <a:pt x="16470" y="45109"/>
                    </a:cubicBezTo>
                    <a:lnTo>
                      <a:pt x="16470" y="45316"/>
                    </a:lnTo>
                    <a:close/>
                    <a:moveTo>
                      <a:pt x="14403" y="45316"/>
                    </a:moveTo>
                    <a:cubicBezTo>
                      <a:pt x="13369" y="45316"/>
                      <a:pt x="13369" y="45316"/>
                      <a:pt x="13369" y="45316"/>
                    </a:cubicBezTo>
                    <a:cubicBezTo>
                      <a:pt x="13369" y="45109"/>
                      <a:pt x="13369" y="45109"/>
                      <a:pt x="13369" y="45109"/>
                    </a:cubicBezTo>
                    <a:cubicBezTo>
                      <a:pt x="14403" y="45109"/>
                      <a:pt x="14403" y="45109"/>
                      <a:pt x="14403" y="45109"/>
                    </a:cubicBezTo>
                    <a:lnTo>
                      <a:pt x="14403" y="45316"/>
                    </a:lnTo>
                    <a:close/>
                    <a:moveTo>
                      <a:pt x="12336" y="45316"/>
                    </a:moveTo>
                    <a:cubicBezTo>
                      <a:pt x="11302" y="45316"/>
                      <a:pt x="11302" y="45316"/>
                      <a:pt x="11302" y="45316"/>
                    </a:cubicBezTo>
                    <a:cubicBezTo>
                      <a:pt x="11302" y="45109"/>
                      <a:pt x="11302" y="45109"/>
                      <a:pt x="11302" y="45109"/>
                    </a:cubicBezTo>
                    <a:cubicBezTo>
                      <a:pt x="12336" y="45109"/>
                      <a:pt x="12336" y="45109"/>
                      <a:pt x="12336" y="45109"/>
                    </a:cubicBezTo>
                    <a:lnTo>
                      <a:pt x="12336" y="45316"/>
                    </a:lnTo>
                    <a:close/>
                    <a:moveTo>
                      <a:pt x="10269" y="45316"/>
                    </a:moveTo>
                    <a:cubicBezTo>
                      <a:pt x="9235" y="45316"/>
                      <a:pt x="9235" y="45316"/>
                      <a:pt x="9235" y="45316"/>
                    </a:cubicBezTo>
                    <a:cubicBezTo>
                      <a:pt x="9235" y="45109"/>
                      <a:pt x="9235" y="45109"/>
                      <a:pt x="9235" y="45109"/>
                    </a:cubicBezTo>
                    <a:cubicBezTo>
                      <a:pt x="10269" y="45109"/>
                      <a:pt x="10269" y="45109"/>
                      <a:pt x="10269" y="45109"/>
                    </a:cubicBezTo>
                    <a:lnTo>
                      <a:pt x="10269" y="45316"/>
                    </a:lnTo>
                    <a:close/>
                    <a:moveTo>
                      <a:pt x="8202" y="45316"/>
                    </a:moveTo>
                    <a:cubicBezTo>
                      <a:pt x="7168" y="45316"/>
                      <a:pt x="7168" y="45316"/>
                      <a:pt x="7168" y="45316"/>
                    </a:cubicBezTo>
                    <a:cubicBezTo>
                      <a:pt x="7168" y="45109"/>
                      <a:pt x="7168" y="45109"/>
                      <a:pt x="7168" y="45109"/>
                    </a:cubicBezTo>
                    <a:cubicBezTo>
                      <a:pt x="8202" y="45109"/>
                      <a:pt x="8202" y="45109"/>
                      <a:pt x="8202" y="45109"/>
                    </a:cubicBezTo>
                    <a:lnTo>
                      <a:pt x="8202" y="45316"/>
                    </a:lnTo>
                    <a:close/>
                    <a:moveTo>
                      <a:pt x="6135" y="45316"/>
                    </a:moveTo>
                    <a:cubicBezTo>
                      <a:pt x="5101" y="45316"/>
                      <a:pt x="5101" y="45316"/>
                      <a:pt x="5101" y="45316"/>
                    </a:cubicBezTo>
                    <a:cubicBezTo>
                      <a:pt x="5101" y="45109"/>
                      <a:pt x="5101" y="45109"/>
                      <a:pt x="5101" y="45109"/>
                    </a:cubicBezTo>
                    <a:cubicBezTo>
                      <a:pt x="6135" y="45109"/>
                      <a:pt x="6135" y="45109"/>
                      <a:pt x="6135" y="45109"/>
                    </a:cubicBezTo>
                    <a:lnTo>
                      <a:pt x="6135" y="45316"/>
                    </a:lnTo>
                    <a:close/>
                    <a:moveTo>
                      <a:pt x="17516" y="45273"/>
                    </a:moveTo>
                    <a:cubicBezTo>
                      <a:pt x="17486" y="45069"/>
                      <a:pt x="17486" y="45069"/>
                      <a:pt x="17486" y="45069"/>
                    </a:cubicBezTo>
                    <a:cubicBezTo>
                      <a:pt x="17818" y="45021"/>
                      <a:pt x="18143" y="44929"/>
                      <a:pt x="18452" y="44797"/>
                    </a:cubicBezTo>
                    <a:cubicBezTo>
                      <a:pt x="18533" y="44988"/>
                      <a:pt x="18533" y="44988"/>
                      <a:pt x="18533" y="44988"/>
                    </a:cubicBezTo>
                    <a:cubicBezTo>
                      <a:pt x="18208" y="45126"/>
                      <a:pt x="17865" y="45223"/>
                      <a:pt x="17516" y="45273"/>
                    </a:cubicBezTo>
                    <a:close/>
                    <a:moveTo>
                      <a:pt x="19445" y="44452"/>
                    </a:moveTo>
                    <a:cubicBezTo>
                      <a:pt x="19318" y="44289"/>
                      <a:pt x="19318" y="44289"/>
                      <a:pt x="19318" y="44289"/>
                    </a:cubicBezTo>
                    <a:cubicBezTo>
                      <a:pt x="19584" y="44083"/>
                      <a:pt x="19823" y="43845"/>
                      <a:pt x="20028" y="43579"/>
                    </a:cubicBezTo>
                    <a:cubicBezTo>
                      <a:pt x="20192" y="43706"/>
                      <a:pt x="20192" y="43706"/>
                      <a:pt x="20192" y="43706"/>
                    </a:cubicBezTo>
                    <a:cubicBezTo>
                      <a:pt x="19975" y="43985"/>
                      <a:pt x="19724" y="44236"/>
                      <a:pt x="19445" y="44452"/>
                    </a:cubicBezTo>
                    <a:close/>
                    <a:moveTo>
                      <a:pt x="20728" y="42795"/>
                    </a:moveTo>
                    <a:cubicBezTo>
                      <a:pt x="20538" y="42713"/>
                      <a:pt x="20538" y="42713"/>
                      <a:pt x="20538" y="42713"/>
                    </a:cubicBezTo>
                    <a:cubicBezTo>
                      <a:pt x="20670" y="42404"/>
                      <a:pt x="20761" y="42079"/>
                      <a:pt x="20809" y="41747"/>
                    </a:cubicBezTo>
                    <a:cubicBezTo>
                      <a:pt x="21014" y="41777"/>
                      <a:pt x="21014" y="41777"/>
                      <a:pt x="21014" y="41777"/>
                    </a:cubicBezTo>
                    <a:cubicBezTo>
                      <a:pt x="20963" y="42126"/>
                      <a:pt x="20867" y="42469"/>
                      <a:pt x="20728" y="42795"/>
                    </a:cubicBezTo>
                    <a:close/>
                    <a:moveTo>
                      <a:pt x="21057" y="40730"/>
                    </a:moveTo>
                    <a:cubicBezTo>
                      <a:pt x="20850" y="40730"/>
                      <a:pt x="20850" y="40730"/>
                      <a:pt x="20850" y="40730"/>
                    </a:cubicBezTo>
                    <a:cubicBezTo>
                      <a:pt x="20850" y="39697"/>
                      <a:pt x="20850" y="39697"/>
                      <a:pt x="20850" y="39697"/>
                    </a:cubicBezTo>
                    <a:cubicBezTo>
                      <a:pt x="21057" y="39697"/>
                      <a:pt x="21057" y="39697"/>
                      <a:pt x="21057" y="39697"/>
                    </a:cubicBezTo>
                    <a:lnTo>
                      <a:pt x="21057" y="40730"/>
                    </a:lnTo>
                    <a:close/>
                    <a:moveTo>
                      <a:pt x="20813" y="38680"/>
                    </a:moveTo>
                    <a:cubicBezTo>
                      <a:pt x="20767" y="38347"/>
                      <a:pt x="20678" y="38022"/>
                      <a:pt x="20548" y="37712"/>
                    </a:cubicBezTo>
                    <a:cubicBezTo>
                      <a:pt x="20738" y="37632"/>
                      <a:pt x="20738" y="37632"/>
                      <a:pt x="20738" y="37632"/>
                    </a:cubicBezTo>
                    <a:cubicBezTo>
                      <a:pt x="20875" y="37958"/>
                      <a:pt x="20969" y="38301"/>
                      <a:pt x="21018" y="38651"/>
                    </a:cubicBezTo>
                    <a:lnTo>
                      <a:pt x="20813" y="38680"/>
                    </a:lnTo>
                    <a:close/>
                    <a:moveTo>
                      <a:pt x="20045" y="36843"/>
                    </a:moveTo>
                    <a:cubicBezTo>
                      <a:pt x="19841" y="36576"/>
                      <a:pt x="19603" y="36336"/>
                      <a:pt x="19339" y="36128"/>
                    </a:cubicBezTo>
                    <a:cubicBezTo>
                      <a:pt x="19467" y="35965"/>
                      <a:pt x="19467" y="35965"/>
                      <a:pt x="19467" y="35965"/>
                    </a:cubicBezTo>
                    <a:cubicBezTo>
                      <a:pt x="19745" y="36184"/>
                      <a:pt x="19994" y="36437"/>
                      <a:pt x="20209" y="36717"/>
                    </a:cubicBezTo>
                    <a:lnTo>
                      <a:pt x="20045" y="36843"/>
                    </a:lnTo>
                    <a:close/>
                    <a:moveTo>
                      <a:pt x="18477" y="35614"/>
                    </a:moveTo>
                    <a:cubicBezTo>
                      <a:pt x="18168" y="35480"/>
                      <a:pt x="17844" y="35386"/>
                      <a:pt x="17512" y="35336"/>
                    </a:cubicBezTo>
                    <a:cubicBezTo>
                      <a:pt x="17543" y="35131"/>
                      <a:pt x="17543" y="35131"/>
                      <a:pt x="17543" y="35131"/>
                    </a:cubicBezTo>
                    <a:cubicBezTo>
                      <a:pt x="17892" y="35185"/>
                      <a:pt x="18234" y="35283"/>
                      <a:pt x="18559" y="35424"/>
                    </a:cubicBezTo>
                    <a:lnTo>
                      <a:pt x="18477" y="35614"/>
                    </a:lnTo>
                    <a:close/>
                    <a:moveTo>
                      <a:pt x="16496" y="35291"/>
                    </a:moveTo>
                    <a:cubicBezTo>
                      <a:pt x="15463" y="35291"/>
                      <a:pt x="15463" y="35291"/>
                      <a:pt x="15463" y="35291"/>
                    </a:cubicBezTo>
                    <a:cubicBezTo>
                      <a:pt x="15463" y="35085"/>
                      <a:pt x="15463" y="35085"/>
                      <a:pt x="15463" y="35085"/>
                    </a:cubicBezTo>
                    <a:cubicBezTo>
                      <a:pt x="16496" y="35085"/>
                      <a:pt x="16496" y="35085"/>
                      <a:pt x="16496" y="35085"/>
                    </a:cubicBezTo>
                    <a:lnTo>
                      <a:pt x="16496" y="35291"/>
                    </a:lnTo>
                    <a:close/>
                    <a:moveTo>
                      <a:pt x="14429" y="35291"/>
                    </a:moveTo>
                    <a:cubicBezTo>
                      <a:pt x="13745" y="35291"/>
                      <a:pt x="13745" y="35291"/>
                      <a:pt x="13745" y="35291"/>
                    </a:cubicBezTo>
                    <a:cubicBezTo>
                      <a:pt x="13626" y="35291"/>
                      <a:pt x="13506" y="35286"/>
                      <a:pt x="13387" y="35276"/>
                    </a:cubicBezTo>
                    <a:cubicBezTo>
                      <a:pt x="13405" y="35070"/>
                      <a:pt x="13405" y="35070"/>
                      <a:pt x="13405" y="35070"/>
                    </a:cubicBezTo>
                    <a:cubicBezTo>
                      <a:pt x="13518" y="35080"/>
                      <a:pt x="13632" y="35085"/>
                      <a:pt x="13745" y="35085"/>
                    </a:cubicBezTo>
                    <a:cubicBezTo>
                      <a:pt x="14429" y="35085"/>
                      <a:pt x="14429" y="35085"/>
                      <a:pt x="14429" y="35085"/>
                    </a:cubicBezTo>
                    <a:lnTo>
                      <a:pt x="14429" y="35291"/>
                    </a:lnTo>
                    <a:close/>
                    <a:moveTo>
                      <a:pt x="12355" y="35049"/>
                    </a:moveTo>
                    <a:cubicBezTo>
                      <a:pt x="12023" y="34930"/>
                      <a:pt x="11707" y="34768"/>
                      <a:pt x="11415" y="34567"/>
                    </a:cubicBezTo>
                    <a:cubicBezTo>
                      <a:pt x="11532" y="34397"/>
                      <a:pt x="11532" y="34397"/>
                      <a:pt x="11532" y="34397"/>
                    </a:cubicBezTo>
                    <a:cubicBezTo>
                      <a:pt x="11810" y="34587"/>
                      <a:pt x="12110" y="34742"/>
                      <a:pt x="12425" y="34855"/>
                    </a:cubicBezTo>
                    <a:lnTo>
                      <a:pt x="12355" y="35049"/>
                    </a:lnTo>
                    <a:close/>
                    <a:moveTo>
                      <a:pt x="10627" y="33864"/>
                    </a:moveTo>
                    <a:cubicBezTo>
                      <a:pt x="10394" y="33596"/>
                      <a:pt x="10197" y="33300"/>
                      <a:pt x="10040" y="32985"/>
                    </a:cubicBezTo>
                    <a:cubicBezTo>
                      <a:pt x="10225" y="32893"/>
                      <a:pt x="10225" y="32893"/>
                      <a:pt x="10225" y="32893"/>
                    </a:cubicBezTo>
                    <a:cubicBezTo>
                      <a:pt x="10374" y="33193"/>
                      <a:pt x="10562" y="33474"/>
                      <a:pt x="10783" y="33728"/>
                    </a:cubicBezTo>
                    <a:lnTo>
                      <a:pt x="10627" y="33864"/>
                    </a:lnTo>
                    <a:close/>
                    <a:moveTo>
                      <a:pt x="9695" y="31985"/>
                    </a:moveTo>
                    <a:cubicBezTo>
                      <a:pt x="9640" y="31714"/>
                      <a:pt x="9611" y="31436"/>
                      <a:pt x="9611" y="31157"/>
                    </a:cubicBezTo>
                    <a:cubicBezTo>
                      <a:pt x="9611" y="30937"/>
                      <a:pt x="9611" y="30937"/>
                      <a:pt x="9611" y="30937"/>
                    </a:cubicBezTo>
                    <a:cubicBezTo>
                      <a:pt x="9818" y="30937"/>
                      <a:pt x="9818" y="30937"/>
                      <a:pt x="9818" y="30937"/>
                    </a:cubicBezTo>
                    <a:cubicBezTo>
                      <a:pt x="9818" y="31157"/>
                      <a:pt x="9818" y="31157"/>
                      <a:pt x="9818" y="31157"/>
                    </a:cubicBezTo>
                    <a:cubicBezTo>
                      <a:pt x="9818" y="31422"/>
                      <a:pt x="9845" y="31686"/>
                      <a:pt x="9898" y="31943"/>
                    </a:cubicBezTo>
                    <a:lnTo>
                      <a:pt x="9695" y="31985"/>
                    </a:lnTo>
                    <a:close/>
                    <a:moveTo>
                      <a:pt x="9818" y="29903"/>
                    </a:moveTo>
                    <a:cubicBezTo>
                      <a:pt x="9611" y="29903"/>
                      <a:pt x="9611" y="29903"/>
                      <a:pt x="9611" y="29903"/>
                    </a:cubicBezTo>
                    <a:cubicBezTo>
                      <a:pt x="9611" y="29297"/>
                      <a:pt x="9611" y="29297"/>
                      <a:pt x="9611" y="29297"/>
                    </a:cubicBezTo>
                    <a:cubicBezTo>
                      <a:pt x="9611" y="29152"/>
                      <a:pt x="9619" y="29004"/>
                      <a:pt x="9635" y="28860"/>
                    </a:cubicBezTo>
                    <a:cubicBezTo>
                      <a:pt x="9840" y="28882"/>
                      <a:pt x="9840" y="28882"/>
                      <a:pt x="9840" y="28882"/>
                    </a:cubicBezTo>
                    <a:cubicBezTo>
                      <a:pt x="9826" y="29019"/>
                      <a:pt x="9818" y="29159"/>
                      <a:pt x="9818" y="29297"/>
                    </a:cubicBezTo>
                    <a:lnTo>
                      <a:pt x="9818" y="29903"/>
                    </a:lnTo>
                    <a:close/>
                    <a:moveTo>
                      <a:pt x="10074" y="27906"/>
                    </a:moveTo>
                    <a:cubicBezTo>
                      <a:pt x="9881" y="27832"/>
                      <a:pt x="9881" y="27832"/>
                      <a:pt x="9881" y="27832"/>
                    </a:cubicBezTo>
                    <a:cubicBezTo>
                      <a:pt x="10007" y="27503"/>
                      <a:pt x="10175" y="27190"/>
                      <a:pt x="10382" y="26901"/>
                    </a:cubicBezTo>
                    <a:cubicBezTo>
                      <a:pt x="10550" y="27022"/>
                      <a:pt x="10550" y="27022"/>
                      <a:pt x="10550" y="27022"/>
                    </a:cubicBezTo>
                    <a:cubicBezTo>
                      <a:pt x="10354" y="27296"/>
                      <a:pt x="10194" y="27593"/>
                      <a:pt x="10074" y="27906"/>
                    </a:cubicBezTo>
                    <a:close/>
                    <a:moveTo>
                      <a:pt x="11233" y="26285"/>
                    </a:moveTo>
                    <a:cubicBezTo>
                      <a:pt x="11100" y="26127"/>
                      <a:pt x="11100" y="26127"/>
                      <a:pt x="11100" y="26127"/>
                    </a:cubicBezTo>
                    <a:cubicBezTo>
                      <a:pt x="11372" y="25899"/>
                      <a:pt x="11671" y="25708"/>
                      <a:pt x="11990" y="25557"/>
                    </a:cubicBezTo>
                    <a:cubicBezTo>
                      <a:pt x="12079" y="25744"/>
                      <a:pt x="12079" y="25744"/>
                      <a:pt x="12079" y="25744"/>
                    </a:cubicBezTo>
                    <a:cubicBezTo>
                      <a:pt x="11776" y="25887"/>
                      <a:pt x="11491" y="26069"/>
                      <a:pt x="11233" y="26285"/>
                    </a:cubicBezTo>
                    <a:close/>
                    <a:moveTo>
                      <a:pt x="13034" y="25435"/>
                    </a:moveTo>
                    <a:cubicBezTo>
                      <a:pt x="12996" y="25232"/>
                      <a:pt x="12996" y="25232"/>
                      <a:pt x="12996" y="25232"/>
                    </a:cubicBezTo>
                    <a:cubicBezTo>
                      <a:pt x="13242" y="25186"/>
                      <a:pt x="13494" y="25163"/>
                      <a:pt x="13745" y="25163"/>
                    </a:cubicBezTo>
                    <a:cubicBezTo>
                      <a:pt x="14044" y="25163"/>
                      <a:pt x="14044" y="25163"/>
                      <a:pt x="14044" y="25163"/>
                    </a:cubicBezTo>
                    <a:cubicBezTo>
                      <a:pt x="14044" y="25370"/>
                      <a:pt x="14044" y="25370"/>
                      <a:pt x="14044" y="25370"/>
                    </a:cubicBezTo>
                    <a:cubicBezTo>
                      <a:pt x="13745" y="25370"/>
                      <a:pt x="13745" y="25370"/>
                      <a:pt x="13745" y="25370"/>
                    </a:cubicBezTo>
                    <a:cubicBezTo>
                      <a:pt x="13507" y="25370"/>
                      <a:pt x="13267" y="25392"/>
                      <a:pt x="13034" y="25435"/>
                    </a:cubicBezTo>
                    <a:close/>
                    <a:moveTo>
                      <a:pt x="26302" y="25370"/>
                    </a:moveTo>
                    <a:cubicBezTo>
                      <a:pt x="25413" y="25370"/>
                      <a:pt x="25413" y="25370"/>
                      <a:pt x="25413" y="25370"/>
                    </a:cubicBezTo>
                    <a:cubicBezTo>
                      <a:pt x="25413" y="25163"/>
                      <a:pt x="25413" y="25163"/>
                      <a:pt x="25413" y="25163"/>
                    </a:cubicBezTo>
                    <a:cubicBezTo>
                      <a:pt x="26302" y="25163"/>
                      <a:pt x="26302" y="25163"/>
                      <a:pt x="26302" y="25163"/>
                    </a:cubicBezTo>
                    <a:cubicBezTo>
                      <a:pt x="26349" y="25163"/>
                      <a:pt x="26396" y="25163"/>
                      <a:pt x="26443" y="25161"/>
                    </a:cubicBezTo>
                    <a:cubicBezTo>
                      <a:pt x="26450" y="25367"/>
                      <a:pt x="26450" y="25367"/>
                      <a:pt x="26450" y="25367"/>
                    </a:cubicBezTo>
                    <a:cubicBezTo>
                      <a:pt x="26401" y="25369"/>
                      <a:pt x="26351" y="25370"/>
                      <a:pt x="26302" y="25370"/>
                    </a:cubicBezTo>
                    <a:close/>
                    <a:moveTo>
                      <a:pt x="24379" y="25370"/>
                    </a:moveTo>
                    <a:cubicBezTo>
                      <a:pt x="23346" y="25370"/>
                      <a:pt x="23346" y="25370"/>
                      <a:pt x="23346" y="25370"/>
                    </a:cubicBezTo>
                    <a:cubicBezTo>
                      <a:pt x="23346" y="25163"/>
                      <a:pt x="23346" y="25163"/>
                      <a:pt x="23346" y="25163"/>
                    </a:cubicBezTo>
                    <a:cubicBezTo>
                      <a:pt x="24379" y="25163"/>
                      <a:pt x="24379" y="25163"/>
                      <a:pt x="24379" y="25163"/>
                    </a:cubicBezTo>
                    <a:lnTo>
                      <a:pt x="24379" y="25370"/>
                    </a:lnTo>
                    <a:close/>
                    <a:moveTo>
                      <a:pt x="22312" y="25370"/>
                    </a:moveTo>
                    <a:cubicBezTo>
                      <a:pt x="21279" y="25370"/>
                      <a:pt x="21279" y="25370"/>
                      <a:pt x="21279" y="25370"/>
                    </a:cubicBezTo>
                    <a:cubicBezTo>
                      <a:pt x="21279" y="25163"/>
                      <a:pt x="21279" y="25163"/>
                      <a:pt x="21279" y="25163"/>
                    </a:cubicBezTo>
                    <a:cubicBezTo>
                      <a:pt x="22312" y="25163"/>
                      <a:pt x="22312" y="25163"/>
                      <a:pt x="22312" y="25163"/>
                    </a:cubicBezTo>
                    <a:lnTo>
                      <a:pt x="22312" y="25370"/>
                    </a:lnTo>
                    <a:close/>
                    <a:moveTo>
                      <a:pt x="20245" y="25370"/>
                    </a:moveTo>
                    <a:cubicBezTo>
                      <a:pt x="19212" y="25370"/>
                      <a:pt x="19212" y="25370"/>
                      <a:pt x="19212" y="25370"/>
                    </a:cubicBezTo>
                    <a:cubicBezTo>
                      <a:pt x="19212" y="25163"/>
                      <a:pt x="19212" y="25163"/>
                      <a:pt x="19212" y="25163"/>
                    </a:cubicBezTo>
                    <a:cubicBezTo>
                      <a:pt x="20245" y="25163"/>
                      <a:pt x="20245" y="25163"/>
                      <a:pt x="20245" y="25163"/>
                    </a:cubicBezTo>
                    <a:lnTo>
                      <a:pt x="20245" y="25370"/>
                    </a:lnTo>
                    <a:close/>
                    <a:moveTo>
                      <a:pt x="18178" y="25370"/>
                    </a:moveTo>
                    <a:cubicBezTo>
                      <a:pt x="17145" y="25370"/>
                      <a:pt x="17145" y="25370"/>
                      <a:pt x="17145" y="25370"/>
                    </a:cubicBezTo>
                    <a:cubicBezTo>
                      <a:pt x="17145" y="25163"/>
                      <a:pt x="17145" y="25163"/>
                      <a:pt x="17145" y="25163"/>
                    </a:cubicBezTo>
                    <a:cubicBezTo>
                      <a:pt x="18178" y="25163"/>
                      <a:pt x="18178" y="25163"/>
                      <a:pt x="18178" y="25163"/>
                    </a:cubicBezTo>
                    <a:lnTo>
                      <a:pt x="18178" y="25370"/>
                    </a:lnTo>
                    <a:close/>
                    <a:moveTo>
                      <a:pt x="16111" y="25370"/>
                    </a:moveTo>
                    <a:cubicBezTo>
                      <a:pt x="15078" y="25370"/>
                      <a:pt x="15078" y="25370"/>
                      <a:pt x="15078" y="25370"/>
                    </a:cubicBezTo>
                    <a:cubicBezTo>
                      <a:pt x="15078" y="25163"/>
                      <a:pt x="15078" y="25163"/>
                      <a:pt x="15078" y="25163"/>
                    </a:cubicBezTo>
                    <a:cubicBezTo>
                      <a:pt x="16111" y="25163"/>
                      <a:pt x="16111" y="25163"/>
                      <a:pt x="16111" y="25163"/>
                    </a:cubicBezTo>
                    <a:lnTo>
                      <a:pt x="16111" y="25370"/>
                    </a:lnTo>
                    <a:close/>
                    <a:moveTo>
                      <a:pt x="27493" y="25194"/>
                    </a:moveTo>
                    <a:cubicBezTo>
                      <a:pt x="27433" y="24996"/>
                      <a:pt x="27433" y="24996"/>
                      <a:pt x="27433" y="24996"/>
                    </a:cubicBezTo>
                    <a:cubicBezTo>
                      <a:pt x="27753" y="24899"/>
                      <a:pt x="28061" y="24761"/>
                      <a:pt x="28348" y="24584"/>
                    </a:cubicBezTo>
                    <a:cubicBezTo>
                      <a:pt x="28456" y="24760"/>
                      <a:pt x="28456" y="24760"/>
                      <a:pt x="28456" y="24760"/>
                    </a:cubicBezTo>
                    <a:cubicBezTo>
                      <a:pt x="28154" y="24946"/>
                      <a:pt x="27830" y="25092"/>
                      <a:pt x="27493" y="25194"/>
                    </a:cubicBezTo>
                    <a:close/>
                    <a:moveTo>
                      <a:pt x="29279" y="24097"/>
                    </a:moveTo>
                    <a:cubicBezTo>
                      <a:pt x="29130" y="23954"/>
                      <a:pt x="29130" y="23954"/>
                      <a:pt x="29130" y="23954"/>
                    </a:cubicBezTo>
                    <a:cubicBezTo>
                      <a:pt x="29363" y="23711"/>
                      <a:pt x="29565" y="23440"/>
                      <a:pt x="29729" y="23148"/>
                    </a:cubicBezTo>
                    <a:cubicBezTo>
                      <a:pt x="29909" y="23249"/>
                      <a:pt x="29909" y="23249"/>
                      <a:pt x="29909" y="23249"/>
                    </a:cubicBezTo>
                    <a:cubicBezTo>
                      <a:pt x="29736" y="23556"/>
                      <a:pt x="29524" y="23842"/>
                      <a:pt x="29279" y="24097"/>
                    </a:cubicBezTo>
                    <a:close/>
                    <a:moveTo>
                      <a:pt x="30304" y="22268"/>
                    </a:moveTo>
                    <a:cubicBezTo>
                      <a:pt x="30104" y="22216"/>
                      <a:pt x="30104" y="22216"/>
                      <a:pt x="30104" y="22216"/>
                    </a:cubicBezTo>
                    <a:cubicBezTo>
                      <a:pt x="30187" y="21898"/>
                      <a:pt x="30229" y="21568"/>
                      <a:pt x="30229" y="21236"/>
                    </a:cubicBezTo>
                    <a:cubicBezTo>
                      <a:pt x="30229" y="21220"/>
                      <a:pt x="30229" y="21220"/>
                      <a:pt x="30229" y="21220"/>
                    </a:cubicBezTo>
                    <a:cubicBezTo>
                      <a:pt x="30436" y="21220"/>
                      <a:pt x="30436" y="21220"/>
                      <a:pt x="30436" y="21220"/>
                    </a:cubicBezTo>
                    <a:cubicBezTo>
                      <a:pt x="30436" y="21236"/>
                      <a:pt x="30436" y="21236"/>
                      <a:pt x="30436" y="21236"/>
                    </a:cubicBezTo>
                    <a:cubicBezTo>
                      <a:pt x="30436" y="21585"/>
                      <a:pt x="30392" y="21932"/>
                      <a:pt x="30304" y="22268"/>
                    </a:cubicBezTo>
                    <a:close/>
                    <a:moveTo>
                      <a:pt x="30436" y="20186"/>
                    </a:moveTo>
                    <a:cubicBezTo>
                      <a:pt x="30229" y="20186"/>
                      <a:pt x="30229" y="20186"/>
                      <a:pt x="30229" y="20186"/>
                    </a:cubicBezTo>
                    <a:cubicBezTo>
                      <a:pt x="30229" y="19575"/>
                      <a:pt x="30229" y="19575"/>
                      <a:pt x="30229" y="19575"/>
                    </a:cubicBezTo>
                    <a:cubicBezTo>
                      <a:pt x="30229" y="19438"/>
                      <a:pt x="30222" y="19300"/>
                      <a:pt x="30208" y="19165"/>
                    </a:cubicBezTo>
                    <a:cubicBezTo>
                      <a:pt x="30413" y="19143"/>
                      <a:pt x="30413" y="19143"/>
                      <a:pt x="30413" y="19143"/>
                    </a:cubicBezTo>
                    <a:cubicBezTo>
                      <a:pt x="30428" y="19286"/>
                      <a:pt x="30436" y="19431"/>
                      <a:pt x="30436" y="19575"/>
                    </a:cubicBezTo>
                    <a:lnTo>
                      <a:pt x="30436" y="20186"/>
                    </a:lnTo>
                    <a:close/>
                    <a:moveTo>
                      <a:pt x="29975" y="18188"/>
                    </a:moveTo>
                    <a:cubicBezTo>
                      <a:pt x="29856" y="17876"/>
                      <a:pt x="29696" y="17578"/>
                      <a:pt x="29501" y="17304"/>
                    </a:cubicBezTo>
                    <a:cubicBezTo>
                      <a:pt x="29669" y="17184"/>
                      <a:pt x="29669" y="17184"/>
                      <a:pt x="29669" y="17184"/>
                    </a:cubicBezTo>
                    <a:cubicBezTo>
                      <a:pt x="29875" y="17472"/>
                      <a:pt x="30043" y="17786"/>
                      <a:pt x="30168" y="18115"/>
                    </a:cubicBezTo>
                    <a:lnTo>
                      <a:pt x="29975" y="18188"/>
                    </a:lnTo>
                    <a:close/>
                    <a:moveTo>
                      <a:pt x="28819" y="16566"/>
                    </a:moveTo>
                    <a:cubicBezTo>
                      <a:pt x="28561" y="16350"/>
                      <a:pt x="28277" y="16167"/>
                      <a:pt x="27974" y="16023"/>
                    </a:cubicBezTo>
                    <a:cubicBezTo>
                      <a:pt x="28062" y="15837"/>
                      <a:pt x="28062" y="15837"/>
                      <a:pt x="28062" y="15837"/>
                    </a:cubicBezTo>
                    <a:cubicBezTo>
                      <a:pt x="28381" y="15988"/>
                      <a:pt x="28680" y="16180"/>
                      <a:pt x="28952" y="16408"/>
                    </a:cubicBezTo>
                    <a:lnTo>
                      <a:pt x="28819" y="16566"/>
                    </a:lnTo>
                    <a:close/>
                    <a:moveTo>
                      <a:pt x="27019" y="15713"/>
                    </a:moveTo>
                    <a:cubicBezTo>
                      <a:pt x="26784" y="15670"/>
                      <a:pt x="26542" y="15647"/>
                      <a:pt x="26302" y="15647"/>
                    </a:cubicBezTo>
                    <a:cubicBezTo>
                      <a:pt x="26009" y="15647"/>
                      <a:pt x="26009" y="15647"/>
                      <a:pt x="26009" y="15647"/>
                    </a:cubicBezTo>
                    <a:cubicBezTo>
                      <a:pt x="26009" y="15441"/>
                      <a:pt x="26009" y="15441"/>
                      <a:pt x="26009" y="15441"/>
                    </a:cubicBezTo>
                    <a:cubicBezTo>
                      <a:pt x="26302" y="15441"/>
                      <a:pt x="26302" y="15441"/>
                      <a:pt x="26302" y="15441"/>
                    </a:cubicBezTo>
                    <a:cubicBezTo>
                      <a:pt x="26555" y="15441"/>
                      <a:pt x="26809" y="15464"/>
                      <a:pt x="27057" y="15510"/>
                    </a:cubicBezTo>
                    <a:lnTo>
                      <a:pt x="27019" y="15713"/>
                    </a:lnTo>
                    <a:close/>
                    <a:moveTo>
                      <a:pt x="24975" y="15647"/>
                    </a:moveTo>
                    <a:cubicBezTo>
                      <a:pt x="23941" y="15647"/>
                      <a:pt x="23941" y="15647"/>
                      <a:pt x="23941" y="15647"/>
                    </a:cubicBezTo>
                    <a:cubicBezTo>
                      <a:pt x="23943" y="15441"/>
                      <a:pt x="23943" y="15441"/>
                      <a:pt x="23943" y="15441"/>
                    </a:cubicBezTo>
                    <a:cubicBezTo>
                      <a:pt x="24975" y="15441"/>
                      <a:pt x="24975" y="15441"/>
                      <a:pt x="24975" y="15441"/>
                    </a:cubicBezTo>
                    <a:lnTo>
                      <a:pt x="24975" y="15647"/>
                    </a:lnTo>
                    <a:close/>
                    <a:moveTo>
                      <a:pt x="22894" y="15503"/>
                    </a:moveTo>
                    <a:cubicBezTo>
                      <a:pt x="22554" y="15410"/>
                      <a:pt x="22225" y="15273"/>
                      <a:pt x="21919" y="15095"/>
                    </a:cubicBezTo>
                    <a:cubicBezTo>
                      <a:pt x="22022" y="14916"/>
                      <a:pt x="22022" y="14916"/>
                      <a:pt x="22022" y="14916"/>
                    </a:cubicBezTo>
                    <a:cubicBezTo>
                      <a:pt x="22314" y="15085"/>
                      <a:pt x="22625" y="15215"/>
                      <a:pt x="22948" y="15303"/>
                    </a:cubicBezTo>
                    <a:lnTo>
                      <a:pt x="22894" y="15503"/>
                    </a:lnTo>
                    <a:close/>
                    <a:moveTo>
                      <a:pt x="21078" y="14454"/>
                    </a:moveTo>
                    <a:cubicBezTo>
                      <a:pt x="20826" y="14206"/>
                      <a:pt x="20607" y="13927"/>
                      <a:pt x="20426" y="13624"/>
                    </a:cubicBezTo>
                    <a:cubicBezTo>
                      <a:pt x="20603" y="13517"/>
                      <a:pt x="20603" y="13517"/>
                      <a:pt x="20603" y="13517"/>
                    </a:cubicBezTo>
                    <a:cubicBezTo>
                      <a:pt x="20775" y="13805"/>
                      <a:pt x="20984" y="14071"/>
                      <a:pt x="21224" y="14307"/>
                    </a:cubicBezTo>
                    <a:lnTo>
                      <a:pt x="21078" y="14454"/>
                    </a:lnTo>
                    <a:close/>
                    <a:moveTo>
                      <a:pt x="20004" y="12654"/>
                    </a:moveTo>
                    <a:cubicBezTo>
                      <a:pt x="19906" y="12315"/>
                      <a:pt x="19852" y="11964"/>
                      <a:pt x="19844" y="11610"/>
                    </a:cubicBezTo>
                    <a:cubicBezTo>
                      <a:pt x="20050" y="11605"/>
                      <a:pt x="20050" y="11605"/>
                      <a:pt x="20050" y="11605"/>
                    </a:cubicBezTo>
                    <a:cubicBezTo>
                      <a:pt x="20058" y="11941"/>
                      <a:pt x="20109" y="12275"/>
                      <a:pt x="20202" y="12597"/>
                    </a:cubicBezTo>
                    <a:lnTo>
                      <a:pt x="20004" y="12654"/>
                    </a:lnTo>
                    <a:close/>
                    <a:moveTo>
                      <a:pt x="20049" y="10574"/>
                    </a:moveTo>
                    <a:cubicBezTo>
                      <a:pt x="19843" y="10574"/>
                      <a:pt x="19843" y="10574"/>
                      <a:pt x="19843" y="10574"/>
                    </a:cubicBezTo>
                    <a:cubicBezTo>
                      <a:pt x="19843" y="9817"/>
                      <a:pt x="19843" y="9817"/>
                      <a:pt x="19843" y="9817"/>
                    </a:cubicBezTo>
                    <a:cubicBezTo>
                      <a:pt x="19843" y="9722"/>
                      <a:pt x="19846" y="9627"/>
                      <a:pt x="19852" y="9533"/>
                    </a:cubicBezTo>
                    <a:cubicBezTo>
                      <a:pt x="20059" y="9547"/>
                      <a:pt x="20059" y="9547"/>
                      <a:pt x="20059" y="9547"/>
                    </a:cubicBezTo>
                    <a:cubicBezTo>
                      <a:pt x="20052" y="9636"/>
                      <a:pt x="20049" y="9727"/>
                      <a:pt x="20049" y="9817"/>
                    </a:cubicBezTo>
                    <a:lnTo>
                      <a:pt x="20049" y="10574"/>
                    </a:lnTo>
                    <a:close/>
                    <a:moveTo>
                      <a:pt x="20256" y="8563"/>
                    </a:moveTo>
                    <a:cubicBezTo>
                      <a:pt x="20060" y="8497"/>
                      <a:pt x="20060" y="8497"/>
                      <a:pt x="20060" y="8497"/>
                    </a:cubicBezTo>
                    <a:cubicBezTo>
                      <a:pt x="20173" y="8163"/>
                      <a:pt x="20329" y="7844"/>
                      <a:pt x="20525" y="7548"/>
                    </a:cubicBezTo>
                    <a:cubicBezTo>
                      <a:pt x="20697" y="7662"/>
                      <a:pt x="20697" y="7662"/>
                      <a:pt x="20697" y="7662"/>
                    </a:cubicBezTo>
                    <a:cubicBezTo>
                      <a:pt x="20512" y="7943"/>
                      <a:pt x="20363" y="8247"/>
                      <a:pt x="20256" y="8563"/>
                    </a:cubicBezTo>
                    <a:close/>
                    <a:moveTo>
                      <a:pt x="21353" y="6901"/>
                    </a:moveTo>
                    <a:cubicBezTo>
                      <a:pt x="21214" y="6748"/>
                      <a:pt x="21214" y="6748"/>
                      <a:pt x="21214" y="6748"/>
                    </a:cubicBezTo>
                    <a:cubicBezTo>
                      <a:pt x="21477" y="6510"/>
                      <a:pt x="21769" y="6308"/>
                      <a:pt x="22082" y="6145"/>
                    </a:cubicBezTo>
                    <a:cubicBezTo>
                      <a:pt x="22178" y="6328"/>
                      <a:pt x="22178" y="6328"/>
                      <a:pt x="22178" y="6328"/>
                    </a:cubicBezTo>
                    <a:cubicBezTo>
                      <a:pt x="21880" y="6483"/>
                      <a:pt x="21602" y="6676"/>
                      <a:pt x="21353" y="6901"/>
                    </a:cubicBezTo>
                    <a:close/>
                    <a:moveTo>
                      <a:pt x="23121" y="5984"/>
                    </a:moveTo>
                    <a:cubicBezTo>
                      <a:pt x="23076" y="5782"/>
                      <a:pt x="23076" y="5782"/>
                      <a:pt x="23076" y="5782"/>
                    </a:cubicBezTo>
                    <a:cubicBezTo>
                      <a:pt x="23370" y="5716"/>
                      <a:pt x="23673" y="5683"/>
                      <a:pt x="23977" y="5683"/>
                    </a:cubicBezTo>
                    <a:cubicBezTo>
                      <a:pt x="24124" y="5683"/>
                      <a:pt x="24124" y="5683"/>
                      <a:pt x="24124" y="5683"/>
                    </a:cubicBezTo>
                    <a:cubicBezTo>
                      <a:pt x="24124" y="5889"/>
                      <a:pt x="24124" y="5889"/>
                      <a:pt x="24124" y="5889"/>
                    </a:cubicBezTo>
                    <a:cubicBezTo>
                      <a:pt x="23977" y="5889"/>
                      <a:pt x="23977" y="5889"/>
                      <a:pt x="23977" y="5889"/>
                    </a:cubicBezTo>
                    <a:cubicBezTo>
                      <a:pt x="23688" y="5889"/>
                      <a:pt x="23400" y="5921"/>
                      <a:pt x="23121" y="5984"/>
                    </a:cubicBezTo>
                    <a:close/>
                    <a:moveTo>
                      <a:pt x="28162" y="5889"/>
                    </a:moveTo>
                    <a:cubicBezTo>
                      <a:pt x="27225" y="5889"/>
                      <a:pt x="27225" y="5889"/>
                      <a:pt x="27225" y="5889"/>
                    </a:cubicBezTo>
                    <a:cubicBezTo>
                      <a:pt x="27225" y="5683"/>
                      <a:pt x="27225" y="5683"/>
                      <a:pt x="27225" y="5683"/>
                    </a:cubicBezTo>
                    <a:cubicBezTo>
                      <a:pt x="28162" y="5683"/>
                      <a:pt x="28162" y="5683"/>
                      <a:pt x="28162" y="5683"/>
                    </a:cubicBezTo>
                    <a:cubicBezTo>
                      <a:pt x="28193" y="5683"/>
                      <a:pt x="28225" y="5682"/>
                      <a:pt x="28256" y="5682"/>
                    </a:cubicBezTo>
                    <a:cubicBezTo>
                      <a:pt x="28260" y="5888"/>
                      <a:pt x="28260" y="5888"/>
                      <a:pt x="28260" y="5888"/>
                    </a:cubicBezTo>
                    <a:cubicBezTo>
                      <a:pt x="28227" y="5889"/>
                      <a:pt x="28195" y="5889"/>
                      <a:pt x="28162" y="5889"/>
                    </a:cubicBezTo>
                    <a:close/>
                    <a:moveTo>
                      <a:pt x="26191" y="5889"/>
                    </a:moveTo>
                    <a:cubicBezTo>
                      <a:pt x="25158" y="5889"/>
                      <a:pt x="25158" y="5889"/>
                      <a:pt x="25158" y="5889"/>
                    </a:cubicBezTo>
                    <a:cubicBezTo>
                      <a:pt x="25158" y="5683"/>
                      <a:pt x="25158" y="5683"/>
                      <a:pt x="25158" y="5683"/>
                    </a:cubicBezTo>
                    <a:cubicBezTo>
                      <a:pt x="26191" y="5683"/>
                      <a:pt x="26191" y="5683"/>
                      <a:pt x="26191" y="5683"/>
                    </a:cubicBezTo>
                    <a:lnTo>
                      <a:pt x="26191" y="5889"/>
                    </a:lnTo>
                    <a:close/>
                    <a:moveTo>
                      <a:pt x="29305" y="5772"/>
                    </a:moveTo>
                    <a:cubicBezTo>
                      <a:pt x="29263" y="5570"/>
                      <a:pt x="29263" y="5570"/>
                      <a:pt x="29263" y="5570"/>
                    </a:cubicBezTo>
                    <a:cubicBezTo>
                      <a:pt x="29600" y="5499"/>
                      <a:pt x="29924" y="5396"/>
                      <a:pt x="30225" y="5263"/>
                    </a:cubicBezTo>
                    <a:cubicBezTo>
                      <a:pt x="30308" y="5452"/>
                      <a:pt x="30308" y="5452"/>
                      <a:pt x="30308" y="5452"/>
                    </a:cubicBezTo>
                    <a:cubicBezTo>
                      <a:pt x="29995" y="5591"/>
                      <a:pt x="29657" y="5699"/>
                      <a:pt x="29305" y="5772"/>
                    </a:cubicBezTo>
                    <a:close/>
                    <a:moveTo>
                      <a:pt x="31215" y="4909"/>
                    </a:moveTo>
                    <a:cubicBezTo>
                      <a:pt x="31087" y="4747"/>
                      <a:pt x="31087" y="4747"/>
                      <a:pt x="31087" y="4747"/>
                    </a:cubicBezTo>
                    <a:cubicBezTo>
                      <a:pt x="31363" y="4528"/>
                      <a:pt x="31588" y="4281"/>
                      <a:pt x="31755" y="4013"/>
                    </a:cubicBezTo>
                    <a:cubicBezTo>
                      <a:pt x="31931" y="4122"/>
                      <a:pt x="31931" y="4122"/>
                      <a:pt x="31931" y="4122"/>
                    </a:cubicBezTo>
                    <a:cubicBezTo>
                      <a:pt x="31751" y="4410"/>
                      <a:pt x="31511" y="4675"/>
                      <a:pt x="31215" y="4909"/>
                    </a:cubicBezTo>
                    <a:close/>
                    <a:moveTo>
                      <a:pt x="32285" y="3112"/>
                    </a:moveTo>
                    <a:cubicBezTo>
                      <a:pt x="32079" y="3091"/>
                      <a:pt x="32079" y="3091"/>
                      <a:pt x="32079" y="3091"/>
                    </a:cubicBezTo>
                    <a:cubicBezTo>
                      <a:pt x="32086" y="3026"/>
                      <a:pt x="32089" y="2959"/>
                      <a:pt x="32089" y="2893"/>
                    </a:cubicBezTo>
                    <a:cubicBezTo>
                      <a:pt x="32089" y="2069"/>
                      <a:pt x="32089" y="2069"/>
                      <a:pt x="32089" y="2069"/>
                    </a:cubicBezTo>
                    <a:cubicBezTo>
                      <a:pt x="32296" y="2069"/>
                      <a:pt x="32296" y="2069"/>
                      <a:pt x="32296" y="2069"/>
                    </a:cubicBezTo>
                    <a:cubicBezTo>
                      <a:pt x="32296" y="2893"/>
                      <a:pt x="32296" y="2893"/>
                      <a:pt x="32296" y="2893"/>
                    </a:cubicBezTo>
                    <a:cubicBezTo>
                      <a:pt x="32296" y="2966"/>
                      <a:pt x="32292" y="3040"/>
                      <a:pt x="32285" y="3112"/>
                    </a:cubicBezTo>
                    <a:close/>
                    <a:moveTo>
                      <a:pt x="32296" y="1035"/>
                    </a:moveTo>
                    <a:cubicBezTo>
                      <a:pt x="32089" y="1035"/>
                      <a:pt x="32089" y="1035"/>
                      <a:pt x="32089" y="1035"/>
                    </a:cubicBezTo>
                    <a:cubicBezTo>
                      <a:pt x="32089" y="0"/>
                      <a:pt x="32089" y="0"/>
                      <a:pt x="32089" y="0"/>
                    </a:cubicBezTo>
                    <a:cubicBezTo>
                      <a:pt x="32296" y="0"/>
                      <a:pt x="32296" y="0"/>
                      <a:pt x="32296" y="0"/>
                    </a:cubicBezTo>
                    <a:lnTo>
                      <a:pt x="32296" y="10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52" name="Google Shape;1052;p36"/>
            <p:cNvGrpSpPr/>
            <p:nvPr/>
          </p:nvGrpSpPr>
          <p:grpSpPr>
            <a:xfrm>
              <a:off x="7513091" y="3872108"/>
              <a:ext cx="146306" cy="261940"/>
              <a:chOff x="7419591" y="3612333"/>
              <a:chExt cx="146306" cy="261940"/>
            </a:xfrm>
          </p:grpSpPr>
          <p:sp>
            <p:nvSpPr>
              <p:cNvPr id="1053" name="Google Shape;1053;p3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6" name="Google Shape;1056;p3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8" name="Google Shape;1058;p3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1" name="Google Shape;1061;p3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3" name="Google Shape;1063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5" name="Google Shape;1065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6" name="Google Shape;1066;p3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3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4" name="Google Shape;1074;p3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75" name="Google Shape;1075;p36"/>
            <p:cNvGrpSpPr/>
            <p:nvPr/>
          </p:nvGrpSpPr>
          <p:grpSpPr>
            <a:xfrm rot="-5400000">
              <a:off x="7087066" y="2262183"/>
              <a:ext cx="146306" cy="261940"/>
              <a:chOff x="7419591" y="3612333"/>
              <a:chExt cx="146306" cy="261940"/>
            </a:xfrm>
          </p:grpSpPr>
          <p:sp>
            <p:nvSpPr>
              <p:cNvPr id="1076" name="Google Shape;1076;p36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36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8" name="Google Shape;1078;p36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6" name="Google Shape;1086;p36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7" name="Google Shape;1087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8" name="Google Shape;1088;p36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9" name="Google Shape;1089;p36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0" name="Google Shape;1090;p36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1" name="Google Shape;1091;p36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2" name="Google Shape;1092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3" name="Google Shape;1093;p36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5" name="Google Shape;1095;p36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6" name="Google Shape;1096;p36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098" name="Google Shape;1098;p36"/>
            <p:cNvSpPr/>
            <p:nvPr/>
          </p:nvSpPr>
          <p:spPr>
            <a:xfrm>
              <a:off x="7756321" y="899999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5930246" y="3862829"/>
              <a:ext cx="286942" cy="419098"/>
            </a:xfrm>
            <a:custGeom>
              <a:rect b="b" l="l" r="r" t="t"/>
              <a:pathLst>
                <a:path extrusionOk="0" h="4815" w="3296">
                  <a:moveTo>
                    <a:pt x="1648" y="0"/>
                  </a:moveTo>
                  <a:cubicBezTo>
                    <a:pt x="738" y="0"/>
                    <a:pt x="0" y="738"/>
                    <a:pt x="0" y="1648"/>
                  </a:cubicBezTo>
                  <a:cubicBezTo>
                    <a:pt x="0" y="2558"/>
                    <a:pt x="1648" y="4815"/>
                    <a:pt x="1648" y="4815"/>
                  </a:cubicBezTo>
                  <a:cubicBezTo>
                    <a:pt x="1648" y="4815"/>
                    <a:pt x="3296" y="2558"/>
                    <a:pt x="3296" y="1648"/>
                  </a:cubicBezTo>
                  <a:cubicBezTo>
                    <a:pt x="3296" y="738"/>
                    <a:pt x="2558" y="0"/>
                    <a:pt x="1648" y="0"/>
                  </a:cubicBezTo>
                  <a:close/>
                  <a:moveTo>
                    <a:pt x="764" y="1624"/>
                  </a:moveTo>
                  <a:cubicBezTo>
                    <a:pt x="764" y="1135"/>
                    <a:pt x="1160" y="740"/>
                    <a:pt x="1648" y="740"/>
                  </a:cubicBezTo>
                  <a:cubicBezTo>
                    <a:pt x="2137" y="740"/>
                    <a:pt x="2532" y="1135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30" y="2115"/>
                    <a:pt x="2135" y="2509"/>
                    <a:pt x="1648" y="2509"/>
                  </a:cubicBezTo>
                  <a:cubicBezTo>
                    <a:pt x="1161" y="2509"/>
                    <a:pt x="766" y="2115"/>
                    <a:pt x="764" y="1629"/>
                  </a:cubicBezTo>
                  <a:lnTo>
                    <a:pt x="764" y="16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00" name="Google Shape;1100;p36"/>
          <p:cNvSpPr txBox="1"/>
          <p:nvPr>
            <p:ph type="title"/>
          </p:nvPr>
        </p:nvSpPr>
        <p:spPr>
          <a:xfrm>
            <a:off x="720000" y="856163"/>
            <a:ext cx="4995000" cy="10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Actors  and their </a:t>
            </a:r>
            <a:r>
              <a:rPr lang="en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interactions with the system!</a:t>
            </a:r>
            <a:endParaRPr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1" name="Google Shape;1101;p36"/>
          <p:cNvSpPr txBox="1"/>
          <p:nvPr>
            <p:ph idx="1" type="body"/>
          </p:nvPr>
        </p:nvSpPr>
        <p:spPr>
          <a:xfrm>
            <a:off x="720000" y="1930838"/>
            <a:ext cx="49950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have two main actors: drivers and passengers that could perform 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Actions such as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 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9AC2B"/>
              </a:buClr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Requesting for a ride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9AC2B"/>
              </a:buClr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Locating passengers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9AC2B"/>
              </a:buClr>
              <a:buSzPts val="1600"/>
              <a:buFont typeface="Fira Sans Extra Condensed"/>
              <a:buChar char="●"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Navigating to passenger location and so on.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Various users carry out different activities on the system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7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Two Main Actors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7" name="Google Shape;1107;p37"/>
          <p:cNvSpPr txBox="1"/>
          <p:nvPr>
            <p:ph idx="3" type="subTitle"/>
          </p:nvPr>
        </p:nvSpPr>
        <p:spPr>
          <a:xfrm>
            <a:off x="1181913" y="3146425"/>
            <a:ext cx="30099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main aim of the passenger is to book a ride, get a ride and enjoy the ride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37"/>
          <p:cNvSpPr txBox="1"/>
          <p:nvPr>
            <p:ph idx="1" type="subTitle"/>
          </p:nvPr>
        </p:nvSpPr>
        <p:spPr>
          <a:xfrm>
            <a:off x="1175325" y="2826325"/>
            <a:ext cx="30231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Passenger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9" name="Google Shape;1109;p37"/>
          <p:cNvSpPr txBox="1"/>
          <p:nvPr>
            <p:ph idx="2" type="subTitle"/>
          </p:nvPr>
        </p:nvSpPr>
        <p:spPr>
          <a:xfrm>
            <a:off x="4945650" y="2826325"/>
            <a:ext cx="30231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Drivers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0" name="Google Shape;1110;p37"/>
          <p:cNvSpPr txBox="1"/>
          <p:nvPr>
            <p:ph idx="4" type="subTitle"/>
          </p:nvPr>
        </p:nvSpPr>
        <p:spPr>
          <a:xfrm>
            <a:off x="4958798" y="3146425"/>
            <a:ext cx="30099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main aim of the driver is to reduce fuel consumption and find optimal routes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1" name="Google Shape;1111;p37"/>
          <p:cNvGrpSpPr/>
          <p:nvPr/>
        </p:nvGrpSpPr>
        <p:grpSpPr>
          <a:xfrm>
            <a:off x="-499275" y="1488573"/>
            <a:ext cx="10142547" cy="1083127"/>
            <a:chOff x="-499275" y="1488573"/>
            <a:chExt cx="10142547" cy="1083127"/>
          </a:xfrm>
        </p:grpSpPr>
        <p:grpSp>
          <p:nvGrpSpPr>
            <p:cNvPr id="1112" name="Google Shape;1112;p37"/>
            <p:cNvGrpSpPr/>
            <p:nvPr/>
          </p:nvGrpSpPr>
          <p:grpSpPr>
            <a:xfrm>
              <a:off x="-499275" y="1908289"/>
              <a:ext cx="10142547" cy="663411"/>
              <a:chOff x="-499275" y="1885248"/>
              <a:chExt cx="10142547" cy="735000"/>
            </a:xfrm>
          </p:grpSpPr>
          <p:sp>
            <p:nvSpPr>
              <p:cNvPr id="1113" name="Google Shape;1113;p37"/>
              <p:cNvSpPr/>
              <p:nvPr/>
            </p:nvSpPr>
            <p:spPr>
              <a:xfrm>
                <a:off x="-72725" y="1885248"/>
                <a:ext cx="9289500" cy="735000"/>
              </a:xfrm>
              <a:prstGeom prst="rect">
                <a:avLst/>
              </a:pr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4" name="Google Shape;1114;p37"/>
              <p:cNvGrpSpPr/>
              <p:nvPr/>
            </p:nvGrpSpPr>
            <p:grpSpPr>
              <a:xfrm>
                <a:off x="-499275" y="2236101"/>
                <a:ext cx="10142547" cy="33287"/>
                <a:chOff x="-499275" y="2010688"/>
                <a:chExt cx="10142547" cy="33287"/>
              </a:xfrm>
            </p:grpSpPr>
            <p:sp>
              <p:nvSpPr>
                <p:cNvPr id="1115" name="Google Shape;1115;p37"/>
                <p:cNvSpPr/>
                <p:nvPr/>
              </p:nvSpPr>
              <p:spPr>
                <a:xfrm>
                  <a:off x="1164400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7"/>
                <p:cNvSpPr/>
                <p:nvPr/>
              </p:nvSpPr>
              <p:spPr>
                <a:xfrm>
                  <a:off x="2826550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>
                  <a:off x="4490225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>
                  <a:off x="6152375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7"/>
                <p:cNvSpPr/>
                <p:nvPr/>
              </p:nvSpPr>
              <p:spPr>
                <a:xfrm>
                  <a:off x="-499275" y="2010688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37"/>
                <p:cNvSpPr/>
                <p:nvPr/>
              </p:nvSpPr>
              <p:spPr>
                <a:xfrm>
                  <a:off x="7816050" y="2015401"/>
                  <a:ext cx="1827222" cy="28575"/>
                </a:xfrm>
                <a:custGeom>
                  <a:rect b="b" l="l" r="r" t="t"/>
                  <a:pathLst>
                    <a:path extrusionOk="0" h="138" w="9103">
                      <a:moveTo>
                        <a:pt x="9034" y="138"/>
                      </a:moveTo>
                      <a:cubicBezTo>
                        <a:pt x="8344" y="138"/>
                        <a:pt x="8344" y="138"/>
                        <a:pt x="8344" y="138"/>
                      </a:cubicBezTo>
                      <a:cubicBezTo>
                        <a:pt x="8306" y="138"/>
                        <a:pt x="8275" y="107"/>
                        <a:pt x="8275" y="69"/>
                      </a:cubicBezTo>
                      <a:cubicBezTo>
                        <a:pt x="8275" y="31"/>
                        <a:pt x="8306" y="0"/>
                        <a:pt x="8344" y="0"/>
                      </a:cubicBezTo>
                      <a:cubicBezTo>
                        <a:pt x="9034" y="0"/>
                        <a:pt x="9034" y="0"/>
                        <a:pt x="9034" y="0"/>
                      </a:cubicBezTo>
                      <a:cubicBezTo>
                        <a:pt x="9072" y="0"/>
                        <a:pt x="9103" y="31"/>
                        <a:pt x="9103" y="69"/>
                      </a:cubicBezTo>
                      <a:cubicBezTo>
                        <a:pt x="9103" y="107"/>
                        <a:pt x="9072" y="138"/>
                        <a:pt x="9034" y="138"/>
                      </a:cubicBezTo>
                      <a:close/>
                      <a:moveTo>
                        <a:pt x="7654" y="138"/>
                      </a:moveTo>
                      <a:cubicBezTo>
                        <a:pt x="6965" y="138"/>
                        <a:pt x="6965" y="138"/>
                        <a:pt x="6965" y="138"/>
                      </a:cubicBezTo>
                      <a:cubicBezTo>
                        <a:pt x="6927" y="138"/>
                        <a:pt x="6896" y="107"/>
                        <a:pt x="6896" y="69"/>
                      </a:cubicBezTo>
                      <a:cubicBezTo>
                        <a:pt x="6896" y="31"/>
                        <a:pt x="6927" y="0"/>
                        <a:pt x="6965" y="0"/>
                      </a:cubicBezTo>
                      <a:cubicBezTo>
                        <a:pt x="7654" y="0"/>
                        <a:pt x="7654" y="0"/>
                        <a:pt x="7654" y="0"/>
                      </a:cubicBezTo>
                      <a:cubicBezTo>
                        <a:pt x="7692" y="0"/>
                        <a:pt x="7723" y="31"/>
                        <a:pt x="7723" y="69"/>
                      </a:cubicBezTo>
                      <a:cubicBezTo>
                        <a:pt x="7723" y="107"/>
                        <a:pt x="7692" y="138"/>
                        <a:pt x="7654" y="138"/>
                      </a:cubicBezTo>
                      <a:close/>
                      <a:moveTo>
                        <a:pt x="6275" y="138"/>
                      </a:moveTo>
                      <a:cubicBezTo>
                        <a:pt x="5585" y="138"/>
                        <a:pt x="5585" y="138"/>
                        <a:pt x="5585" y="138"/>
                      </a:cubicBezTo>
                      <a:cubicBezTo>
                        <a:pt x="5547" y="138"/>
                        <a:pt x="5517" y="107"/>
                        <a:pt x="5517" y="69"/>
                      </a:cubicBezTo>
                      <a:cubicBezTo>
                        <a:pt x="5517" y="31"/>
                        <a:pt x="5547" y="0"/>
                        <a:pt x="5585" y="0"/>
                      </a:cubicBezTo>
                      <a:cubicBezTo>
                        <a:pt x="6275" y="0"/>
                        <a:pt x="6275" y="0"/>
                        <a:pt x="6275" y="0"/>
                      </a:cubicBezTo>
                      <a:cubicBezTo>
                        <a:pt x="6313" y="0"/>
                        <a:pt x="6344" y="31"/>
                        <a:pt x="6344" y="69"/>
                      </a:cubicBezTo>
                      <a:cubicBezTo>
                        <a:pt x="6344" y="107"/>
                        <a:pt x="6313" y="138"/>
                        <a:pt x="6275" y="138"/>
                      </a:cubicBezTo>
                      <a:close/>
                      <a:moveTo>
                        <a:pt x="4896" y="138"/>
                      </a:moveTo>
                      <a:cubicBezTo>
                        <a:pt x="4206" y="138"/>
                        <a:pt x="4206" y="138"/>
                        <a:pt x="4206" y="138"/>
                      </a:cubicBezTo>
                      <a:cubicBezTo>
                        <a:pt x="4168" y="138"/>
                        <a:pt x="4137" y="107"/>
                        <a:pt x="4137" y="69"/>
                      </a:cubicBezTo>
                      <a:cubicBezTo>
                        <a:pt x="4137" y="31"/>
                        <a:pt x="4168" y="0"/>
                        <a:pt x="4206" y="0"/>
                      </a:cubicBezTo>
                      <a:cubicBezTo>
                        <a:pt x="4896" y="0"/>
                        <a:pt x="4896" y="0"/>
                        <a:pt x="4896" y="0"/>
                      </a:cubicBezTo>
                      <a:cubicBezTo>
                        <a:pt x="4934" y="0"/>
                        <a:pt x="4965" y="31"/>
                        <a:pt x="4965" y="69"/>
                      </a:cubicBezTo>
                      <a:cubicBezTo>
                        <a:pt x="4965" y="107"/>
                        <a:pt x="4934" y="138"/>
                        <a:pt x="4896" y="138"/>
                      </a:cubicBezTo>
                      <a:close/>
                      <a:moveTo>
                        <a:pt x="3517" y="138"/>
                      </a:moveTo>
                      <a:cubicBezTo>
                        <a:pt x="2827" y="138"/>
                        <a:pt x="2827" y="138"/>
                        <a:pt x="2827" y="138"/>
                      </a:cubicBezTo>
                      <a:cubicBezTo>
                        <a:pt x="2789" y="138"/>
                        <a:pt x="2758" y="107"/>
                        <a:pt x="2758" y="69"/>
                      </a:cubicBezTo>
                      <a:cubicBezTo>
                        <a:pt x="2758" y="31"/>
                        <a:pt x="2789" y="0"/>
                        <a:pt x="2827" y="0"/>
                      </a:cubicBezTo>
                      <a:cubicBezTo>
                        <a:pt x="3517" y="0"/>
                        <a:pt x="3517" y="0"/>
                        <a:pt x="3517" y="0"/>
                      </a:cubicBezTo>
                      <a:cubicBezTo>
                        <a:pt x="3555" y="0"/>
                        <a:pt x="3586" y="31"/>
                        <a:pt x="3586" y="69"/>
                      </a:cubicBezTo>
                      <a:cubicBezTo>
                        <a:pt x="3586" y="107"/>
                        <a:pt x="3555" y="138"/>
                        <a:pt x="3517" y="138"/>
                      </a:cubicBezTo>
                      <a:close/>
                      <a:moveTo>
                        <a:pt x="2137" y="138"/>
                      </a:moveTo>
                      <a:cubicBezTo>
                        <a:pt x="1448" y="138"/>
                        <a:pt x="1448" y="138"/>
                        <a:pt x="1448" y="138"/>
                      </a:cubicBezTo>
                      <a:cubicBezTo>
                        <a:pt x="1410" y="138"/>
                        <a:pt x="1379" y="107"/>
                        <a:pt x="1379" y="69"/>
                      </a:cubicBezTo>
                      <a:cubicBezTo>
                        <a:pt x="1379" y="31"/>
                        <a:pt x="1410" y="0"/>
                        <a:pt x="1448" y="0"/>
                      </a:cubicBezTo>
                      <a:cubicBezTo>
                        <a:pt x="2137" y="0"/>
                        <a:pt x="2137" y="0"/>
                        <a:pt x="2137" y="0"/>
                      </a:cubicBezTo>
                      <a:cubicBezTo>
                        <a:pt x="2176" y="0"/>
                        <a:pt x="2206" y="31"/>
                        <a:pt x="2206" y="69"/>
                      </a:cubicBezTo>
                      <a:cubicBezTo>
                        <a:pt x="2206" y="107"/>
                        <a:pt x="2176" y="138"/>
                        <a:pt x="2137" y="138"/>
                      </a:cubicBezTo>
                      <a:close/>
                      <a:moveTo>
                        <a:pt x="75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9" y="0"/>
                      </a:cubicBez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796" y="0"/>
                        <a:pt x="827" y="31"/>
                        <a:pt x="827" y="69"/>
                      </a:cubicBezTo>
                      <a:cubicBezTo>
                        <a:pt x="827" y="107"/>
                        <a:pt x="796" y="138"/>
                        <a:pt x="758" y="1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21" name="Google Shape;1121;p37"/>
            <p:cNvSpPr/>
            <p:nvPr/>
          </p:nvSpPr>
          <p:spPr>
            <a:xfrm>
              <a:off x="2536796" y="1488574"/>
              <a:ext cx="286945" cy="420292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6320271" y="1488573"/>
              <a:ext cx="286942" cy="419098"/>
            </a:xfrm>
            <a:custGeom>
              <a:rect b="b" l="l" r="r" t="t"/>
              <a:pathLst>
                <a:path extrusionOk="0" h="4815" w="3296">
                  <a:moveTo>
                    <a:pt x="1648" y="0"/>
                  </a:moveTo>
                  <a:cubicBezTo>
                    <a:pt x="738" y="0"/>
                    <a:pt x="0" y="738"/>
                    <a:pt x="0" y="1648"/>
                  </a:cubicBezTo>
                  <a:cubicBezTo>
                    <a:pt x="0" y="2558"/>
                    <a:pt x="1648" y="4815"/>
                    <a:pt x="1648" y="4815"/>
                  </a:cubicBezTo>
                  <a:cubicBezTo>
                    <a:pt x="1648" y="4815"/>
                    <a:pt x="3296" y="2558"/>
                    <a:pt x="3296" y="1648"/>
                  </a:cubicBezTo>
                  <a:cubicBezTo>
                    <a:pt x="3296" y="738"/>
                    <a:pt x="2558" y="0"/>
                    <a:pt x="1648" y="0"/>
                  </a:cubicBezTo>
                  <a:close/>
                  <a:moveTo>
                    <a:pt x="764" y="1624"/>
                  </a:moveTo>
                  <a:cubicBezTo>
                    <a:pt x="764" y="1135"/>
                    <a:pt x="1160" y="740"/>
                    <a:pt x="1648" y="740"/>
                  </a:cubicBezTo>
                  <a:cubicBezTo>
                    <a:pt x="2137" y="740"/>
                    <a:pt x="2532" y="1135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30" y="2115"/>
                    <a:pt x="2135" y="2509"/>
                    <a:pt x="1648" y="2509"/>
                  </a:cubicBezTo>
                  <a:cubicBezTo>
                    <a:pt x="1161" y="2509"/>
                    <a:pt x="766" y="2115"/>
                    <a:pt x="764" y="1629"/>
                  </a:cubicBezTo>
                  <a:lnTo>
                    <a:pt x="764" y="1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37"/>
            <p:cNvGrpSpPr/>
            <p:nvPr/>
          </p:nvGrpSpPr>
          <p:grpSpPr>
            <a:xfrm rot="-5400000">
              <a:off x="6390591" y="2277146"/>
              <a:ext cx="146306" cy="261940"/>
              <a:chOff x="7419591" y="3612333"/>
              <a:chExt cx="146306" cy="261940"/>
            </a:xfrm>
          </p:grpSpPr>
          <p:sp>
            <p:nvSpPr>
              <p:cNvPr id="1124" name="Google Shape;1124;p3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6" name="Google Shape;1146;p37"/>
            <p:cNvGrpSpPr/>
            <p:nvPr/>
          </p:nvGrpSpPr>
          <p:grpSpPr>
            <a:xfrm rot="5400000">
              <a:off x="2607116" y="1936533"/>
              <a:ext cx="146306" cy="261940"/>
              <a:chOff x="7419591" y="3612333"/>
              <a:chExt cx="146306" cy="261940"/>
            </a:xfrm>
          </p:grpSpPr>
          <p:sp>
            <p:nvSpPr>
              <p:cNvPr id="1147" name="Google Shape;1147;p37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/>
          <p:cNvSpPr txBox="1"/>
          <p:nvPr>
            <p:ph type="title"/>
          </p:nvPr>
        </p:nvSpPr>
        <p:spPr>
          <a:xfrm>
            <a:off x="460900" y="455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Diagram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4" name="Google Shape;1174;p38"/>
          <p:cNvSpPr txBox="1"/>
          <p:nvPr>
            <p:ph idx="2" type="subTitle"/>
          </p:nvPr>
        </p:nvSpPr>
        <p:spPr>
          <a:xfrm>
            <a:off x="258050" y="1028125"/>
            <a:ext cx="32097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main classes in the system are the Driver, Passenger and Ride.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 is also a User class which generalizes aspects of the driver and passenger classes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5" name="Google Shape;11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75" y="676575"/>
            <a:ext cx="5156150" cy="3898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8"/>
          <p:cNvGrpSpPr/>
          <p:nvPr/>
        </p:nvGrpSpPr>
        <p:grpSpPr>
          <a:xfrm rot="9562014">
            <a:off x="-2907335" y="1572760"/>
            <a:ext cx="6804813" cy="6521188"/>
            <a:chOff x="4577696" y="-2646529"/>
            <a:chExt cx="6683100" cy="6683100"/>
          </a:xfrm>
        </p:grpSpPr>
        <p:grpSp>
          <p:nvGrpSpPr>
            <p:cNvPr id="1177" name="Google Shape;1177;p38"/>
            <p:cNvGrpSpPr/>
            <p:nvPr/>
          </p:nvGrpSpPr>
          <p:grpSpPr>
            <a:xfrm rot="4500040">
              <a:off x="5190863" y="-2033362"/>
              <a:ext cx="5456765" cy="5456765"/>
              <a:chOff x="-2008470" y="-2569457"/>
              <a:chExt cx="5456928" cy="5456928"/>
            </a:xfrm>
          </p:grpSpPr>
          <p:sp>
            <p:nvSpPr>
              <p:cNvPr id="1178" name="Google Shape;1178;p38"/>
              <p:cNvSpPr/>
              <p:nvPr/>
            </p:nvSpPr>
            <p:spPr>
              <a:xfrm rot="-2700000">
                <a:off x="-2029087" y="-950544"/>
                <a:ext cx="5498161" cy="2219101"/>
              </a:xfrm>
              <a:custGeom>
                <a:rect b="b" l="l" r="r" t="t"/>
                <a:pathLst>
                  <a:path extrusionOk="0" h="16216" w="40188">
                    <a:moveTo>
                      <a:pt x="24671" y="16216"/>
                    </a:moveTo>
                    <a:cubicBezTo>
                      <a:pt x="21399" y="16216"/>
                      <a:pt x="18737" y="13343"/>
                      <a:pt x="18737" y="9813"/>
                    </a:cubicBezTo>
                    <a:cubicBezTo>
                      <a:pt x="18737" y="6500"/>
                      <a:pt x="18737" y="6500"/>
                      <a:pt x="18737" y="6500"/>
                    </a:cubicBezTo>
                    <a:cubicBezTo>
                      <a:pt x="18737" y="4423"/>
                      <a:pt x="17275" y="2733"/>
                      <a:pt x="15478" y="2733"/>
                    </a:cubicBezTo>
                    <a:cubicBezTo>
                      <a:pt x="13681" y="2733"/>
                      <a:pt x="12219" y="4423"/>
                      <a:pt x="12219" y="6501"/>
                    </a:cubicBezTo>
                    <a:cubicBezTo>
                      <a:pt x="12219" y="9813"/>
                      <a:pt x="12219" y="9813"/>
                      <a:pt x="12219" y="9813"/>
                    </a:cubicBezTo>
                    <a:cubicBezTo>
                      <a:pt x="12219" y="13343"/>
                      <a:pt x="9479" y="16216"/>
                      <a:pt x="6110" y="16216"/>
                    </a:cubicBezTo>
                    <a:cubicBezTo>
                      <a:pt x="2741" y="16216"/>
                      <a:pt x="0" y="13343"/>
                      <a:pt x="0" y="9813"/>
                    </a:cubicBezTo>
                    <a:cubicBezTo>
                      <a:pt x="0" y="1317"/>
                      <a:pt x="0" y="1317"/>
                      <a:pt x="0" y="1317"/>
                    </a:cubicBezTo>
                    <a:cubicBezTo>
                      <a:pt x="2636" y="1317"/>
                      <a:pt x="2636" y="1317"/>
                      <a:pt x="2636" y="1317"/>
                    </a:cubicBezTo>
                    <a:cubicBezTo>
                      <a:pt x="2636" y="9813"/>
                      <a:pt x="2636" y="9813"/>
                      <a:pt x="2636" y="9813"/>
                    </a:cubicBezTo>
                    <a:cubicBezTo>
                      <a:pt x="2636" y="11890"/>
                      <a:pt x="4194" y="13580"/>
                      <a:pt x="6110" y="13580"/>
                    </a:cubicBezTo>
                    <a:cubicBezTo>
                      <a:pt x="8025" y="13580"/>
                      <a:pt x="9584" y="11890"/>
                      <a:pt x="9584" y="9813"/>
                    </a:cubicBezTo>
                    <a:cubicBezTo>
                      <a:pt x="9584" y="6501"/>
                      <a:pt x="9584" y="6501"/>
                      <a:pt x="9584" y="6501"/>
                    </a:cubicBezTo>
                    <a:cubicBezTo>
                      <a:pt x="9584" y="2970"/>
                      <a:pt x="12228" y="97"/>
                      <a:pt x="15478" y="97"/>
                    </a:cubicBezTo>
                    <a:cubicBezTo>
                      <a:pt x="18728" y="97"/>
                      <a:pt x="21373" y="2970"/>
                      <a:pt x="21373" y="6500"/>
                    </a:cubicBezTo>
                    <a:cubicBezTo>
                      <a:pt x="21373" y="9813"/>
                      <a:pt x="21373" y="9813"/>
                      <a:pt x="21373" y="9813"/>
                    </a:cubicBezTo>
                    <a:cubicBezTo>
                      <a:pt x="21373" y="11890"/>
                      <a:pt x="22852" y="13580"/>
                      <a:pt x="24671" y="13580"/>
                    </a:cubicBezTo>
                    <a:cubicBezTo>
                      <a:pt x="26489" y="13580"/>
                      <a:pt x="27969" y="11890"/>
                      <a:pt x="27969" y="9813"/>
                    </a:cubicBezTo>
                    <a:cubicBezTo>
                      <a:pt x="27969" y="6403"/>
                      <a:pt x="27969" y="6403"/>
                      <a:pt x="27969" y="6403"/>
                    </a:cubicBezTo>
                    <a:cubicBezTo>
                      <a:pt x="27969" y="4713"/>
                      <a:pt x="28596" y="3116"/>
                      <a:pt x="29735" y="1907"/>
                    </a:cubicBezTo>
                    <a:cubicBezTo>
                      <a:pt x="30894" y="677"/>
                      <a:pt x="32437" y="0"/>
                      <a:pt x="34078" y="0"/>
                    </a:cubicBezTo>
                    <a:cubicBezTo>
                      <a:pt x="34078" y="0"/>
                      <a:pt x="34078" y="0"/>
                      <a:pt x="34078" y="0"/>
                    </a:cubicBezTo>
                    <a:cubicBezTo>
                      <a:pt x="35720" y="0"/>
                      <a:pt x="37262" y="677"/>
                      <a:pt x="38422" y="1907"/>
                    </a:cubicBezTo>
                    <a:cubicBezTo>
                      <a:pt x="39561" y="3116"/>
                      <a:pt x="40188" y="4713"/>
                      <a:pt x="40188" y="6403"/>
                    </a:cubicBezTo>
                    <a:cubicBezTo>
                      <a:pt x="40188" y="14898"/>
                      <a:pt x="40188" y="14898"/>
                      <a:pt x="40188" y="14898"/>
                    </a:cubicBezTo>
                    <a:cubicBezTo>
                      <a:pt x="37552" y="14898"/>
                      <a:pt x="37552" y="14898"/>
                      <a:pt x="37552" y="14898"/>
                    </a:cubicBezTo>
                    <a:cubicBezTo>
                      <a:pt x="37552" y="6403"/>
                      <a:pt x="37552" y="6403"/>
                      <a:pt x="37552" y="6403"/>
                    </a:cubicBezTo>
                    <a:cubicBezTo>
                      <a:pt x="37552" y="5387"/>
                      <a:pt x="37180" y="4433"/>
                      <a:pt x="36503" y="3715"/>
                    </a:cubicBezTo>
                    <a:cubicBezTo>
                      <a:pt x="35847" y="3019"/>
                      <a:pt x="34986" y="2635"/>
                      <a:pt x="34078" y="2635"/>
                    </a:cubicBezTo>
                    <a:cubicBezTo>
                      <a:pt x="33171" y="2635"/>
                      <a:pt x="32309" y="3019"/>
                      <a:pt x="31653" y="3715"/>
                    </a:cubicBezTo>
                    <a:cubicBezTo>
                      <a:pt x="30977" y="4433"/>
                      <a:pt x="30604" y="5387"/>
                      <a:pt x="30604" y="6403"/>
                    </a:cubicBezTo>
                    <a:cubicBezTo>
                      <a:pt x="30604" y="9813"/>
                      <a:pt x="30604" y="9813"/>
                      <a:pt x="30604" y="9813"/>
                    </a:cubicBezTo>
                    <a:cubicBezTo>
                      <a:pt x="30604" y="13343"/>
                      <a:pt x="27943" y="16216"/>
                      <a:pt x="24671" y="16216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 rot="-2700000">
                <a:off x="-1861614" y="-783795"/>
                <a:ext cx="5162314" cy="1884632"/>
              </a:xfrm>
              <a:custGeom>
                <a:rect b="b" l="l" r="r" t="t"/>
                <a:pathLst>
                  <a:path extrusionOk="0" h="13779" w="37740">
                    <a:moveTo>
                      <a:pt x="23447" y="13779"/>
                    </a:moveTo>
                    <a:cubicBezTo>
                      <a:pt x="23200" y="13779"/>
                      <a:pt x="22952" y="13758"/>
                      <a:pt x="22710" y="13715"/>
                    </a:cubicBezTo>
                    <a:cubicBezTo>
                      <a:pt x="22743" y="13530"/>
                      <a:pt x="22743" y="13530"/>
                      <a:pt x="22743" y="13530"/>
                    </a:cubicBezTo>
                    <a:cubicBezTo>
                      <a:pt x="23044" y="13583"/>
                      <a:pt x="23355" y="13601"/>
                      <a:pt x="23659" y="13585"/>
                    </a:cubicBezTo>
                    <a:cubicBezTo>
                      <a:pt x="23669" y="13773"/>
                      <a:pt x="23669" y="13773"/>
                      <a:pt x="23669" y="13773"/>
                    </a:cubicBezTo>
                    <a:cubicBezTo>
                      <a:pt x="23595" y="13777"/>
                      <a:pt x="23521" y="13779"/>
                      <a:pt x="23447" y="13779"/>
                    </a:cubicBezTo>
                    <a:close/>
                    <a:moveTo>
                      <a:pt x="4631" y="13772"/>
                    </a:moveTo>
                    <a:cubicBezTo>
                      <a:pt x="4312" y="13755"/>
                      <a:pt x="3993" y="13703"/>
                      <a:pt x="3684" y="13620"/>
                    </a:cubicBezTo>
                    <a:cubicBezTo>
                      <a:pt x="3734" y="13438"/>
                      <a:pt x="3734" y="13438"/>
                      <a:pt x="3734" y="13438"/>
                    </a:cubicBezTo>
                    <a:cubicBezTo>
                      <a:pt x="4030" y="13518"/>
                      <a:pt x="4335" y="13567"/>
                      <a:pt x="4642" y="13584"/>
                    </a:cubicBezTo>
                    <a:lnTo>
                      <a:pt x="4631" y="13772"/>
                    </a:lnTo>
                    <a:close/>
                    <a:moveTo>
                      <a:pt x="5589" y="13725"/>
                    </a:moveTo>
                    <a:cubicBezTo>
                      <a:pt x="5560" y="13539"/>
                      <a:pt x="5560" y="13539"/>
                      <a:pt x="5560" y="13539"/>
                    </a:cubicBezTo>
                    <a:cubicBezTo>
                      <a:pt x="5863" y="13492"/>
                      <a:pt x="6162" y="13414"/>
                      <a:pt x="6449" y="13305"/>
                    </a:cubicBezTo>
                    <a:cubicBezTo>
                      <a:pt x="6516" y="13481"/>
                      <a:pt x="6516" y="13481"/>
                      <a:pt x="6516" y="13481"/>
                    </a:cubicBezTo>
                    <a:cubicBezTo>
                      <a:pt x="6216" y="13594"/>
                      <a:pt x="5904" y="13676"/>
                      <a:pt x="5589" y="13725"/>
                    </a:cubicBezTo>
                    <a:close/>
                    <a:moveTo>
                      <a:pt x="24616" y="13617"/>
                    </a:moveTo>
                    <a:cubicBezTo>
                      <a:pt x="24564" y="13436"/>
                      <a:pt x="24564" y="13436"/>
                      <a:pt x="24564" y="13436"/>
                    </a:cubicBezTo>
                    <a:cubicBezTo>
                      <a:pt x="24856" y="13353"/>
                      <a:pt x="25143" y="13236"/>
                      <a:pt x="25415" y="13090"/>
                    </a:cubicBezTo>
                    <a:cubicBezTo>
                      <a:pt x="25505" y="13255"/>
                      <a:pt x="25505" y="13255"/>
                      <a:pt x="25505" y="13255"/>
                    </a:cubicBezTo>
                    <a:cubicBezTo>
                      <a:pt x="25220" y="13409"/>
                      <a:pt x="24921" y="13530"/>
                      <a:pt x="24616" y="13617"/>
                    </a:cubicBezTo>
                    <a:close/>
                    <a:moveTo>
                      <a:pt x="21789" y="13446"/>
                    </a:moveTo>
                    <a:cubicBezTo>
                      <a:pt x="21496" y="13324"/>
                      <a:pt x="21213" y="13169"/>
                      <a:pt x="20948" y="12985"/>
                    </a:cubicBezTo>
                    <a:cubicBezTo>
                      <a:pt x="21055" y="12830"/>
                      <a:pt x="21055" y="12830"/>
                      <a:pt x="21055" y="12830"/>
                    </a:cubicBezTo>
                    <a:cubicBezTo>
                      <a:pt x="21310" y="13007"/>
                      <a:pt x="21581" y="13155"/>
                      <a:pt x="21861" y="13272"/>
                    </a:cubicBezTo>
                    <a:lnTo>
                      <a:pt x="21789" y="13446"/>
                    </a:lnTo>
                    <a:close/>
                    <a:moveTo>
                      <a:pt x="2790" y="13275"/>
                    </a:moveTo>
                    <a:cubicBezTo>
                      <a:pt x="2507" y="13132"/>
                      <a:pt x="2235" y="12958"/>
                      <a:pt x="1983" y="12759"/>
                    </a:cubicBezTo>
                    <a:cubicBezTo>
                      <a:pt x="2099" y="12611"/>
                      <a:pt x="2099" y="12611"/>
                      <a:pt x="2099" y="12611"/>
                    </a:cubicBezTo>
                    <a:cubicBezTo>
                      <a:pt x="2342" y="12803"/>
                      <a:pt x="2603" y="12970"/>
                      <a:pt x="2875" y="13107"/>
                    </a:cubicBezTo>
                    <a:lnTo>
                      <a:pt x="2790" y="13275"/>
                    </a:lnTo>
                    <a:close/>
                    <a:moveTo>
                      <a:pt x="7374" y="13053"/>
                    </a:moveTo>
                    <a:cubicBezTo>
                      <a:pt x="7273" y="12893"/>
                      <a:pt x="7273" y="12893"/>
                      <a:pt x="7273" y="12893"/>
                    </a:cubicBezTo>
                    <a:cubicBezTo>
                      <a:pt x="7531" y="12731"/>
                      <a:pt x="7776" y="12540"/>
                      <a:pt x="8000" y="12328"/>
                    </a:cubicBezTo>
                    <a:cubicBezTo>
                      <a:pt x="8130" y="12464"/>
                      <a:pt x="8130" y="12464"/>
                      <a:pt x="8130" y="12464"/>
                    </a:cubicBezTo>
                    <a:cubicBezTo>
                      <a:pt x="7896" y="12685"/>
                      <a:pt x="7642" y="12883"/>
                      <a:pt x="7374" y="13053"/>
                    </a:cubicBezTo>
                    <a:close/>
                    <a:moveTo>
                      <a:pt x="37740" y="12749"/>
                    </a:moveTo>
                    <a:cubicBezTo>
                      <a:pt x="37552" y="12749"/>
                      <a:pt x="37552" y="12749"/>
                      <a:pt x="37552" y="12749"/>
                    </a:cubicBezTo>
                    <a:cubicBezTo>
                      <a:pt x="37552" y="11808"/>
                      <a:pt x="37552" y="11808"/>
                      <a:pt x="37552" y="11808"/>
                    </a:cubicBezTo>
                    <a:cubicBezTo>
                      <a:pt x="37740" y="11808"/>
                      <a:pt x="37740" y="11808"/>
                      <a:pt x="37740" y="11808"/>
                    </a:cubicBezTo>
                    <a:lnTo>
                      <a:pt x="37740" y="12749"/>
                    </a:lnTo>
                    <a:close/>
                    <a:moveTo>
                      <a:pt x="26297" y="12716"/>
                    </a:moveTo>
                    <a:cubicBezTo>
                      <a:pt x="26176" y="12572"/>
                      <a:pt x="26176" y="12572"/>
                      <a:pt x="26176" y="12572"/>
                    </a:cubicBezTo>
                    <a:cubicBezTo>
                      <a:pt x="26409" y="12376"/>
                      <a:pt x="26626" y="12155"/>
                      <a:pt x="26820" y="11913"/>
                    </a:cubicBezTo>
                    <a:cubicBezTo>
                      <a:pt x="26967" y="12031"/>
                      <a:pt x="26967" y="12031"/>
                      <a:pt x="26967" y="12031"/>
                    </a:cubicBezTo>
                    <a:cubicBezTo>
                      <a:pt x="26764" y="12282"/>
                      <a:pt x="26539" y="12513"/>
                      <a:pt x="26297" y="12716"/>
                    </a:cubicBezTo>
                    <a:close/>
                    <a:moveTo>
                      <a:pt x="20219" y="12363"/>
                    </a:moveTo>
                    <a:cubicBezTo>
                      <a:pt x="19999" y="12135"/>
                      <a:pt x="19799" y="11883"/>
                      <a:pt x="19622" y="11614"/>
                    </a:cubicBezTo>
                    <a:cubicBezTo>
                      <a:pt x="19780" y="11511"/>
                      <a:pt x="19780" y="11511"/>
                      <a:pt x="19780" y="11511"/>
                    </a:cubicBezTo>
                    <a:cubicBezTo>
                      <a:pt x="19950" y="11770"/>
                      <a:pt x="20143" y="12013"/>
                      <a:pt x="20354" y="12232"/>
                    </a:cubicBezTo>
                    <a:lnTo>
                      <a:pt x="20219" y="12363"/>
                    </a:lnTo>
                    <a:close/>
                    <a:moveTo>
                      <a:pt x="1290" y="12098"/>
                    </a:moveTo>
                    <a:cubicBezTo>
                      <a:pt x="1082" y="11857"/>
                      <a:pt x="894" y="11596"/>
                      <a:pt x="732" y="11320"/>
                    </a:cubicBezTo>
                    <a:cubicBezTo>
                      <a:pt x="895" y="11224"/>
                      <a:pt x="895" y="11224"/>
                      <a:pt x="895" y="11224"/>
                    </a:cubicBezTo>
                    <a:cubicBezTo>
                      <a:pt x="1051" y="11491"/>
                      <a:pt x="1232" y="11743"/>
                      <a:pt x="1432" y="11974"/>
                    </a:cubicBezTo>
                    <a:lnTo>
                      <a:pt x="1290" y="12098"/>
                    </a:lnTo>
                    <a:close/>
                    <a:moveTo>
                      <a:pt x="8761" y="11745"/>
                    </a:moveTo>
                    <a:cubicBezTo>
                      <a:pt x="8609" y="11634"/>
                      <a:pt x="8609" y="11634"/>
                      <a:pt x="8609" y="11634"/>
                    </a:cubicBezTo>
                    <a:cubicBezTo>
                      <a:pt x="8788" y="11386"/>
                      <a:pt x="8947" y="11119"/>
                      <a:pt x="9080" y="10841"/>
                    </a:cubicBezTo>
                    <a:cubicBezTo>
                      <a:pt x="9250" y="10922"/>
                      <a:pt x="9250" y="10922"/>
                      <a:pt x="9250" y="10922"/>
                    </a:cubicBezTo>
                    <a:cubicBezTo>
                      <a:pt x="9112" y="11211"/>
                      <a:pt x="8948" y="11487"/>
                      <a:pt x="8761" y="11745"/>
                    </a:cubicBezTo>
                    <a:close/>
                    <a:moveTo>
                      <a:pt x="27497" y="11234"/>
                    </a:moveTo>
                    <a:cubicBezTo>
                      <a:pt x="27332" y="11145"/>
                      <a:pt x="27332" y="11145"/>
                      <a:pt x="27332" y="11145"/>
                    </a:cubicBezTo>
                    <a:cubicBezTo>
                      <a:pt x="27477" y="10876"/>
                      <a:pt x="27600" y="10590"/>
                      <a:pt x="27697" y="10297"/>
                    </a:cubicBezTo>
                    <a:cubicBezTo>
                      <a:pt x="27876" y="10356"/>
                      <a:pt x="27876" y="10356"/>
                      <a:pt x="27876" y="10356"/>
                    </a:cubicBezTo>
                    <a:cubicBezTo>
                      <a:pt x="27776" y="10660"/>
                      <a:pt x="27648" y="10956"/>
                      <a:pt x="27497" y="11234"/>
                    </a:cubicBezTo>
                    <a:close/>
                    <a:moveTo>
                      <a:pt x="37740" y="10866"/>
                    </a:moveTo>
                    <a:cubicBezTo>
                      <a:pt x="37552" y="10866"/>
                      <a:pt x="37552" y="10866"/>
                      <a:pt x="37552" y="10866"/>
                    </a:cubicBezTo>
                    <a:cubicBezTo>
                      <a:pt x="37552" y="9925"/>
                      <a:pt x="37552" y="9925"/>
                      <a:pt x="37552" y="9925"/>
                    </a:cubicBezTo>
                    <a:cubicBezTo>
                      <a:pt x="37740" y="9925"/>
                      <a:pt x="37740" y="9925"/>
                      <a:pt x="37740" y="9925"/>
                    </a:cubicBezTo>
                    <a:lnTo>
                      <a:pt x="37740" y="10866"/>
                    </a:lnTo>
                    <a:close/>
                    <a:moveTo>
                      <a:pt x="19173" y="10769"/>
                    </a:moveTo>
                    <a:cubicBezTo>
                      <a:pt x="19049" y="10477"/>
                      <a:pt x="18950" y="10170"/>
                      <a:pt x="18879" y="9859"/>
                    </a:cubicBezTo>
                    <a:cubicBezTo>
                      <a:pt x="19062" y="9817"/>
                      <a:pt x="19062" y="9817"/>
                      <a:pt x="19062" y="9817"/>
                    </a:cubicBezTo>
                    <a:cubicBezTo>
                      <a:pt x="19131" y="10118"/>
                      <a:pt x="19227" y="10414"/>
                      <a:pt x="19346" y="10696"/>
                    </a:cubicBezTo>
                    <a:lnTo>
                      <a:pt x="19173" y="10769"/>
                    </a:lnTo>
                    <a:close/>
                    <a:moveTo>
                      <a:pt x="325" y="10454"/>
                    </a:moveTo>
                    <a:cubicBezTo>
                      <a:pt x="216" y="10155"/>
                      <a:pt x="133" y="9844"/>
                      <a:pt x="79" y="9529"/>
                    </a:cubicBezTo>
                    <a:cubicBezTo>
                      <a:pt x="264" y="9497"/>
                      <a:pt x="264" y="9497"/>
                      <a:pt x="264" y="9497"/>
                    </a:cubicBezTo>
                    <a:cubicBezTo>
                      <a:pt x="317" y="9801"/>
                      <a:pt x="397" y="10101"/>
                      <a:pt x="502" y="10389"/>
                    </a:cubicBezTo>
                    <a:lnTo>
                      <a:pt x="325" y="10454"/>
                    </a:lnTo>
                    <a:close/>
                    <a:moveTo>
                      <a:pt x="9582" y="10025"/>
                    </a:moveTo>
                    <a:cubicBezTo>
                      <a:pt x="9401" y="9975"/>
                      <a:pt x="9401" y="9975"/>
                      <a:pt x="9401" y="9975"/>
                    </a:cubicBezTo>
                    <a:cubicBezTo>
                      <a:pt x="9481" y="9680"/>
                      <a:pt x="9536" y="9374"/>
                      <a:pt x="9563" y="9067"/>
                    </a:cubicBezTo>
                    <a:cubicBezTo>
                      <a:pt x="9750" y="9083"/>
                      <a:pt x="9750" y="9083"/>
                      <a:pt x="9750" y="9083"/>
                    </a:cubicBezTo>
                    <a:cubicBezTo>
                      <a:pt x="9722" y="9402"/>
                      <a:pt x="9666" y="9718"/>
                      <a:pt x="9582" y="10025"/>
                    </a:cubicBezTo>
                    <a:close/>
                    <a:moveTo>
                      <a:pt x="28096" y="9426"/>
                    </a:moveTo>
                    <a:cubicBezTo>
                      <a:pt x="27910" y="9398"/>
                      <a:pt x="27910" y="9398"/>
                      <a:pt x="27910" y="9398"/>
                    </a:cubicBezTo>
                    <a:cubicBezTo>
                      <a:pt x="27949" y="9136"/>
                      <a:pt x="27968" y="8867"/>
                      <a:pt x="27968" y="8600"/>
                    </a:cubicBezTo>
                    <a:cubicBezTo>
                      <a:pt x="27968" y="8474"/>
                      <a:pt x="27968" y="8474"/>
                      <a:pt x="27968" y="8474"/>
                    </a:cubicBezTo>
                    <a:cubicBezTo>
                      <a:pt x="28157" y="8474"/>
                      <a:pt x="28157" y="8474"/>
                      <a:pt x="28157" y="8474"/>
                    </a:cubicBezTo>
                    <a:cubicBezTo>
                      <a:pt x="28157" y="8600"/>
                      <a:pt x="28157" y="8600"/>
                      <a:pt x="28157" y="8600"/>
                    </a:cubicBezTo>
                    <a:cubicBezTo>
                      <a:pt x="28157" y="8876"/>
                      <a:pt x="28136" y="9154"/>
                      <a:pt x="28096" y="9426"/>
                    </a:cubicBezTo>
                    <a:close/>
                    <a:moveTo>
                      <a:pt x="37740" y="8984"/>
                    </a:moveTo>
                    <a:cubicBezTo>
                      <a:pt x="37552" y="8984"/>
                      <a:pt x="37552" y="8984"/>
                      <a:pt x="37552" y="8984"/>
                    </a:cubicBezTo>
                    <a:cubicBezTo>
                      <a:pt x="37552" y="8042"/>
                      <a:pt x="37552" y="8042"/>
                      <a:pt x="37552" y="8042"/>
                    </a:cubicBezTo>
                    <a:cubicBezTo>
                      <a:pt x="37740" y="8042"/>
                      <a:pt x="37740" y="8042"/>
                      <a:pt x="37740" y="8042"/>
                    </a:cubicBezTo>
                    <a:lnTo>
                      <a:pt x="37740" y="8984"/>
                    </a:lnTo>
                    <a:close/>
                    <a:moveTo>
                      <a:pt x="18745" y="8913"/>
                    </a:moveTo>
                    <a:cubicBezTo>
                      <a:pt x="18740" y="8809"/>
                      <a:pt x="18737" y="8703"/>
                      <a:pt x="18737" y="8600"/>
                    </a:cubicBezTo>
                    <a:cubicBezTo>
                      <a:pt x="18737" y="7966"/>
                      <a:pt x="18737" y="7966"/>
                      <a:pt x="18737" y="7966"/>
                    </a:cubicBezTo>
                    <a:cubicBezTo>
                      <a:pt x="18925" y="7966"/>
                      <a:pt x="18925" y="7966"/>
                      <a:pt x="18925" y="7966"/>
                    </a:cubicBezTo>
                    <a:cubicBezTo>
                      <a:pt x="18925" y="8600"/>
                      <a:pt x="18925" y="8600"/>
                      <a:pt x="18925" y="8600"/>
                    </a:cubicBezTo>
                    <a:cubicBezTo>
                      <a:pt x="18925" y="8700"/>
                      <a:pt x="18928" y="8802"/>
                      <a:pt x="18933" y="8902"/>
                    </a:cubicBezTo>
                    <a:lnTo>
                      <a:pt x="18745" y="8913"/>
                    </a:lnTo>
                    <a:close/>
                    <a:moveTo>
                      <a:pt x="188" y="8577"/>
                    </a:moveTo>
                    <a:cubicBezTo>
                      <a:pt x="0" y="8577"/>
                      <a:pt x="0" y="8577"/>
                      <a:pt x="0" y="8577"/>
                    </a:cubicBezTo>
                    <a:cubicBezTo>
                      <a:pt x="0" y="7635"/>
                      <a:pt x="0" y="7635"/>
                      <a:pt x="0" y="7635"/>
                    </a:cubicBezTo>
                    <a:cubicBezTo>
                      <a:pt x="188" y="7635"/>
                      <a:pt x="188" y="7635"/>
                      <a:pt x="188" y="7635"/>
                    </a:cubicBezTo>
                    <a:lnTo>
                      <a:pt x="188" y="8577"/>
                    </a:lnTo>
                    <a:close/>
                    <a:moveTo>
                      <a:pt x="9772" y="8134"/>
                    </a:moveTo>
                    <a:cubicBezTo>
                      <a:pt x="9583" y="8134"/>
                      <a:pt x="9583" y="8134"/>
                      <a:pt x="9583" y="8134"/>
                    </a:cubicBezTo>
                    <a:cubicBezTo>
                      <a:pt x="9583" y="7193"/>
                      <a:pt x="9583" y="7193"/>
                      <a:pt x="9583" y="7193"/>
                    </a:cubicBezTo>
                    <a:cubicBezTo>
                      <a:pt x="9772" y="7193"/>
                      <a:pt x="9772" y="7193"/>
                      <a:pt x="9772" y="7193"/>
                    </a:cubicBezTo>
                    <a:lnTo>
                      <a:pt x="9772" y="8134"/>
                    </a:lnTo>
                    <a:close/>
                    <a:moveTo>
                      <a:pt x="28157" y="7532"/>
                    </a:moveTo>
                    <a:cubicBezTo>
                      <a:pt x="27968" y="7532"/>
                      <a:pt x="27968" y="7532"/>
                      <a:pt x="27968" y="7532"/>
                    </a:cubicBezTo>
                    <a:cubicBezTo>
                      <a:pt x="27968" y="6591"/>
                      <a:pt x="27968" y="6591"/>
                      <a:pt x="27968" y="6591"/>
                    </a:cubicBezTo>
                    <a:cubicBezTo>
                      <a:pt x="28157" y="6591"/>
                      <a:pt x="28157" y="6591"/>
                      <a:pt x="28157" y="6591"/>
                    </a:cubicBezTo>
                    <a:lnTo>
                      <a:pt x="28157" y="7532"/>
                    </a:lnTo>
                    <a:close/>
                    <a:moveTo>
                      <a:pt x="37740" y="7101"/>
                    </a:moveTo>
                    <a:cubicBezTo>
                      <a:pt x="37552" y="7101"/>
                      <a:pt x="37552" y="7101"/>
                      <a:pt x="37552" y="7101"/>
                    </a:cubicBezTo>
                    <a:cubicBezTo>
                      <a:pt x="37552" y="6160"/>
                      <a:pt x="37552" y="6160"/>
                      <a:pt x="37552" y="6160"/>
                    </a:cubicBezTo>
                    <a:cubicBezTo>
                      <a:pt x="37740" y="6160"/>
                      <a:pt x="37740" y="6160"/>
                      <a:pt x="37740" y="6160"/>
                    </a:cubicBezTo>
                    <a:lnTo>
                      <a:pt x="37740" y="7101"/>
                    </a:lnTo>
                    <a:close/>
                    <a:moveTo>
                      <a:pt x="18925" y="7025"/>
                    </a:moveTo>
                    <a:cubicBezTo>
                      <a:pt x="18737" y="7025"/>
                      <a:pt x="18737" y="7025"/>
                      <a:pt x="18737" y="7025"/>
                    </a:cubicBezTo>
                    <a:cubicBezTo>
                      <a:pt x="18737" y="6084"/>
                      <a:pt x="18737" y="6084"/>
                      <a:pt x="18737" y="6084"/>
                    </a:cubicBezTo>
                    <a:cubicBezTo>
                      <a:pt x="18925" y="6084"/>
                      <a:pt x="18925" y="6084"/>
                      <a:pt x="18925" y="6084"/>
                    </a:cubicBezTo>
                    <a:lnTo>
                      <a:pt x="18925" y="7025"/>
                    </a:lnTo>
                    <a:close/>
                    <a:moveTo>
                      <a:pt x="188" y="6694"/>
                    </a:moveTo>
                    <a:cubicBezTo>
                      <a:pt x="0" y="6694"/>
                      <a:pt x="0" y="6694"/>
                      <a:pt x="0" y="6694"/>
                    </a:cubicBezTo>
                    <a:cubicBezTo>
                      <a:pt x="0" y="5753"/>
                      <a:pt x="0" y="5753"/>
                      <a:pt x="0" y="5753"/>
                    </a:cubicBezTo>
                    <a:cubicBezTo>
                      <a:pt x="188" y="5753"/>
                      <a:pt x="188" y="5753"/>
                      <a:pt x="188" y="5753"/>
                    </a:cubicBezTo>
                    <a:lnTo>
                      <a:pt x="188" y="6694"/>
                    </a:lnTo>
                    <a:close/>
                    <a:moveTo>
                      <a:pt x="9772" y="6252"/>
                    </a:moveTo>
                    <a:cubicBezTo>
                      <a:pt x="9583" y="6252"/>
                      <a:pt x="9583" y="6252"/>
                      <a:pt x="9583" y="6252"/>
                    </a:cubicBezTo>
                    <a:cubicBezTo>
                      <a:pt x="9583" y="5310"/>
                      <a:pt x="9583" y="5310"/>
                      <a:pt x="9583" y="5310"/>
                    </a:cubicBezTo>
                    <a:cubicBezTo>
                      <a:pt x="9772" y="5310"/>
                      <a:pt x="9772" y="5310"/>
                      <a:pt x="9772" y="5310"/>
                    </a:cubicBezTo>
                    <a:lnTo>
                      <a:pt x="9772" y="6252"/>
                    </a:lnTo>
                    <a:close/>
                    <a:moveTo>
                      <a:pt x="28157" y="5650"/>
                    </a:moveTo>
                    <a:cubicBezTo>
                      <a:pt x="27968" y="5650"/>
                      <a:pt x="27968" y="5650"/>
                      <a:pt x="27968" y="5650"/>
                    </a:cubicBezTo>
                    <a:cubicBezTo>
                      <a:pt x="27968" y="5190"/>
                      <a:pt x="27968" y="5190"/>
                      <a:pt x="27968" y="5190"/>
                    </a:cubicBezTo>
                    <a:cubicBezTo>
                      <a:pt x="27968" y="5027"/>
                      <a:pt x="27976" y="4863"/>
                      <a:pt x="27990" y="4701"/>
                    </a:cubicBezTo>
                    <a:cubicBezTo>
                      <a:pt x="28178" y="4717"/>
                      <a:pt x="28178" y="4717"/>
                      <a:pt x="28178" y="4717"/>
                    </a:cubicBezTo>
                    <a:cubicBezTo>
                      <a:pt x="28164" y="4874"/>
                      <a:pt x="28157" y="5033"/>
                      <a:pt x="28157" y="5190"/>
                    </a:cubicBezTo>
                    <a:lnTo>
                      <a:pt x="28157" y="5650"/>
                    </a:lnTo>
                    <a:close/>
                    <a:moveTo>
                      <a:pt x="37740" y="5218"/>
                    </a:moveTo>
                    <a:cubicBezTo>
                      <a:pt x="37552" y="5218"/>
                      <a:pt x="37552" y="5218"/>
                      <a:pt x="37552" y="5218"/>
                    </a:cubicBezTo>
                    <a:cubicBezTo>
                      <a:pt x="37552" y="5190"/>
                      <a:pt x="37552" y="5190"/>
                      <a:pt x="37552" y="5190"/>
                    </a:cubicBezTo>
                    <a:cubicBezTo>
                      <a:pt x="37552" y="4890"/>
                      <a:pt x="37527" y="4590"/>
                      <a:pt x="37476" y="4297"/>
                    </a:cubicBezTo>
                    <a:cubicBezTo>
                      <a:pt x="37662" y="4266"/>
                      <a:pt x="37662" y="4266"/>
                      <a:pt x="37662" y="4266"/>
                    </a:cubicBezTo>
                    <a:cubicBezTo>
                      <a:pt x="37714" y="4569"/>
                      <a:pt x="37740" y="4880"/>
                      <a:pt x="37740" y="5190"/>
                    </a:cubicBezTo>
                    <a:lnTo>
                      <a:pt x="37740" y="5218"/>
                    </a:lnTo>
                    <a:close/>
                    <a:moveTo>
                      <a:pt x="18735" y="5145"/>
                    </a:moveTo>
                    <a:cubicBezTo>
                      <a:pt x="18727" y="4836"/>
                      <a:pt x="18693" y="4527"/>
                      <a:pt x="18634" y="4226"/>
                    </a:cubicBezTo>
                    <a:cubicBezTo>
                      <a:pt x="18819" y="4190"/>
                      <a:pt x="18819" y="4190"/>
                      <a:pt x="18819" y="4190"/>
                    </a:cubicBezTo>
                    <a:cubicBezTo>
                      <a:pt x="18880" y="4501"/>
                      <a:pt x="18915" y="4820"/>
                      <a:pt x="18923" y="5140"/>
                    </a:cubicBezTo>
                    <a:lnTo>
                      <a:pt x="18735" y="5145"/>
                    </a:lnTo>
                    <a:close/>
                    <a:moveTo>
                      <a:pt x="188" y="4811"/>
                    </a:moveTo>
                    <a:cubicBezTo>
                      <a:pt x="0" y="4811"/>
                      <a:pt x="0" y="4811"/>
                      <a:pt x="0" y="4811"/>
                    </a:cubicBezTo>
                    <a:cubicBezTo>
                      <a:pt x="0" y="3870"/>
                      <a:pt x="0" y="3870"/>
                      <a:pt x="0" y="3870"/>
                    </a:cubicBezTo>
                    <a:cubicBezTo>
                      <a:pt x="188" y="3870"/>
                      <a:pt x="188" y="3870"/>
                      <a:pt x="188" y="3870"/>
                    </a:cubicBezTo>
                    <a:lnTo>
                      <a:pt x="188" y="4811"/>
                    </a:lnTo>
                    <a:close/>
                    <a:moveTo>
                      <a:pt x="9845" y="4389"/>
                    </a:moveTo>
                    <a:cubicBezTo>
                      <a:pt x="9659" y="4358"/>
                      <a:pt x="9659" y="4358"/>
                      <a:pt x="9659" y="4358"/>
                    </a:cubicBezTo>
                    <a:cubicBezTo>
                      <a:pt x="9711" y="4043"/>
                      <a:pt x="9791" y="3731"/>
                      <a:pt x="9895" y="3431"/>
                    </a:cubicBezTo>
                    <a:cubicBezTo>
                      <a:pt x="10073" y="3493"/>
                      <a:pt x="10073" y="3493"/>
                      <a:pt x="10073" y="3493"/>
                    </a:cubicBezTo>
                    <a:cubicBezTo>
                      <a:pt x="9972" y="3783"/>
                      <a:pt x="9895" y="4084"/>
                      <a:pt x="9845" y="4389"/>
                    </a:cubicBezTo>
                    <a:close/>
                    <a:moveTo>
                      <a:pt x="28341" y="3809"/>
                    </a:moveTo>
                    <a:cubicBezTo>
                      <a:pt x="28159" y="3759"/>
                      <a:pt x="28159" y="3759"/>
                      <a:pt x="28159" y="3759"/>
                    </a:cubicBezTo>
                    <a:cubicBezTo>
                      <a:pt x="28243" y="3451"/>
                      <a:pt x="28355" y="3150"/>
                      <a:pt x="28493" y="2862"/>
                    </a:cubicBezTo>
                    <a:cubicBezTo>
                      <a:pt x="28662" y="2944"/>
                      <a:pt x="28662" y="2944"/>
                      <a:pt x="28662" y="2944"/>
                    </a:cubicBezTo>
                    <a:cubicBezTo>
                      <a:pt x="28530" y="3221"/>
                      <a:pt x="28422" y="3512"/>
                      <a:pt x="28341" y="3809"/>
                    </a:cubicBezTo>
                    <a:close/>
                    <a:moveTo>
                      <a:pt x="37240" y="3405"/>
                    </a:moveTo>
                    <a:cubicBezTo>
                      <a:pt x="37135" y="3115"/>
                      <a:pt x="37003" y="2834"/>
                      <a:pt x="36848" y="2570"/>
                    </a:cubicBezTo>
                    <a:cubicBezTo>
                      <a:pt x="37010" y="2474"/>
                      <a:pt x="37010" y="2474"/>
                      <a:pt x="37010" y="2474"/>
                    </a:cubicBezTo>
                    <a:cubicBezTo>
                      <a:pt x="37171" y="2749"/>
                      <a:pt x="37308" y="3040"/>
                      <a:pt x="37417" y="3341"/>
                    </a:cubicBezTo>
                    <a:lnTo>
                      <a:pt x="37240" y="3405"/>
                    </a:lnTo>
                    <a:close/>
                    <a:moveTo>
                      <a:pt x="18379" y="3338"/>
                    </a:moveTo>
                    <a:cubicBezTo>
                      <a:pt x="18268" y="3050"/>
                      <a:pt x="18131" y="2771"/>
                      <a:pt x="17973" y="2509"/>
                    </a:cubicBezTo>
                    <a:cubicBezTo>
                      <a:pt x="18134" y="2412"/>
                      <a:pt x="18134" y="2412"/>
                      <a:pt x="18134" y="2412"/>
                    </a:cubicBezTo>
                    <a:cubicBezTo>
                      <a:pt x="18298" y="2682"/>
                      <a:pt x="18440" y="2972"/>
                      <a:pt x="18555" y="3271"/>
                    </a:cubicBezTo>
                    <a:lnTo>
                      <a:pt x="18379" y="3338"/>
                    </a:lnTo>
                    <a:close/>
                    <a:moveTo>
                      <a:pt x="188" y="2928"/>
                    </a:moveTo>
                    <a:cubicBezTo>
                      <a:pt x="0" y="2928"/>
                      <a:pt x="0" y="2928"/>
                      <a:pt x="0" y="2928"/>
                    </a:cubicBezTo>
                    <a:cubicBezTo>
                      <a:pt x="0" y="1987"/>
                      <a:pt x="0" y="1987"/>
                      <a:pt x="0" y="1987"/>
                    </a:cubicBezTo>
                    <a:cubicBezTo>
                      <a:pt x="188" y="1987"/>
                      <a:pt x="188" y="1987"/>
                      <a:pt x="188" y="1987"/>
                    </a:cubicBezTo>
                    <a:lnTo>
                      <a:pt x="188" y="2928"/>
                    </a:lnTo>
                    <a:close/>
                    <a:moveTo>
                      <a:pt x="10452" y="2652"/>
                    </a:moveTo>
                    <a:cubicBezTo>
                      <a:pt x="10288" y="2559"/>
                      <a:pt x="10288" y="2559"/>
                      <a:pt x="10288" y="2559"/>
                    </a:cubicBezTo>
                    <a:cubicBezTo>
                      <a:pt x="10446" y="2279"/>
                      <a:pt x="10629" y="2014"/>
                      <a:pt x="10832" y="1771"/>
                    </a:cubicBezTo>
                    <a:cubicBezTo>
                      <a:pt x="10976" y="1892"/>
                      <a:pt x="10976" y="1892"/>
                      <a:pt x="10976" y="1892"/>
                    </a:cubicBezTo>
                    <a:cubicBezTo>
                      <a:pt x="10781" y="2126"/>
                      <a:pt x="10604" y="2382"/>
                      <a:pt x="10452" y="2652"/>
                    </a:cubicBezTo>
                    <a:close/>
                    <a:moveTo>
                      <a:pt x="29134" y="2151"/>
                    </a:moveTo>
                    <a:cubicBezTo>
                      <a:pt x="28982" y="2040"/>
                      <a:pt x="28982" y="2040"/>
                      <a:pt x="28982" y="2040"/>
                    </a:cubicBezTo>
                    <a:cubicBezTo>
                      <a:pt x="29171" y="1781"/>
                      <a:pt x="29383" y="1539"/>
                      <a:pt x="29614" y="1321"/>
                    </a:cubicBezTo>
                    <a:cubicBezTo>
                      <a:pt x="29743" y="1458"/>
                      <a:pt x="29743" y="1458"/>
                      <a:pt x="29743" y="1458"/>
                    </a:cubicBezTo>
                    <a:cubicBezTo>
                      <a:pt x="29521" y="1668"/>
                      <a:pt x="29316" y="1901"/>
                      <a:pt x="29134" y="2151"/>
                    </a:cubicBezTo>
                    <a:close/>
                    <a:moveTo>
                      <a:pt x="36311" y="1819"/>
                    </a:moveTo>
                    <a:cubicBezTo>
                      <a:pt x="36109" y="1585"/>
                      <a:pt x="35885" y="1371"/>
                      <a:pt x="35645" y="1181"/>
                    </a:cubicBezTo>
                    <a:cubicBezTo>
                      <a:pt x="35762" y="1034"/>
                      <a:pt x="35762" y="1034"/>
                      <a:pt x="35762" y="1034"/>
                    </a:cubicBezTo>
                    <a:cubicBezTo>
                      <a:pt x="36011" y="1230"/>
                      <a:pt x="36243" y="1453"/>
                      <a:pt x="36454" y="1696"/>
                    </a:cubicBezTo>
                    <a:lnTo>
                      <a:pt x="36311" y="1819"/>
                    </a:lnTo>
                    <a:close/>
                    <a:moveTo>
                      <a:pt x="17424" y="1767"/>
                    </a:moveTo>
                    <a:cubicBezTo>
                      <a:pt x="17217" y="1536"/>
                      <a:pt x="16989" y="1326"/>
                      <a:pt x="16746" y="1144"/>
                    </a:cubicBezTo>
                    <a:cubicBezTo>
                      <a:pt x="16859" y="994"/>
                      <a:pt x="16859" y="994"/>
                      <a:pt x="16859" y="994"/>
                    </a:cubicBezTo>
                    <a:cubicBezTo>
                      <a:pt x="17111" y="1183"/>
                      <a:pt x="17349" y="1401"/>
                      <a:pt x="17564" y="1642"/>
                    </a:cubicBezTo>
                    <a:lnTo>
                      <a:pt x="17424" y="1767"/>
                    </a:lnTo>
                    <a:close/>
                    <a:moveTo>
                      <a:pt x="11633" y="1245"/>
                    </a:moveTo>
                    <a:cubicBezTo>
                      <a:pt x="11514" y="1099"/>
                      <a:pt x="11514" y="1099"/>
                      <a:pt x="11514" y="1099"/>
                    </a:cubicBezTo>
                    <a:cubicBezTo>
                      <a:pt x="11766" y="896"/>
                      <a:pt x="12037" y="720"/>
                      <a:pt x="12319" y="576"/>
                    </a:cubicBezTo>
                    <a:cubicBezTo>
                      <a:pt x="12404" y="744"/>
                      <a:pt x="12404" y="744"/>
                      <a:pt x="12404" y="744"/>
                    </a:cubicBezTo>
                    <a:cubicBezTo>
                      <a:pt x="12134" y="882"/>
                      <a:pt x="11874" y="1050"/>
                      <a:pt x="11633" y="1245"/>
                    </a:cubicBezTo>
                    <a:close/>
                    <a:moveTo>
                      <a:pt x="188" y="1046"/>
                    </a:moveTo>
                    <a:cubicBezTo>
                      <a:pt x="0" y="1046"/>
                      <a:pt x="0" y="1046"/>
                      <a:pt x="0" y="104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lnTo>
                      <a:pt x="188" y="1046"/>
                    </a:lnTo>
                    <a:close/>
                    <a:moveTo>
                      <a:pt x="30472" y="893"/>
                    </a:moveTo>
                    <a:cubicBezTo>
                      <a:pt x="30371" y="734"/>
                      <a:pt x="30371" y="734"/>
                      <a:pt x="30371" y="734"/>
                    </a:cubicBezTo>
                    <a:cubicBezTo>
                      <a:pt x="30643" y="562"/>
                      <a:pt x="30932" y="418"/>
                      <a:pt x="31229" y="307"/>
                    </a:cubicBezTo>
                    <a:cubicBezTo>
                      <a:pt x="31296" y="483"/>
                      <a:pt x="31296" y="483"/>
                      <a:pt x="31296" y="483"/>
                    </a:cubicBezTo>
                    <a:cubicBezTo>
                      <a:pt x="31010" y="590"/>
                      <a:pt x="30733" y="728"/>
                      <a:pt x="30472" y="893"/>
                    </a:cubicBezTo>
                    <a:close/>
                    <a:moveTo>
                      <a:pt x="34870" y="684"/>
                    </a:moveTo>
                    <a:cubicBezTo>
                      <a:pt x="34595" y="544"/>
                      <a:pt x="34306" y="433"/>
                      <a:pt x="34012" y="353"/>
                    </a:cubicBezTo>
                    <a:cubicBezTo>
                      <a:pt x="34061" y="171"/>
                      <a:pt x="34061" y="171"/>
                      <a:pt x="34061" y="171"/>
                    </a:cubicBezTo>
                    <a:cubicBezTo>
                      <a:pt x="34368" y="255"/>
                      <a:pt x="34669" y="371"/>
                      <a:pt x="34955" y="517"/>
                    </a:cubicBezTo>
                    <a:lnTo>
                      <a:pt x="34870" y="684"/>
                    </a:lnTo>
                    <a:close/>
                    <a:moveTo>
                      <a:pt x="15957" y="673"/>
                    </a:moveTo>
                    <a:cubicBezTo>
                      <a:pt x="15676" y="543"/>
                      <a:pt x="15383" y="446"/>
                      <a:pt x="15085" y="383"/>
                    </a:cubicBezTo>
                    <a:cubicBezTo>
                      <a:pt x="15124" y="199"/>
                      <a:pt x="15124" y="199"/>
                      <a:pt x="15124" y="199"/>
                    </a:cubicBezTo>
                    <a:cubicBezTo>
                      <a:pt x="15436" y="265"/>
                      <a:pt x="15742" y="366"/>
                      <a:pt x="16035" y="502"/>
                    </a:cubicBezTo>
                    <a:lnTo>
                      <a:pt x="15957" y="673"/>
                    </a:lnTo>
                    <a:close/>
                    <a:moveTo>
                      <a:pt x="13263" y="420"/>
                    </a:moveTo>
                    <a:cubicBezTo>
                      <a:pt x="13217" y="238"/>
                      <a:pt x="13217" y="238"/>
                      <a:pt x="13217" y="238"/>
                    </a:cubicBezTo>
                    <a:cubicBezTo>
                      <a:pt x="13528" y="159"/>
                      <a:pt x="13848" y="115"/>
                      <a:pt x="14168" y="109"/>
                    </a:cubicBezTo>
                    <a:cubicBezTo>
                      <a:pt x="14172" y="297"/>
                      <a:pt x="14172" y="297"/>
                      <a:pt x="14172" y="297"/>
                    </a:cubicBezTo>
                    <a:cubicBezTo>
                      <a:pt x="13866" y="303"/>
                      <a:pt x="13560" y="345"/>
                      <a:pt x="13263" y="420"/>
                    </a:cubicBezTo>
                    <a:close/>
                    <a:moveTo>
                      <a:pt x="32185" y="249"/>
                    </a:moveTo>
                    <a:cubicBezTo>
                      <a:pt x="32157" y="63"/>
                      <a:pt x="32157" y="63"/>
                      <a:pt x="32157" y="63"/>
                    </a:cubicBezTo>
                    <a:cubicBezTo>
                      <a:pt x="32472" y="15"/>
                      <a:pt x="32798" y="0"/>
                      <a:pt x="33115" y="18"/>
                    </a:cubicBezTo>
                    <a:cubicBezTo>
                      <a:pt x="33104" y="206"/>
                      <a:pt x="33104" y="206"/>
                      <a:pt x="33104" y="206"/>
                    </a:cubicBezTo>
                    <a:cubicBezTo>
                      <a:pt x="32800" y="188"/>
                      <a:pt x="32487" y="203"/>
                      <a:pt x="32185" y="2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38"/>
            <p:cNvGrpSpPr/>
            <p:nvPr/>
          </p:nvGrpSpPr>
          <p:grpSpPr>
            <a:xfrm rot="-8999967">
              <a:off x="7791008" y="548681"/>
              <a:ext cx="183452" cy="472938"/>
              <a:chOff x="7394476" y="3432350"/>
              <a:chExt cx="171421" cy="441923"/>
            </a:xfrm>
          </p:grpSpPr>
          <p:sp>
            <p:nvSpPr>
              <p:cNvPr id="1181" name="Google Shape;1181;p3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7394476" y="3432350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3" name="Google Shape;1203;p38"/>
            <p:cNvGrpSpPr/>
            <p:nvPr/>
          </p:nvGrpSpPr>
          <p:grpSpPr>
            <a:xfrm rot="7200033">
              <a:off x="5754841" y="399843"/>
              <a:ext cx="156574" cy="280323"/>
              <a:chOff x="7419591" y="3612333"/>
              <a:chExt cx="146306" cy="261940"/>
            </a:xfrm>
          </p:grpSpPr>
          <p:sp>
            <p:nvSpPr>
              <p:cNvPr id="1204" name="Google Shape;1204;p38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9"/>
          <p:cNvSpPr txBox="1"/>
          <p:nvPr>
            <p:ph type="title"/>
          </p:nvPr>
        </p:nvSpPr>
        <p:spPr>
          <a:xfrm>
            <a:off x="1939650" y="1874925"/>
            <a:ext cx="52647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Sequence Diagrams</a:t>
            </a:r>
            <a:endParaRPr sz="4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31" name="Google Shape;1231;p39"/>
          <p:cNvGrpSpPr/>
          <p:nvPr/>
        </p:nvGrpSpPr>
        <p:grpSpPr>
          <a:xfrm>
            <a:off x="4288050" y="738650"/>
            <a:ext cx="567900" cy="993250"/>
            <a:chOff x="4288050" y="738650"/>
            <a:chExt cx="567900" cy="993250"/>
          </a:xfrm>
        </p:grpSpPr>
        <p:sp>
          <p:nvSpPr>
            <p:cNvPr id="1232" name="Google Shape;1232;p39"/>
            <p:cNvSpPr/>
            <p:nvPr/>
          </p:nvSpPr>
          <p:spPr>
            <a:xfrm flipH="1" rot="10800000">
              <a:off x="4288050" y="1164000"/>
              <a:ext cx="567900" cy="56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307825" y="738650"/>
              <a:ext cx="528353" cy="773907"/>
            </a:xfrm>
            <a:custGeom>
              <a:rect b="b" l="l" r="r" t="t"/>
              <a:pathLst>
                <a:path extrusionOk="0" h="4816" w="3295">
                  <a:moveTo>
                    <a:pt x="1647" y="0"/>
                  </a:moveTo>
                  <a:cubicBezTo>
                    <a:pt x="737" y="0"/>
                    <a:pt x="0" y="738"/>
                    <a:pt x="0" y="1648"/>
                  </a:cubicBezTo>
                  <a:cubicBezTo>
                    <a:pt x="0" y="2558"/>
                    <a:pt x="1647" y="4816"/>
                    <a:pt x="1647" y="4816"/>
                  </a:cubicBezTo>
                  <a:cubicBezTo>
                    <a:pt x="1647" y="4816"/>
                    <a:pt x="3295" y="2558"/>
                    <a:pt x="3295" y="1648"/>
                  </a:cubicBezTo>
                  <a:cubicBezTo>
                    <a:pt x="3295" y="738"/>
                    <a:pt x="2558" y="0"/>
                    <a:pt x="1647" y="0"/>
                  </a:cubicBezTo>
                  <a:close/>
                  <a:moveTo>
                    <a:pt x="763" y="1624"/>
                  </a:moveTo>
                  <a:cubicBezTo>
                    <a:pt x="763" y="1136"/>
                    <a:pt x="1159" y="740"/>
                    <a:pt x="1647" y="740"/>
                  </a:cubicBezTo>
                  <a:cubicBezTo>
                    <a:pt x="2136" y="740"/>
                    <a:pt x="2532" y="1136"/>
                    <a:pt x="2532" y="1624"/>
                  </a:cubicBezTo>
                  <a:cubicBezTo>
                    <a:pt x="2532" y="1629"/>
                    <a:pt x="2532" y="1629"/>
                    <a:pt x="2532" y="1629"/>
                  </a:cubicBezTo>
                  <a:cubicBezTo>
                    <a:pt x="2529" y="2115"/>
                    <a:pt x="2134" y="2509"/>
                    <a:pt x="1647" y="2509"/>
                  </a:cubicBezTo>
                  <a:cubicBezTo>
                    <a:pt x="1161" y="2509"/>
                    <a:pt x="766" y="2115"/>
                    <a:pt x="763" y="1629"/>
                  </a:cubicBezTo>
                  <a:lnTo>
                    <a:pt x="763" y="16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-2056425" y="-1440600"/>
            <a:ext cx="7398293" cy="4287738"/>
            <a:chOff x="-2056425" y="-1440600"/>
            <a:chExt cx="7398293" cy="4287738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-2056425" y="-1440600"/>
              <a:ext cx="7398293" cy="4287738"/>
              <a:chOff x="-2979150" y="-1440600"/>
              <a:chExt cx="7398293" cy="4287738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rect b="b" l="l" r="r" t="t"/>
                <a:pathLst>
                  <a:path extrusionOk="0" h="33432" w="57682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rect b="b" l="l" r="r" t="t"/>
                <a:pathLst>
                  <a:path extrusionOk="0" h="20426" w="55769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238" name="Google Shape;1238;p39"/>
            <p:cNvGrpSpPr/>
            <p:nvPr/>
          </p:nvGrpSpPr>
          <p:grpSpPr>
            <a:xfrm rot="-8100000">
              <a:off x="1569573" y="865880"/>
              <a:ext cx="146304" cy="261937"/>
              <a:chOff x="7419591" y="3612333"/>
              <a:chExt cx="146306" cy="261940"/>
            </a:xfrm>
          </p:grpSpPr>
          <p:sp>
            <p:nvSpPr>
              <p:cNvPr id="1239" name="Google Shape;1239;p3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0" name="Google Shape;1240;p3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4" name="Google Shape;1244;p3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2" name="Google Shape;1252;p3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3" name="Google Shape;1253;p3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261" name="Google Shape;1261;p39"/>
          <p:cNvGrpSpPr/>
          <p:nvPr/>
        </p:nvGrpSpPr>
        <p:grpSpPr>
          <a:xfrm>
            <a:off x="2672650" y="2459625"/>
            <a:ext cx="7398293" cy="4287738"/>
            <a:chOff x="2672650" y="2459625"/>
            <a:chExt cx="7398293" cy="4287738"/>
          </a:xfrm>
        </p:grpSpPr>
        <p:grpSp>
          <p:nvGrpSpPr>
            <p:cNvPr id="1262" name="Google Shape;1262;p39"/>
            <p:cNvGrpSpPr/>
            <p:nvPr/>
          </p:nvGrpSpPr>
          <p:grpSpPr>
            <a:xfrm>
              <a:off x="2672650" y="2459625"/>
              <a:ext cx="7398293" cy="4287738"/>
              <a:chOff x="-2979150" y="-1440600"/>
              <a:chExt cx="7398293" cy="4287738"/>
            </a:xfrm>
          </p:grpSpPr>
          <p:sp>
            <p:nvSpPr>
              <p:cNvPr id="1263" name="Google Shape;1263;p39"/>
              <p:cNvSpPr/>
              <p:nvPr/>
            </p:nvSpPr>
            <p:spPr>
              <a:xfrm>
                <a:off x="-2979150" y="-1440600"/>
                <a:ext cx="7398293" cy="4287738"/>
              </a:xfrm>
              <a:custGeom>
                <a:rect b="b" l="l" r="r" t="t"/>
                <a:pathLst>
                  <a:path extrusionOk="0" h="33432" w="57682">
                    <a:moveTo>
                      <a:pt x="1769" y="20835"/>
                    </a:moveTo>
                    <a:cubicBezTo>
                      <a:pt x="17205" y="28606"/>
                      <a:pt x="24064" y="21282"/>
                      <a:pt x="30602" y="14299"/>
                    </a:cubicBezTo>
                    <a:cubicBezTo>
                      <a:pt x="37449" y="6988"/>
                      <a:pt x="43994" y="0"/>
                      <a:pt x="57682" y="6680"/>
                    </a:cubicBezTo>
                    <a:cubicBezTo>
                      <a:pt x="55959" y="10218"/>
                      <a:pt x="55959" y="10218"/>
                      <a:pt x="55959" y="10218"/>
                    </a:cubicBezTo>
                    <a:cubicBezTo>
                      <a:pt x="44863" y="4804"/>
                      <a:pt x="39292" y="10753"/>
                      <a:pt x="33464" y="16976"/>
                    </a:cubicBezTo>
                    <a:cubicBezTo>
                      <a:pt x="25943" y="25007"/>
                      <a:pt x="18054" y="33432"/>
                      <a:pt x="0" y="24343"/>
                    </a:cubicBezTo>
                    <a:lnTo>
                      <a:pt x="1769" y="20835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-2873185" y="-681503"/>
                <a:ext cx="7153629" cy="2620247"/>
              </a:xfrm>
              <a:custGeom>
                <a:rect b="b" l="l" r="r" t="t"/>
                <a:pathLst>
                  <a:path extrusionOk="0" h="20426" w="55769">
                    <a:moveTo>
                      <a:pt x="772" y="16883"/>
                    </a:moveTo>
                    <a:cubicBezTo>
                      <a:pt x="482" y="16741"/>
                      <a:pt x="482" y="16741"/>
                      <a:pt x="482" y="16741"/>
                    </a:cubicBezTo>
                    <a:cubicBezTo>
                      <a:pt x="111" y="16557"/>
                      <a:pt x="111" y="16557"/>
                      <a:pt x="111" y="16557"/>
                    </a:cubicBezTo>
                    <a:cubicBezTo>
                      <a:pt x="0" y="16777"/>
                      <a:pt x="0" y="16777"/>
                      <a:pt x="0" y="16777"/>
                    </a:cubicBezTo>
                    <a:cubicBezTo>
                      <a:pt x="373" y="16962"/>
                      <a:pt x="373" y="16962"/>
                      <a:pt x="373" y="16962"/>
                    </a:cubicBezTo>
                    <a:cubicBezTo>
                      <a:pt x="663" y="17104"/>
                      <a:pt x="663" y="17104"/>
                      <a:pt x="663" y="17104"/>
                    </a:cubicBezTo>
                    <a:cubicBezTo>
                      <a:pt x="772" y="16883"/>
                      <a:pt x="772" y="16883"/>
                      <a:pt x="772" y="16883"/>
                    </a:cubicBezTo>
                    <a:close/>
                    <a:moveTo>
                      <a:pt x="55769" y="2283"/>
                    </a:moveTo>
                    <a:cubicBezTo>
                      <a:pt x="55739" y="2269"/>
                      <a:pt x="55739" y="2269"/>
                      <a:pt x="55739" y="2269"/>
                    </a:cubicBezTo>
                    <a:cubicBezTo>
                      <a:pt x="55436" y="2126"/>
                      <a:pt x="55436" y="2126"/>
                      <a:pt x="55436" y="2126"/>
                    </a:cubicBezTo>
                    <a:cubicBezTo>
                      <a:pt x="55135" y="1989"/>
                      <a:pt x="55135" y="1989"/>
                      <a:pt x="55135" y="1989"/>
                    </a:cubicBezTo>
                    <a:cubicBezTo>
                      <a:pt x="55096" y="1972"/>
                      <a:pt x="55096" y="1972"/>
                      <a:pt x="55096" y="1972"/>
                    </a:cubicBezTo>
                    <a:cubicBezTo>
                      <a:pt x="54997" y="2197"/>
                      <a:pt x="54997" y="2197"/>
                      <a:pt x="54997" y="2197"/>
                    </a:cubicBezTo>
                    <a:cubicBezTo>
                      <a:pt x="55034" y="2214"/>
                      <a:pt x="55034" y="2214"/>
                      <a:pt x="55034" y="2214"/>
                    </a:cubicBezTo>
                    <a:cubicBezTo>
                      <a:pt x="55332" y="2350"/>
                      <a:pt x="55332" y="2350"/>
                      <a:pt x="55332" y="2350"/>
                    </a:cubicBezTo>
                    <a:cubicBezTo>
                      <a:pt x="55634" y="2491"/>
                      <a:pt x="55634" y="2491"/>
                      <a:pt x="55634" y="2491"/>
                    </a:cubicBezTo>
                    <a:cubicBezTo>
                      <a:pt x="55664" y="2506"/>
                      <a:pt x="55664" y="2506"/>
                      <a:pt x="55664" y="2506"/>
                    </a:cubicBezTo>
                    <a:cubicBezTo>
                      <a:pt x="55769" y="2283"/>
                      <a:pt x="55769" y="2283"/>
                      <a:pt x="55769" y="2283"/>
                    </a:cubicBezTo>
                    <a:close/>
                    <a:moveTo>
                      <a:pt x="54643" y="1774"/>
                    </a:moveTo>
                    <a:cubicBezTo>
                      <a:pt x="54540" y="1729"/>
                      <a:pt x="54540" y="1729"/>
                      <a:pt x="54540" y="1729"/>
                    </a:cubicBezTo>
                    <a:cubicBezTo>
                      <a:pt x="54246" y="1607"/>
                      <a:pt x="54246" y="1607"/>
                      <a:pt x="54246" y="1607"/>
                    </a:cubicBezTo>
                    <a:cubicBezTo>
                      <a:pt x="53959" y="1490"/>
                      <a:pt x="53959" y="1490"/>
                      <a:pt x="53959" y="1490"/>
                    </a:cubicBezTo>
                    <a:cubicBezTo>
                      <a:pt x="53868" y="1719"/>
                      <a:pt x="53868" y="1719"/>
                      <a:pt x="53868" y="1719"/>
                    </a:cubicBezTo>
                    <a:cubicBezTo>
                      <a:pt x="54153" y="1834"/>
                      <a:pt x="54153" y="1834"/>
                      <a:pt x="54153" y="1834"/>
                    </a:cubicBezTo>
                    <a:cubicBezTo>
                      <a:pt x="54444" y="1956"/>
                      <a:pt x="54444" y="1956"/>
                      <a:pt x="54444" y="1956"/>
                    </a:cubicBezTo>
                    <a:cubicBezTo>
                      <a:pt x="54547" y="2000"/>
                      <a:pt x="54547" y="2000"/>
                      <a:pt x="54547" y="2000"/>
                    </a:cubicBezTo>
                    <a:cubicBezTo>
                      <a:pt x="54643" y="1774"/>
                      <a:pt x="54643" y="1774"/>
                      <a:pt x="54643" y="1774"/>
                    </a:cubicBezTo>
                    <a:close/>
                    <a:moveTo>
                      <a:pt x="53497" y="1312"/>
                    </a:moveTo>
                    <a:cubicBezTo>
                      <a:pt x="53379" y="1268"/>
                      <a:pt x="53379" y="1268"/>
                      <a:pt x="53379" y="1268"/>
                    </a:cubicBezTo>
                    <a:cubicBezTo>
                      <a:pt x="53095" y="1164"/>
                      <a:pt x="53095" y="1164"/>
                      <a:pt x="53095" y="1164"/>
                    </a:cubicBezTo>
                    <a:cubicBezTo>
                      <a:pt x="52798" y="1060"/>
                      <a:pt x="52798" y="1060"/>
                      <a:pt x="52798" y="1060"/>
                    </a:cubicBezTo>
                    <a:cubicBezTo>
                      <a:pt x="52721" y="1294"/>
                      <a:pt x="52721" y="1294"/>
                      <a:pt x="52721" y="1294"/>
                    </a:cubicBezTo>
                    <a:cubicBezTo>
                      <a:pt x="53013" y="1396"/>
                      <a:pt x="53013" y="1396"/>
                      <a:pt x="53013" y="1396"/>
                    </a:cubicBezTo>
                    <a:cubicBezTo>
                      <a:pt x="53294" y="1499"/>
                      <a:pt x="53294" y="1499"/>
                      <a:pt x="53294" y="1499"/>
                    </a:cubicBezTo>
                    <a:cubicBezTo>
                      <a:pt x="53411" y="1543"/>
                      <a:pt x="53411" y="1543"/>
                      <a:pt x="53411" y="1543"/>
                    </a:cubicBezTo>
                    <a:cubicBezTo>
                      <a:pt x="53497" y="1312"/>
                      <a:pt x="53497" y="1312"/>
                      <a:pt x="53497" y="1312"/>
                    </a:cubicBezTo>
                    <a:close/>
                    <a:moveTo>
                      <a:pt x="52329" y="905"/>
                    </a:moveTo>
                    <a:cubicBezTo>
                      <a:pt x="52257" y="882"/>
                      <a:pt x="52257" y="882"/>
                      <a:pt x="52257" y="882"/>
                    </a:cubicBezTo>
                    <a:cubicBezTo>
                      <a:pt x="51982" y="797"/>
                      <a:pt x="51982" y="797"/>
                      <a:pt x="51982" y="797"/>
                    </a:cubicBezTo>
                    <a:cubicBezTo>
                      <a:pt x="51709" y="717"/>
                      <a:pt x="51709" y="717"/>
                      <a:pt x="51709" y="717"/>
                    </a:cubicBezTo>
                    <a:cubicBezTo>
                      <a:pt x="51617" y="691"/>
                      <a:pt x="51617" y="691"/>
                      <a:pt x="51617" y="691"/>
                    </a:cubicBezTo>
                    <a:cubicBezTo>
                      <a:pt x="51552" y="929"/>
                      <a:pt x="51552" y="929"/>
                      <a:pt x="51552" y="929"/>
                    </a:cubicBezTo>
                    <a:cubicBezTo>
                      <a:pt x="51641" y="954"/>
                      <a:pt x="51641" y="954"/>
                      <a:pt x="51641" y="954"/>
                    </a:cubicBezTo>
                    <a:cubicBezTo>
                      <a:pt x="51911" y="1033"/>
                      <a:pt x="51911" y="1033"/>
                      <a:pt x="51911" y="1033"/>
                    </a:cubicBezTo>
                    <a:cubicBezTo>
                      <a:pt x="52183" y="1117"/>
                      <a:pt x="52183" y="1117"/>
                      <a:pt x="52183" y="1117"/>
                    </a:cubicBezTo>
                    <a:cubicBezTo>
                      <a:pt x="52255" y="1140"/>
                      <a:pt x="52255" y="1140"/>
                      <a:pt x="52255" y="1140"/>
                    </a:cubicBezTo>
                    <a:cubicBezTo>
                      <a:pt x="52329" y="905"/>
                      <a:pt x="52329" y="905"/>
                      <a:pt x="52329" y="905"/>
                    </a:cubicBezTo>
                    <a:close/>
                    <a:moveTo>
                      <a:pt x="51139" y="562"/>
                    </a:moveTo>
                    <a:cubicBezTo>
                      <a:pt x="50904" y="503"/>
                      <a:pt x="50904" y="503"/>
                      <a:pt x="50904" y="503"/>
                    </a:cubicBezTo>
                    <a:cubicBezTo>
                      <a:pt x="50640" y="440"/>
                      <a:pt x="50640" y="440"/>
                      <a:pt x="50640" y="440"/>
                    </a:cubicBezTo>
                    <a:cubicBezTo>
                      <a:pt x="50417" y="391"/>
                      <a:pt x="50417" y="391"/>
                      <a:pt x="50417" y="391"/>
                    </a:cubicBezTo>
                    <a:cubicBezTo>
                      <a:pt x="50365" y="631"/>
                      <a:pt x="50365" y="631"/>
                      <a:pt x="50365" y="631"/>
                    </a:cubicBezTo>
                    <a:cubicBezTo>
                      <a:pt x="50585" y="680"/>
                      <a:pt x="50585" y="680"/>
                      <a:pt x="50585" y="680"/>
                    </a:cubicBezTo>
                    <a:cubicBezTo>
                      <a:pt x="50845" y="742"/>
                      <a:pt x="50845" y="742"/>
                      <a:pt x="50845" y="742"/>
                    </a:cubicBezTo>
                    <a:cubicBezTo>
                      <a:pt x="51080" y="801"/>
                      <a:pt x="51080" y="801"/>
                      <a:pt x="51080" y="801"/>
                    </a:cubicBezTo>
                    <a:cubicBezTo>
                      <a:pt x="51139" y="562"/>
                      <a:pt x="51139" y="562"/>
                      <a:pt x="51139" y="562"/>
                    </a:cubicBezTo>
                    <a:close/>
                    <a:moveTo>
                      <a:pt x="49931" y="292"/>
                    </a:moveTo>
                    <a:cubicBezTo>
                      <a:pt x="49860" y="279"/>
                      <a:pt x="49860" y="279"/>
                      <a:pt x="49860" y="279"/>
                    </a:cubicBezTo>
                    <a:cubicBezTo>
                      <a:pt x="49605" y="233"/>
                      <a:pt x="49605" y="233"/>
                      <a:pt x="49605" y="233"/>
                    </a:cubicBezTo>
                    <a:cubicBezTo>
                      <a:pt x="49351" y="192"/>
                      <a:pt x="49351" y="192"/>
                      <a:pt x="49351" y="192"/>
                    </a:cubicBezTo>
                    <a:cubicBezTo>
                      <a:pt x="49197" y="169"/>
                      <a:pt x="49197" y="169"/>
                      <a:pt x="49197" y="169"/>
                    </a:cubicBezTo>
                    <a:cubicBezTo>
                      <a:pt x="49163" y="413"/>
                      <a:pt x="49163" y="413"/>
                      <a:pt x="49163" y="413"/>
                    </a:cubicBezTo>
                    <a:cubicBezTo>
                      <a:pt x="49313" y="435"/>
                      <a:pt x="49313" y="435"/>
                      <a:pt x="49313" y="435"/>
                    </a:cubicBezTo>
                    <a:cubicBezTo>
                      <a:pt x="49563" y="476"/>
                      <a:pt x="49563" y="476"/>
                      <a:pt x="49563" y="476"/>
                    </a:cubicBezTo>
                    <a:cubicBezTo>
                      <a:pt x="49816" y="521"/>
                      <a:pt x="49816" y="521"/>
                      <a:pt x="49816" y="521"/>
                    </a:cubicBezTo>
                    <a:cubicBezTo>
                      <a:pt x="49886" y="534"/>
                      <a:pt x="49886" y="534"/>
                      <a:pt x="49886" y="534"/>
                    </a:cubicBezTo>
                    <a:cubicBezTo>
                      <a:pt x="49931" y="292"/>
                      <a:pt x="49931" y="292"/>
                      <a:pt x="49931" y="292"/>
                    </a:cubicBezTo>
                    <a:close/>
                    <a:moveTo>
                      <a:pt x="48706" y="105"/>
                    </a:moveTo>
                    <a:cubicBezTo>
                      <a:pt x="48602" y="93"/>
                      <a:pt x="48602" y="93"/>
                      <a:pt x="48602" y="93"/>
                    </a:cubicBezTo>
                    <a:cubicBezTo>
                      <a:pt x="48357" y="68"/>
                      <a:pt x="48357" y="68"/>
                      <a:pt x="48357" y="68"/>
                    </a:cubicBezTo>
                    <a:cubicBezTo>
                      <a:pt x="48113" y="47"/>
                      <a:pt x="48113" y="47"/>
                      <a:pt x="48113" y="47"/>
                    </a:cubicBezTo>
                    <a:cubicBezTo>
                      <a:pt x="47965" y="36"/>
                      <a:pt x="47965" y="36"/>
                      <a:pt x="47965" y="36"/>
                    </a:cubicBezTo>
                    <a:cubicBezTo>
                      <a:pt x="47949" y="282"/>
                      <a:pt x="47949" y="282"/>
                      <a:pt x="47949" y="282"/>
                    </a:cubicBezTo>
                    <a:cubicBezTo>
                      <a:pt x="48094" y="292"/>
                      <a:pt x="48094" y="292"/>
                      <a:pt x="48094" y="292"/>
                    </a:cubicBezTo>
                    <a:cubicBezTo>
                      <a:pt x="48334" y="313"/>
                      <a:pt x="48334" y="313"/>
                      <a:pt x="48334" y="313"/>
                    </a:cubicBezTo>
                    <a:cubicBezTo>
                      <a:pt x="48576" y="337"/>
                      <a:pt x="48576" y="337"/>
                      <a:pt x="48576" y="337"/>
                    </a:cubicBezTo>
                    <a:cubicBezTo>
                      <a:pt x="48679" y="349"/>
                      <a:pt x="48679" y="349"/>
                      <a:pt x="48679" y="349"/>
                    </a:cubicBezTo>
                    <a:cubicBezTo>
                      <a:pt x="48706" y="105"/>
                      <a:pt x="48706" y="105"/>
                      <a:pt x="48706" y="105"/>
                    </a:cubicBezTo>
                    <a:close/>
                    <a:moveTo>
                      <a:pt x="47469" y="10"/>
                    </a:moveTo>
                    <a:cubicBezTo>
                      <a:pt x="47394" y="7"/>
                      <a:pt x="47394" y="7"/>
                      <a:pt x="47394" y="7"/>
                    </a:cubicBezTo>
                    <a:cubicBezTo>
                      <a:pt x="47157" y="2"/>
                      <a:pt x="47157" y="2"/>
                      <a:pt x="47157" y="2"/>
                    </a:cubicBezTo>
                    <a:cubicBezTo>
                      <a:pt x="46923" y="0"/>
                      <a:pt x="46923" y="0"/>
                      <a:pt x="46923" y="0"/>
                    </a:cubicBezTo>
                    <a:cubicBezTo>
                      <a:pt x="46725" y="2"/>
                      <a:pt x="46725" y="2"/>
                      <a:pt x="46725" y="2"/>
                    </a:cubicBezTo>
                    <a:cubicBezTo>
                      <a:pt x="46729" y="248"/>
                      <a:pt x="46729" y="248"/>
                      <a:pt x="46729" y="248"/>
                    </a:cubicBezTo>
                    <a:cubicBezTo>
                      <a:pt x="46923" y="246"/>
                      <a:pt x="46923" y="246"/>
                      <a:pt x="46923" y="246"/>
                    </a:cubicBezTo>
                    <a:cubicBezTo>
                      <a:pt x="47154" y="248"/>
                      <a:pt x="47154" y="248"/>
                      <a:pt x="47154" y="248"/>
                    </a:cubicBezTo>
                    <a:cubicBezTo>
                      <a:pt x="47386" y="253"/>
                      <a:pt x="47386" y="253"/>
                      <a:pt x="47386" y="253"/>
                    </a:cubicBezTo>
                    <a:cubicBezTo>
                      <a:pt x="47462" y="256"/>
                      <a:pt x="47462" y="256"/>
                      <a:pt x="47462" y="256"/>
                    </a:cubicBezTo>
                    <a:cubicBezTo>
                      <a:pt x="47469" y="10"/>
                      <a:pt x="47469" y="10"/>
                      <a:pt x="47469" y="10"/>
                    </a:cubicBezTo>
                    <a:close/>
                    <a:moveTo>
                      <a:pt x="46227" y="17"/>
                    </a:moveTo>
                    <a:cubicBezTo>
                      <a:pt x="46004" y="30"/>
                      <a:pt x="46004" y="30"/>
                      <a:pt x="46004" y="30"/>
                    </a:cubicBezTo>
                    <a:cubicBezTo>
                      <a:pt x="45779" y="47"/>
                      <a:pt x="45779" y="47"/>
                      <a:pt x="45779" y="47"/>
                    </a:cubicBezTo>
                    <a:cubicBezTo>
                      <a:pt x="45555" y="67"/>
                      <a:pt x="45555" y="67"/>
                      <a:pt x="45555" y="67"/>
                    </a:cubicBezTo>
                    <a:cubicBezTo>
                      <a:pt x="45485" y="74"/>
                      <a:pt x="45485" y="74"/>
                      <a:pt x="45485" y="74"/>
                    </a:cubicBezTo>
                    <a:cubicBezTo>
                      <a:pt x="45513" y="319"/>
                      <a:pt x="45513" y="319"/>
                      <a:pt x="45513" y="319"/>
                    </a:cubicBezTo>
                    <a:cubicBezTo>
                      <a:pt x="45579" y="312"/>
                      <a:pt x="45579" y="312"/>
                      <a:pt x="45579" y="312"/>
                    </a:cubicBezTo>
                    <a:cubicBezTo>
                      <a:pt x="45799" y="292"/>
                      <a:pt x="45799" y="292"/>
                      <a:pt x="45799" y="292"/>
                    </a:cubicBezTo>
                    <a:cubicBezTo>
                      <a:pt x="46020" y="276"/>
                      <a:pt x="46020" y="276"/>
                      <a:pt x="46020" y="276"/>
                    </a:cubicBezTo>
                    <a:cubicBezTo>
                      <a:pt x="46243" y="263"/>
                      <a:pt x="46243" y="263"/>
                      <a:pt x="46243" y="263"/>
                    </a:cubicBezTo>
                    <a:cubicBezTo>
                      <a:pt x="46227" y="17"/>
                      <a:pt x="46227" y="17"/>
                      <a:pt x="46227" y="17"/>
                    </a:cubicBezTo>
                    <a:close/>
                    <a:moveTo>
                      <a:pt x="44992" y="134"/>
                    </a:moveTo>
                    <a:cubicBezTo>
                      <a:pt x="44894" y="148"/>
                      <a:pt x="44894" y="148"/>
                      <a:pt x="44894" y="148"/>
                    </a:cubicBezTo>
                    <a:cubicBezTo>
                      <a:pt x="44677" y="181"/>
                      <a:pt x="44677" y="181"/>
                      <a:pt x="44677" y="181"/>
                    </a:cubicBezTo>
                    <a:cubicBezTo>
                      <a:pt x="44461" y="219"/>
                      <a:pt x="44461" y="219"/>
                      <a:pt x="44461" y="219"/>
                    </a:cubicBezTo>
                    <a:cubicBezTo>
                      <a:pt x="44258" y="257"/>
                      <a:pt x="44258" y="257"/>
                      <a:pt x="44258" y="257"/>
                    </a:cubicBezTo>
                    <a:cubicBezTo>
                      <a:pt x="44306" y="498"/>
                      <a:pt x="44306" y="498"/>
                      <a:pt x="44306" y="498"/>
                    </a:cubicBezTo>
                    <a:cubicBezTo>
                      <a:pt x="44505" y="461"/>
                      <a:pt x="44505" y="461"/>
                      <a:pt x="44505" y="461"/>
                    </a:cubicBezTo>
                    <a:cubicBezTo>
                      <a:pt x="44717" y="424"/>
                      <a:pt x="44717" y="424"/>
                      <a:pt x="44717" y="424"/>
                    </a:cubicBezTo>
                    <a:cubicBezTo>
                      <a:pt x="44930" y="391"/>
                      <a:pt x="44930" y="391"/>
                      <a:pt x="44930" y="391"/>
                    </a:cubicBezTo>
                    <a:cubicBezTo>
                      <a:pt x="45028" y="377"/>
                      <a:pt x="45028" y="377"/>
                      <a:pt x="45028" y="377"/>
                    </a:cubicBezTo>
                    <a:cubicBezTo>
                      <a:pt x="44992" y="134"/>
                      <a:pt x="44992" y="134"/>
                      <a:pt x="44992" y="134"/>
                    </a:cubicBezTo>
                    <a:close/>
                    <a:moveTo>
                      <a:pt x="43771" y="362"/>
                    </a:moveTo>
                    <a:cubicBezTo>
                      <a:pt x="43615" y="399"/>
                      <a:pt x="43615" y="399"/>
                      <a:pt x="43615" y="399"/>
                    </a:cubicBezTo>
                    <a:cubicBezTo>
                      <a:pt x="43408" y="453"/>
                      <a:pt x="43408" y="453"/>
                      <a:pt x="43408" y="453"/>
                    </a:cubicBezTo>
                    <a:cubicBezTo>
                      <a:pt x="43202" y="509"/>
                      <a:pt x="43202" y="509"/>
                      <a:pt x="43202" y="509"/>
                    </a:cubicBezTo>
                    <a:cubicBezTo>
                      <a:pt x="43052" y="552"/>
                      <a:pt x="43052" y="552"/>
                      <a:pt x="43052" y="552"/>
                    </a:cubicBezTo>
                    <a:cubicBezTo>
                      <a:pt x="43122" y="788"/>
                      <a:pt x="43122" y="788"/>
                      <a:pt x="43122" y="788"/>
                    </a:cubicBezTo>
                    <a:cubicBezTo>
                      <a:pt x="43268" y="746"/>
                      <a:pt x="43268" y="746"/>
                      <a:pt x="43268" y="746"/>
                    </a:cubicBezTo>
                    <a:cubicBezTo>
                      <a:pt x="43471" y="691"/>
                      <a:pt x="43471" y="691"/>
                      <a:pt x="43471" y="691"/>
                    </a:cubicBezTo>
                    <a:cubicBezTo>
                      <a:pt x="43675" y="638"/>
                      <a:pt x="43675" y="638"/>
                      <a:pt x="43675" y="638"/>
                    </a:cubicBezTo>
                    <a:cubicBezTo>
                      <a:pt x="43831" y="601"/>
                      <a:pt x="43831" y="601"/>
                      <a:pt x="43831" y="601"/>
                    </a:cubicBezTo>
                    <a:cubicBezTo>
                      <a:pt x="43771" y="362"/>
                      <a:pt x="43771" y="362"/>
                      <a:pt x="43771" y="362"/>
                    </a:cubicBezTo>
                    <a:close/>
                    <a:moveTo>
                      <a:pt x="42577" y="700"/>
                    </a:moveTo>
                    <a:cubicBezTo>
                      <a:pt x="42391" y="763"/>
                      <a:pt x="42391" y="763"/>
                      <a:pt x="42391" y="763"/>
                    </a:cubicBezTo>
                    <a:cubicBezTo>
                      <a:pt x="42192" y="834"/>
                      <a:pt x="42192" y="834"/>
                      <a:pt x="42192" y="834"/>
                    </a:cubicBezTo>
                    <a:cubicBezTo>
                      <a:pt x="41995" y="908"/>
                      <a:pt x="41995" y="908"/>
                      <a:pt x="41995" y="908"/>
                    </a:cubicBezTo>
                    <a:cubicBezTo>
                      <a:pt x="41877" y="954"/>
                      <a:pt x="41877" y="954"/>
                      <a:pt x="41877" y="954"/>
                    </a:cubicBezTo>
                    <a:cubicBezTo>
                      <a:pt x="41968" y="1182"/>
                      <a:pt x="41968" y="1182"/>
                      <a:pt x="41968" y="1182"/>
                    </a:cubicBezTo>
                    <a:cubicBezTo>
                      <a:pt x="42082" y="1138"/>
                      <a:pt x="42082" y="1138"/>
                      <a:pt x="42082" y="1138"/>
                    </a:cubicBezTo>
                    <a:cubicBezTo>
                      <a:pt x="42277" y="1065"/>
                      <a:pt x="42277" y="1065"/>
                      <a:pt x="42277" y="1065"/>
                    </a:cubicBezTo>
                    <a:cubicBezTo>
                      <a:pt x="42472" y="996"/>
                      <a:pt x="42472" y="996"/>
                      <a:pt x="42472" y="996"/>
                    </a:cubicBezTo>
                    <a:cubicBezTo>
                      <a:pt x="42658" y="933"/>
                      <a:pt x="42658" y="933"/>
                      <a:pt x="42658" y="933"/>
                    </a:cubicBezTo>
                    <a:cubicBezTo>
                      <a:pt x="42577" y="700"/>
                      <a:pt x="42577" y="700"/>
                      <a:pt x="42577" y="700"/>
                    </a:cubicBezTo>
                    <a:close/>
                    <a:moveTo>
                      <a:pt x="41419" y="1142"/>
                    </a:moveTo>
                    <a:cubicBezTo>
                      <a:pt x="41217" y="1230"/>
                      <a:pt x="41217" y="1230"/>
                      <a:pt x="41217" y="1230"/>
                    </a:cubicBezTo>
                    <a:cubicBezTo>
                      <a:pt x="41026" y="1317"/>
                      <a:pt x="41026" y="1317"/>
                      <a:pt x="41026" y="1317"/>
                    </a:cubicBezTo>
                    <a:cubicBezTo>
                      <a:pt x="40836" y="1407"/>
                      <a:pt x="40836" y="1407"/>
                      <a:pt x="40836" y="1407"/>
                    </a:cubicBezTo>
                    <a:cubicBezTo>
                      <a:pt x="40742" y="1453"/>
                      <a:pt x="40742" y="1453"/>
                      <a:pt x="40742" y="1453"/>
                    </a:cubicBezTo>
                    <a:cubicBezTo>
                      <a:pt x="40852" y="1674"/>
                      <a:pt x="40852" y="1674"/>
                      <a:pt x="40852" y="1674"/>
                    </a:cubicBezTo>
                    <a:cubicBezTo>
                      <a:pt x="40943" y="1629"/>
                      <a:pt x="40943" y="1629"/>
                      <a:pt x="40943" y="1629"/>
                    </a:cubicBezTo>
                    <a:cubicBezTo>
                      <a:pt x="41130" y="1541"/>
                      <a:pt x="41130" y="1541"/>
                      <a:pt x="41130" y="1541"/>
                    </a:cubicBezTo>
                    <a:cubicBezTo>
                      <a:pt x="41318" y="1455"/>
                      <a:pt x="41318" y="1455"/>
                      <a:pt x="41318" y="1455"/>
                    </a:cubicBezTo>
                    <a:cubicBezTo>
                      <a:pt x="41516" y="1368"/>
                      <a:pt x="41516" y="1368"/>
                      <a:pt x="41516" y="1368"/>
                    </a:cubicBezTo>
                    <a:cubicBezTo>
                      <a:pt x="41419" y="1142"/>
                      <a:pt x="41419" y="1142"/>
                      <a:pt x="41419" y="1142"/>
                    </a:cubicBezTo>
                    <a:close/>
                    <a:moveTo>
                      <a:pt x="40300" y="1678"/>
                    </a:moveTo>
                    <a:cubicBezTo>
                      <a:pt x="40274" y="1692"/>
                      <a:pt x="40274" y="1692"/>
                      <a:pt x="40274" y="1692"/>
                    </a:cubicBezTo>
                    <a:cubicBezTo>
                      <a:pt x="40089" y="1791"/>
                      <a:pt x="40089" y="1791"/>
                      <a:pt x="40089" y="1791"/>
                    </a:cubicBezTo>
                    <a:cubicBezTo>
                      <a:pt x="39905" y="1893"/>
                      <a:pt x="39905" y="1893"/>
                      <a:pt x="39905" y="1893"/>
                    </a:cubicBezTo>
                    <a:cubicBezTo>
                      <a:pt x="39722" y="1997"/>
                      <a:pt x="39722" y="1997"/>
                      <a:pt x="39722" y="1997"/>
                    </a:cubicBezTo>
                    <a:cubicBezTo>
                      <a:pt x="39650" y="2040"/>
                      <a:pt x="39650" y="2040"/>
                      <a:pt x="39650" y="2040"/>
                    </a:cubicBezTo>
                    <a:cubicBezTo>
                      <a:pt x="39775" y="2251"/>
                      <a:pt x="39775" y="2251"/>
                      <a:pt x="39775" y="2251"/>
                    </a:cubicBezTo>
                    <a:cubicBezTo>
                      <a:pt x="39845" y="2210"/>
                      <a:pt x="39845" y="2210"/>
                      <a:pt x="39845" y="2210"/>
                    </a:cubicBezTo>
                    <a:cubicBezTo>
                      <a:pt x="40025" y="2108"/>
                      <a:pt x="40025" y="2108"/>
                      <a:pt x="40025" y="2108"/>
                    </a:cubicBezTo>
                    <a:cubicBezTo>
                      <a:pt x="40207" y="2007"/>
                      <a:pt x="40207" y="2007"/>
                      <a:pt x="40207" y="2007"/>
                    </a:cubicBezTo>
                    <a:cubicBezTo>
                      <a:pt x="40389" y="1909"/>
                      <a:pt x="40389" y="1909"/>
                      <a:pt x="40389" y="1909"/>
                    </a:cubicBezTo>
                    <a:cubicBezTo>
                      <a:pt x="40416" y="1895"/>
                      <a:pt x="40416" y="1895"/>
                      <a:pt x="40416" y="1895"/>
                    </a:cubicBezTo>
                    <a:cubicBezTo>
                      <a:pt x="40300" y="1678"/>
                      <a:pt x="40300" y="1678"/>
                      <a:pt x="40300" y="1678"/>
                    </a:cubicBezTo>
                    <a:close/>
                    <a:moveTo>
                      <a:pt x="39226" y="2295"/>
                    </a:moveTo>
                    <a:cubicBezTo>
                      <a:pt x="39179" y="2324"/>
                      <a:pt x="39179" y="2324"/>
                      <a:pt x="39179" y="2324"/>
                    </a:cubicBezTo>
                    <a:cubicBezTo>
                      <a:pt x="39001" y="2437"/>
                      <a:pt x="39001" y="2437"/>
                      <a:pt x="39001" y="2437"/>
                    </a:cubicBezTo>
                    <a:cubicBezTo>
                      <a:pt x="38823" y="2552"/>
                      <a:pt x="38823" y="2552"/>
                      <a:pt x="38823" y="2552"/>
                    </a:cubicBezTo>
                    <a:cubicBezTo>
                      <a:pt x="38646" y="2669"/>
                      <a:pt x="38646" y="2669"/>
                      <a:pt x="38646" y="2669"/>
                    </a:cubicBezTo>
                    <a:cubicBezTo>
                      <a:pt x="38602" y="2699"/>
                      <a:pt x="38602" y="2699"/>
                      <a:pt x="38602" y="2699"/>
                    </a:cubicBezTo>
                    <a:cubicBezTo>
                      <a:pt x="38741" y="2902"/>
                      <a:pt x="38741" y="2902"/>
                      <a:pt x="38741" y="2902"/>
                    </a:cubicBezTo>
                    <a:cubicBezTo>
                      <a:pt x="38783" y="2874"/>
                      <a:pt x="38783" y="2874"/>
                      <a:pt x="38783" y="2874"/>
                    </a:cubicBezTo>
                    <a:cubicBezTo>
                      <a:pt x="38958" y="2758"/>
                      <a:pt x="38958" y="2758"/>
                      <a:pt x="38958" y="2758"/>
                    </a:cubicBezTo>
                    <a:cubicBezTo>
                      <a:pt x="39133" y="2644"/>
                      <a:pt x="39133" y="2644"/>
                      <a:pt x="39133" y="2644"/>
                    </a:cubicBezTo>
                    <a:cubicBezTo>
                      <a:pt x="39310" y="2532"/>
                      <a:pt x="39310" y="2532"/>
                      <a:pt x="39310" y="2532"/>
                    </a:cubicBezTo>
                    <a:cubicBezTo>
                      <a:pt x="39356" y="2504"/>
                      <a:pt x="39356" y="2504"/>
                      <a:pt x="39356" y="2504"/>
                    </a:cubicBezTo>
                    <a:cubicBezTo>
                      <a:pt x="39226" y="2295"/>
                      <a:pt x="39226" y="2295"/>
                      <a:pt x="39226" y="2295"/>
                    </a:cubicBezTo>
                    <a:close/>
                    <a:moveTo>
                      <a:pt x="38195" y="2981"/>
                    </a:moveTo>
                    <a:cubicBezTo>
                      <a:pt x="38121" y="3033"/>
                      <a:pt x="38121" y="3033"/>
                      <a:pt x="38121" y="3033"/>
                    </a:cubicBezTo>
                    <a:cubicBezTo>
                      <a:pt x="37948" y="3158"/>
                      <a:pt x="37948" y="3158"/>
                      <a:pt x="37948" y="3158"/>
                    </a:cubicBezTo>
                    <a:cubicBezTo>
                      <a:pt x="37776" y="3285"/>
                      <a:pt x="37776" y="3285"/>
                      <a:pt x="37776" y="3285"/>
                    </a:cubicBezTo>
                    <a:cubicBezTo>
                      <a:pt x="37596" y="3420"/>
                      <a:pt x="37596" y="3420"/>
                      <a:pt x="37596" y="3420"/>
                    </a:cubicBezTo>
                    <a:cubicBezTo>
                      <a:pt x="37746" y="3615"/>
                      <a:pt x="37746" y="3615"/>
                      <a:pt x="37746" y="3615"/>
                    </a:cubicBezTo>
                    <a:cubicBezTo>
                      <a:pt x="37923" y="3482"/>
                      <a:pt x="37923" y="3482"/>
                      <a:pt x="37923" y="3482"/>
                    </a:cubicBezTo>
                    <a:cubicBezTo>
                      <a:pt x="38093" y="3357"/>
                      <a:pt x="38093" y="3357"/>
                      <a:pt x="38093" y="3357"/>
                    </a:cubicBezTo>
                    <a:cubicBezTo>
                      <a:pt x="38265" y="3233"/>
                      <a:pt x="38265" y="3233"/>
                      <a:pt x="38265" y="3233"/>
                    </a:cubicBezTo>
                    <a:cubicBezTo>
                      <a:pt x="38338" y="3181"/>
                      <a:pt x="38338" y="3181"/>
                      <a:pt x="38338" y="3181"/>
                    </a:cubicBezTo>
                    <a:cubicBezTo>
                      <a:pt x="38195" y="2981"/>
                      <a:pt x="38195" y="2981"/>
                      <a:pt x="38195" y="2981"/>
                    </a:cubicBezTo>
                    <a:close/>
                    <a:moveTo>
                      <a:pt x="37205" y="3723"/>
                    </a:moveTo>
                    <a:cubicBezTo>
                      <a:pt x="37095" y="3810"/>
                      <a:pt x="37095" y="3810"/>
                      <a:pt x="37095" y="3810"/>
                    </a:cubicBezTo>
                    <a:cubicBezTo>
                      <a:pt x="36927" y="3946"/>
                      <a:pt x="36927" y="3946"/>
                      <a:pt x="36927" y="3946"/>
                    </a:cubicBezTo>
                    <a:cubicBezTo>
                      <a:pt x="36759" y="4083"/>
                      <a:pt x="36759" y="4083"/>
                      <a:pt x="36759" y="4083"/>
                    </a:cubicBezTo>
                    <a:cubicBezTo>
                      <a:pt x="36630" y="4190"/>
                      <a:pt x="36630" y="4190"/>
                      <a:pt x="36630" y="4190"/>
                    </a:cubicBezTo>
                    <a:cubicBezTo>
                      <a:pt x="36788" y="4379"/>
                      <a:pt x="36788" y="4379"/>
                      <a:pt x="36788" y="4379"/>
                    </a:cubicBezTo>
                    <a:cubicBezTo>
                      <a:pt x="36916" y="4273"/>
                      <a:pt x="36916" y="4273"/>
                      <a:pt x="36916" y="4273"/>
                    </a:cubicBezTo>
                    <a:cubicBezTo>
                      <a:pt x="37082" y="4137"/>
                      <a:pt x="37082" y="4137"/>
                      <a:pt x="37082" y="4137"/>
                    </a:cubicBezTo>
                    <a:cubicBezTo>
                      <a:pt x="37249" y="4002"/>
                      <a:pt x="37249" y="4002"/>
                      <a:pt x="37249" y="4002"/>
                    </a:cubicBezTo>
                    <a:cubicBezTo>
                      <a:pt x="37359" y="3915"/>
                      <a:pt x="37359" y="3915"/>
                      <a:pt x="37359" y="3915"/>
                    </a:cubicBezTo>
                    <a:cubicBezTo>
                      <a:pt x="37205" y="3723"/>
                      <a:pt x="37205" y="3723"/>
                      <a:pt x="37205" y="3723"/>
                    </a:cubicBezTo>
                    <a:close/>
                    <a:moveTo>
                      <a:pt x="36252" y="4510"/>
                    </a:moveTo>
                    <a:cubicBezTo>
                      <a:pt x="36096" y="4646"/>
                      <a:pt x="36096" y="4646"/>
                      <a:pt x="36096" y="4646"/>
                    </a:cubicBezTo>
                    <a:cubicBezTo>
                      <a:pt x="35931" y="4791"/>
                      <a:pt x="35931" y="4791"/>
                      <a:pt x="35931" y="4791"/>
                    </a:cubicBezTo>
                    <a:cubicBezTo>
                      <a:pt x="35768" y="4937"/>
                      <a:pt x="35768" y="4937"/>
                      <a:pt x="35768" y="4937"/>
                    </a:cubicBezTo>
                    <a:cubicBezTo>
                      <a:pt x="35697" y="5001"/>
                      <a:pt x="35697" y="5001"/>
                      <a:pt x="35697" y="5001"/>
                    </a:cubicBezTo>
                    <a:cubicBezTo>
                      <a:pt x="35862" y="5183"/>
                      <a:pt x="35862" y="5183"/>
                      <a:pt x="35862" y="5183"/>
                    </a:cubicBezTo>
                    <a:cubicBezTo>
                      <a:pt x="35932" y="5120"/>
                      <a:pt x="35932" y="5120"/>
                      <a:pt x="35932" y="5120"/>
                    </a:cubicBezTo>
                    <a:cubicBezTo>
                      <a:pt x="36095" y="4975"/>
                      <a:pt x="36095" y="4975"/>
                      <a:pt x="36095" y="4975"/>
                    </a:cubicBezTo>
                    <a:cubicBezTo>
                      <a:pt x="36258" y="4832"/>
                      <a:pt x="36258" y="4832"/>
                      <a:pt x="36258" y="4832"/>
                    </a:cubicBezTo>
                    <a:cubicBezTo>
                      <a:pt x="36414" y="4696"/>
                      <a:pt x="36414" y="4696"/>
                      <a:pt x="36414" y="4696"/>
                    </a:cubicBezTo>
                    <a:cubicBezTo>
                      <a:pt x="36252" y="4510"/>
                      <a:pt x="36252" y="4510"/>
                      <a:pt x="36252" y="4510"/>
                    </a:cubicBezTo>
                    <a:close/>
                    <a:moveTo>
                      <a:pt x="35332" y="5334"/>
                    </a:moveTo>
                    <a:cubicBezTo>
                      <a:pt x="35280" y="5382"/>
                      <a:pt x="35280" y="5382"/>
                      <a:pt x="35280" y="5382"/>
                    </a:cubicBezTo>
                    <a:cubicBezTo>
                      <a:pt x="35118" y="5533"/>
                      <a:pt x="35118" y="5533"/>
                      <a:pt x="35118" y="5533"/>
                    </a:cubicBezTo>
                    <a:cubicBezTo>
                      <a:pt x="34957" y="5685"/>
                      <a:pt x="34957" y="5685"/>
                      <a:pt x="34957" y="5685"/>
                    </a:cubicBezTo>
                    <a:cubicBezTo>
                      <a:pt x="34793" y="5841"/>
                      <a:pt x="34793" y="5841"/>
                      <a:pt x="34793" y="5841"/>
                    </a:cubicBezTo>
                    <a:cubicBezTo>
                      <a:pt x="34964" y="6018"/>
                      <a:pt x="34964" y="6018"/>
                      <a:pt x="34964" y="6018"/>
                    </a:cubicBezTo>
                    <a:cubicBezTo>
                      <a:pt x="35127" y="5863"/>
                      <a:pt x="35127" y="5863"/>
                      <a:pt x="35127" y="5863"/>
                    </a:cubicBezTo>
                    <a:cubicBezTo>
                      <a:pt x="35287" y="5712"/>
                      <a:pt x="35287" y="5712"/>
                      <a:pt x="35287" y="5712"/>
                    </a:cubicBezTo>
                    <a:cubicBezTo>
                      <a:pt x="35447" y="5562"/>
                      <a:pt x="35447" y="5562"/>
                      <a:pt x="35447" y="5562"/>
                    </a:cubicBezTo>
                    <a:cubicBezTo>
                      <a:pt x="35500" y="5514"/>
                      <a:pt x="35500" y="5514"/>
                      <a:pt x="35500" y="5514"/>
                    </a:cubicBezTo>
                    <a:cubicBezTo>
                      <a:pt x="35332" y="5334"/>
                      <a:pt x="35332" y="5334"/>
                      <a:pt x="35332" y="5334"/>
                    </a:cubicBezTo>
                    <a:close/>
                    <a:moveTo>
                      <a:pt x="34438" y="6184"/>
                    </a:moveTo>
                    <a:cubicBezTo>
                      <a:pt x="34317" y="6303"/>
                      <a:pt x="34317" y="6303"/>
                      <a:pt x="34317" y="6303"/>
                    </a:cubicBezTo>
                    <a:cubicBezTo>
                      <a:pt x="34158" y="6461"/>
                      <a:pt x="34158" y="6461"/>
                      <a:pt x="34158" y="6461"/>
                    </a:cubicBezTo>
                    <a:cubicBezTo>
                      <a:pt x="33913" y="6705"/>
                      <a:pt x="33913" y="6705"/>
                      <a:pt x="33913" y="6705"/>
                    </a:cubicBezTo>
                    <a:cubicBezTo>
                      <a:pt x="34087" y="6878"/>
                      <a:pt x="34087" y="6878"/>
                      <a:pt x="34087" y="6878"/>
                    </a:cubicBezTo>
                    <a:cubicBezTo>
                      <a:pt x="34331" y="6635"/>
                      <a:pt x="34331" y="6635"/>
                      <a:pt x="34331" y="6635"/>
                    </a:cubicBezTo>
                    <a:cubicBezTo>
                      <a:pt x="34489" y="6479"/>
                      <a:pt x="34489" y="6479"/>
                      <a:pt x="34489" y="6479"/>
                    </a:cubicBezTo>
                    <a:cubicBezTo>
                      <a:pt x="34611" y="6360"/>
                      <a:pt x="34611" y="6360"/>
                      <a:pt x="34611" y="6360"/>
                    </a:cubicBezTo>
                    <a:cubicBezTo>
                      <a:pt x="34438" y="6184"/>
                      <a:pt x="34438" y="6184"/>
                      <a:pt x="34438" y="6184"/>
                    </a:cubicBezTo>
                    <a:close/>
                    <a:moveTo>
                      <a:pt x="33566" y="7055"/>
                    </a:moveTo>
                    <a:cubicBezTo>
                      <a:pt x="33367" y="7259"/>
                      <a:pt x="33367" y="7259"/>
                      <a:pt x="33367" y="7259"/>
                    </a:cubicBezTo>
                    <a:cubicBezTo>
                      <a:pt x="33209" y="7421"/>
                      <a:pt x="33209" y="7421"/>
                      <a:pt x="33209" y="7421"/>
                    </a:cubicBezTo>
                    <a:cubicBezTo>
                      <a:pt x="33050" y="7585"/>
                      <a:pt x="33050" y="7585"/>
                      <a:pt x="33050" y="7585"/>
                    </a:cubicBezTo>
                    <a:cubicBezTo>
                      <a:pt x="33227" y="7756"/>
                      <a:pt x="33227" y="7756"/>
                      <a:pt x="33227" y="7756"/>
                    </a:cubicBezTo>
                    <a:cubicBezTo>
                      <a:pt x="33386" y="7592"/>
                      <a:pt x="33386" y="7592"/>
                      <a:pt x="33386" y="7592"/>
                    </a:cubicBezTo>
                    <a:cubicBezTo>
                      <a:pt x="33543" y="7431"/>
                      <a:pt x="33543" y="7431"/>
                      <a:pt x="33543" y="7431"/>
                    </a:cubicBezTo>
                    <a:cubicBezTo>
                      <a:pt x="33742" y="7228"/>
                      <a:pt x="33742" y="7228"/>
                      <a:pt x="33742" y="7228"/>
                    </a:cubicBezTo>
                    <a:cubicBezTo>
                      <a:pt x="33566" y="7055"/>
                      <a:pt x="33566" y="7055"/>
                      <a:pt x="33566" y="7055"/>
                    </a:cubicBezTo>
                    <a:close/>
                    <a:moveTo>
                      <a:pt x="32709" y="7941"/>
                    </a:moveTo>
                    <a:cubicBezTo>
                      <a:pt x="32538" y="8119"/>
                      <a:pt x="32369" y="8298"/>
                      <a:pt x="32200" y="8477"/>
                    </a:cubicBezTo>
                    <a:cubicBezTo>
                      <a:pt x="32379" y="8646"/>
                      <a:pt x="32379" y="8646"/>
                      <a:pt x="32379" y="8646"/>
                    </a:cubicBezTo>
                    <a:cubicBezTo>
                      <a:pt x="32547" y="8467"/>
                      <a:pt x="32717" y="8289"/>
                      <a:pt x="32887" y="8111"/>
                    </a:cubicBezTo>
                    <a:cubicBezTo>
                      <a:pt x="32709" y="7941"/>
                      <a:pt x="32709" y="7941"/>
                      <a:pt x="32709" y="7941"/>
                    </a:cubicBezTo>
                    <a:close/>
                    <a:moveTo>
                      <a:pt x="31862" y="8835"/>
                    </a:moveTo>
                    <a:cubicBezTo>
                      <a:pt x="31693" y="9014"/>
                      <a:pt x="31525" y="9194"/>
                      <a:pt x="31356" y="9374"/>
                    </a:cubicBezTo>
                    <a:cubicBezTo>
                      <a:pt x="31536" y="9542"/>
                      <a:pt x="31536" y="9542"/>
                      <a:pt x="31536" y="9542"/>
                    </a:cubicBezTo>
                    <a:cubicBezTo>
                      <a:pt x="31704" y="9362"/>
                      <a:pt x="31872" y="9183"/>
                      <a:pt x="32041" y="9004"/>
                    </a:cubicBezTo>
                    <a:cubicBezTo>
                      <a:pt x="31862" y="8835"/>
                      <a:pt x="31862" y="8835"/>
                      <a:pt x="31862" y="8835"/>
                    </a:cubicBezTo>
                    <a:close/>
                    <a:moveTo>
                      <a:pt x="31020" y="9733"/>
                    </a:moveTo>
                    <a:cubicBezTo>
                      <a:pt x="30852" y="9913"/>
                      <a:pt x="30683" y="10092"/>
                      <a:pt x="30515" y="10271"/>
                    </a:cubicBezTo>
                    <a:cubicBezTo>
                      <a:pt x="30694" y="10440"/>
                      <a:pt x="30694" y="10440"/>
                      <a:pt x="30694" y="10440"/>
                    </a:cubicBezTo>
                    <a:cubicBezTo>
                      <a:pt x="30863" y="10261"/>
                      <a:pt x="31032" y="10081"/>
                      <a:pt x="31199" y="9901"/>
                    </a:cubicBezTo>
                    <a:cubicBezTo>
                      <a:pt x="31020" y="9733"/>
                      <a:pt x="31020" y="9733"/>
                      <a:pt x="31020" y="9733"/>
                    </a:cubicBezTo>
                    <a:close/>
                    <a:moveTo>
                      <a:pt x="30178" y="10630"/>
                    </a:moveTo>
                    <a:cubicBezTo>
                      <a:pt x="30009" y="10809"/>
                      <a:pt x="29840" y="10987"/>
                      <a:pt x="29670" y="11166"/>
                    </a:cubicBezTo>
                    <a:cubicBezTo>
                      <a:pt x="29848" y="11335"/>
                      <a:pt x="29848" y="11335"/>
                      <a:pt x="29848" y="11335"/>
                    </a:cubicBezTo>
                    <a:cubicBezTo>
                      <a:pt x="30018" y="11157"/>
                      <a:pt x="30187" y="10978"/>
                      <a:pt x="30357" y="10799"/>
                    </a:cubicBezTo>
                    <a:cubicBezTo>
                      <a:pt x="30178" y="10630"/>
                      <a:pt x="30178" y="10630"/>
                      <a:pt x="30178" y="10630"/>
                    </a:cubicBezTo>
                    <a:close/>
                    <a:moveTo>
                      <a:pt x="29330" y="11521"/>
                    </a:moveTo>
                    <a:cubicBezTo>
                      <a:pt x="29121" y="11739"/>
                      <a:pt x="29121" y="11739"/>
                      <a:pt x="29121" y="11739"/>
                    </a:cubicBezTo>
                    <a:cubicBezTo>
                      <a:pt x="28818" y="12051"/>
                      <a:pt x="28818" y="12051"/>
                      <a:pt x="28818" y="12051"/>
                    </a:cubicBezTo>
                    <a:cubicBezTo>
                      <a:pt x="28994" y="12223"/>
                      <a:pt x="28994" y="12223"/>
                      <a:pt x="28994" y="12223"/>
                    </a:cubicBezTo>
                    <a:cubicBezTo>
                      <a:pt x="29298" y="11910"/>
                      <a:pt x="29298" y="11910"/>
                      <a:pt x="29298" y="11910"/>
                    </a:cubicBezTo>
                    <a:cubicBezTo>
                      <a:pt x="29508" y="11692"/>
                      <a:pt x="29508" y="11692"/>
                      <a:pt x="29508" y="11692"/>
                    </a:cubicBezTo>
                    <a:cubicBezTo>
                      <a:pt x="29330" y="11521"/>
                      <a:pt x="29330" y="11521"/>
                      <a:pt x="29330" y="11521"/>
                    </a:cubicBezTo>
                    <a:close/>
                    <a:moveTo>
                      <a:pt x="28474" y="12402"/>
                    </a:moveTo>
                    <a:cubicBezTo>
                      <a:pt x="28318" y="12559"/>
                      <a:pt x="28318" y="12559"/>
                      <a:pt x="28318" y="12559"/>
                    </a:cubicBezTo>
                    <a:cubicBezTo>
                      <a:pt x="28156" y="12722"/>
                      <a:pt x="28156" y="12722"/>
                      <a:pt x="28156" y="12722"/>
                    </a:cubicBezTo>
                    <a:cubicBezTo>
                      <a:pt x="27953" y="12923"/>
                      <a:pt x="27953" y="12923"/>
                      <a:pt x="27953" y="12923"/>
                    </a:cubicBezTo>
                    <a:cubicBezTo>
                      <a:pt x="28125" y="13099"/>
                      <a:pt x="28125" y="13099"/>
                      <a:pt x="28125" y="13099"/>
                    </a:cubicBezTo>
                    <a:cubicBezTo>
                      <a:pt x="28330" y="12896"/>
                      <a:pt x="28330" y="12896"/>
                      <a:pt x="28330" y="12896"/>
                    </a:cubicBezTo>
                    <a:cubicBezTo>
                      <a:pt x="28492" y="12733"/>
                      <a:pt x="28492" y="12733"/>
                      <a:pt x="28492" y="12733"/>
                    </a:cubicBezTo>
                    <a:cubicBezTo>
                      <a:pt x="28648" y="12575"/>
                      <a:pt x="28648" y="12575"/>
                      <a:pt x="28648" y="12575"/>
                    </a:cubicBezTo>
                    <a:cubicBezTo>
                      <a:pt x="28474" y="12402"/>
                      <a:pt x="28474" y="12402"/>
                      <a:pt x="28474" y="12402"/>
                    </a:cubicBezTo>
                    <a:close/>
                    <a:moveTo>
                      <a:pt x="27602" y="13267"/>
                    </a:moveTo>
                    <a:cubicBezTo>
                      <a:pt x="27502" y="13364"/>
                      <a:pt x="27502" y="13364"/>
                      <a:pt x="27502" y="13364"/>
                    </a:cubicBezTo>
                    <a:cubicBezTo>
                      <a:pt x="27337" y="13523"/>
                      <a:pt x="27337" y="13523"/>
                      <a:pt x="27337" y="13523"/>
                    </a:cubicBezTo>
                    <a:cubicBezTo>
                      <a:pt x="27172" y="13681"/>
                      <a:pt x="27172" y="13681"/>
                      <a:pt x="27172" y="13681"/>
                    </a:cubicBezTo>
                    <a:cubicBezTo>
                      <a:pt x="27070" y="13777"/>
                      <a:pt x="27070" y="13777"/>
                      <a:pt x="27070" y="13777"/>
                    </a:cubicBezTo>
                    <a:cubicBezTo>
                      <a:pt x="27239" y="13956"/>
                      <a:pt x="27239" y="13956"/>
                      <a:pt x="27239" y="13956"/>
                    </a:cubicBezTo>
                    <a:cubicBezTo>
                      <a:pt x="27341" y="13860"/>
                      <a:pt x="27341" y="13860"/>
                      <a:pt x="27341" y="13860"/>
                    </a:cubicBezTo>
                    <a:cubicBezTo>
                      <a:pt x="27508" y="13701"/>
                      <a:pt x="27508" y="13701"/>
                      <a:pt x="27508" y="13701"/>
                    </a:cubicBezTo>
                    <a:cubicBezTo>
                      <a:pt x="27673" y="13541"/>
                      <a:pt x="27673" y="13541"/>
                      <a:pt x="27673" y="13541"/>
                    </a:cubicBezTo>
                    <a:cubicBezTo>
                      <a:pt x="27773" y="13444"/>
                      <a:pt x="27773" y="13444"/>
                      <a:pt x="27773" y="13444"/>
                    </a:cubicBezTo>
                    <a:cubicBezTo>
                      <a:pt x="27602" y="13267"/>
                      <a:pt x="27602" y="13267"/>
                      <a:pt x="27602" y="13267"/>
                    </a:cubicBezTo>
                    <a:close/>
                    <a:moveTo>
                      <a:pt x="26711" y="14112"/>
                    </a:moveTo>
                    <a:cubicBezTo>
                      <a:pt x="26503" y="14303"/>
                      <a:pt x="26503" y="14303"/>
                      <a:pt x="26503" y="14303"/>
                    </a:cubicBezTo>
                    <a:cubicBezTo>
                      <a:pt x="26335" y="14456"/>
                      <a:pt x="26335" y="14456"/>
                      <a:pt x="26335" y="14456"/>
                    </a:cubicBezTo>
                    <a:cubicBezTo>
                      <a:pt x="26166" y="14607"/>
                      <a:pt x="26166" y="14607"/>
                      <a:pt x="26166" y="14607"/>
                    </a:cubicBezTo>
                    <a:cubicBezTo>
                      <a:pt x="26330" y="14791"/>
                      <a:pt x="26330" y="14791"/>
                      <a:pt x="26330" y="14791"/>
                    </a:cubicBezTo>
                    <a:cubicBezTo>
                      <a:pt x="26499" y="14639"/>
                      <a:pt x="26499" y="14639"/>
                      <a:pt x="26499" y="14639"/>
                    </a:cubicBezTo>
                    <a:cubicBezTo>
                      <a:pt x="26669" y="14485"/>
                      <a:pt x="26669" y="14485"/>
                      <a:pt x="26669" y="14485"/>
                    </a:cubicBezTo>
                    <a:cubicBezTo>
                      <a:pt x="26878" y="14293"/>
                      <a:pt x="26878" y="14293"/>
                      <a:pt x="26878" y="14293"/>
                    </a:cubicBezTo>
                    <a:cubicBezTo>
                      <a:pt x="26711" y="14112"/>
                      <a:pt x="26711" y="14112"/>
                      <a:pt x="26711" y="14112"/>
                    </a:cubicBezTo>
                    <a:close/>
                    <a:moveTo>
                      <a:pt x="25798" y="14930"/>
                    </a:moveTo>
                    <a:cubicBezTo>
                      <a:pt x="25651" y="15056"/>
                      <a:pt x="25651" y="15056"/>
                      <a:pt x="25651" y="15056"/>
                    </a:cubicBezTo>
                    <a:cubicBezTo>
                      <a:pt x="25479" y="15203"/>
                      <a:pt x="25479" y="15203"/>
                      <a:pt x="25479" y="15203"/>
                    </a:cubicBezTo>
                    <a:cubicBezTo>
                      <a:pt x="25305" y="15349"/>
                      <a:pt x="25305" y="15349"/>
                      <a:pt x="25305" y="15349"/>
                    </a:cubicBezTo>
                    <a:cubicBezTo>
                      <a:pt x="25236" y="15406"/>
                      <a:pt x="25236" y="15406"/>
                      <a:pt x="25236" y="15406"/>
                    </a:cubicBezTo>
                    <a:cubicBezTo>
                      <a:pt x="25393" y="15596"/>
                      <a:pt x="25393" y="15596"/>
                      <a:pt x="25393" y="15596"/>
                    </a:cubicBezTo>
                    <a:cubicBezTo>
                      <a:pt x="25462" y="15538"/>
                      <a:pt x="25462" y="15538"/>
                      <a:pt x="25462" y="15538"/>
                    </a:cubicBezTo>
                    <a:cubicBezTo>
                      <a:pt x="25637" y="15391"/>
                      <a:pt x="25637" y="15391"/>
                      <a:pt x="25637" y="15391"/>
                    </a:cubicBezTo>
                    <a:cubicBezTo>
                      <a:pt x="25811" y="15243"/>
                      <a:pt x="25811" y="15243"/>
                      <a:pt x="25811" y="15243"/>
                    </a:cubicBezTo>
                    <a:cubicBezTo>
                      <a:pt x="25958" y="15117"/>
                      <a:pt x="25958" y="15117"/>
                      <a:pt x="25958" y="15117"/>
                    </a:cubicBezTo>
                    <a:cubicBezTo>
                      <a:pt x="25798" y="14930"/>
                      <a:pt x="25798" y="14930"/>
                      <a:pt x="25798" y="14930"/>
                    </a:cubicBezTo>
                    <a:close/>
                    <a:moveTo>
                      <a:pt x="24856" y="15716"/>
                    </a:moveTo>
                    <a:cubicBezTo>
                      <a:pt x="24778" y="15778"/>
                      <a:pt x="24778" y="15778"/>
                      <a:pt x="24778" y="15778"/>
                    </a:cubicBezTo>
                    <a:cubicBezTo>
                      <a:pt x="24601" y="15918"/>
                      <a:pt x="24601" y="15918"/>
                      <a:pt x="24601" y="15918"/>
                    </a:cubicBezTo>
                    <a:cubicBezTo>
                      <a:pt x="24423" y="16057"/>
                      <a:pt x="24423" y="16057"/>
                      <a:pt x="24423" y="16057"/>
                    </a:cubicBezTo>
                    <a:cubicBezTo>
                      <a:pt x="24277" y="16168"/>
                      <a:pt x="24277" y="16168"/>
                      <a:pt x="24277" y="16168"/>
                    </a:cubicBezTo>
                    <a:cubicBezTo>
                      <a:pt x="24425" y="16364"/>
                      <a:pt x="24425" y="16364"/>
                      <a:pt x="24425" y="16364"/>
                    </a:cubicBezTo>
                    <a:cubicBezTo>
                      <a:pt x="24573" y="16252"/>
                      <a:pt x="24573" y="16252"/>
                      <a:pt x="24573" y="16252"/>
                    </a:cubicBezTo>
                    <a:cubicBezTo>
                      <a:pt x="24753" y="16112"/>
                      <a:pt x="24753" y="16112"/>
                      <a:pt x="24753" y="16112"/>
                    </a:cubicBezTo>
                    <a:cubicBezTo>
                      <a:pt x="24932" y="15971"/>
                      <a:pt x="24932" y="15971"/>
                      <a:pt x="24932" y="15971"/>
                    </a:cubicBezTo>
                    <a:cubicBezTo>
                      <a:pt x="25010" y="15908"/>
                      <a:pt x="25010" y="15908"/>
                      <a:pt x="25010" y="15908"/>
                    </a:cubicBezTo>
                    <a:cubicBezTo>
                      <a:pt x="24856" y="15716"/>
                      <a:pt x="24856" y="15716"/>
                      <a:pt x="24856" y="15716"/>
                    </a:cubicBezTo>
                    <a:close/>
                    <a:moveTo>
                      <a:pt x="23884" y="16461"/>
                    </a:moveTo>
                    <a:cubicBezTo>
                      <a:pt x="23699" y="16595"/>
                      <a:pt x="23699" y="16595"/>
                      <a:pt x="23699" y="16595"/>
                    </a:cubicBezTo>
                    <a:cubicBezTo>
                      <a:pt x="23516" y="16725"/>
                      <a:pt x="23516" y="16725"/>
                      <a:pt x="23516" y="16725"/>
                    </a:cubicBezTo>
                    <a:cubicBezTo>
                      <a:pt x="23331" y="16854"/>
                      <a:pt x="23331" y="16854"/>
                      <a:pt x="23331" y="16854"/>
                    </a:cubicBezTo>
                    <a:cubicBezTo>
                      <a:pt x="23285" y="16886"/>
                      <a:pt x="23285" y="16886"/>
                      <a:pt x="23285" y="16886"/>
                    </a:cubicBezTo>
                    <a:cubicBezTo>
                      <a:pt x="23423" y="17089"/>
                      <a:pt x="23423" y="17089"/>
                      <a:pt x="23423" y="17089"/>
                    </a:cubicBezTo>
                    <a:cubicBezTo>
                      <a:pt x="23471" y="17056"/>
                      <a:pt x="23471" y="17056"/>
                      <a:pt x="23471" y="17056"/>
                    </a:cubicBezTo>
                    <a:cubicBezTo>
                      <a:pt x="23658" y="16926"/>
                      <a:pt x="23658" y="16926"/>
                      <a:pt x="23658" y="16926"/>
                    </a:cubicBezTo>
                    <a:cubicBezTo>
                      <a:pt x="23843" y="16795"/>
                      <a:pt x="23843" y="16795"/>
                      <a:pt x="23843" y="16795"/>
                    </a:cubicBezTo>
                    <a:cubicBezTo>
                      <a:pt x="24029" y="16660"/>
                      <a:pt x="24029" y="16660"/>
                      <a:pt x="24029" y="16660"/>
                    </a:cubicBezTo>
                    <a:cubicBezTo>
                      <a:pt x="23884" y="16461"/>
                      <a:pt x="23884" y="16461"/>
                      <a:pt x="23884" y="16461"/>
                    </a:cubicBezTo>
                    <a:close/>
                    <a:moveTo>
                      <a:pt x="22878" y="17158"/>
                    </a:moveTo>
                    <a:cubicBezTo>
                      <a:pt x="22771" y="17229"/>
                      <a:pt x="22771" y="17229"/>
                      <a:pt x="22771" y="17229"/>
                    </a:cubicBezTo>
                    <a:cubicBezTo>
                      <a:pt x="22582" y="17350"/>
                      <a:pt x="22582" y="17350"/>
                      <a:pt x="22582" y="17350"/>
                    </a:cubicBezTo>
                    <a:cubicBezTo>
                      <a:pt x="22391" y="17469"/>
                      <a:pt x="22391" y="17469"/>
                      <a:pt x="22391" y="17469"/>
                    </a:cubicBezTo>
                    <a:cubicBezTo>
                      <a:pt x="22257" y="17551"/>
                      <a:pt x="22257" y="17551"/>
                      <a:pt x="22257" y="17551"/>
                    </a:cubicBezTo>
                    <a:cubicBezTo>
                      <a:pt x="22385" y="17762"/>
                      <a:pt x="22385" y="17762"/>
                      <a:pt x="22385" y="17762"/>
                    </a:cubicBezTo>
                    <a:cubicBezTo>
                      <a:pt x="22521" y="17678"/>
                      <a:pt x="22521" y="17678"/>
                      <a:pt x="22521" y="17678"/>
                    </a:cubicBezTo>
                    <a:cubicBezTo>
                      <a:pt x="22713" y="17558"/>
                      <a:pt x="22713" y="17558"/>
                      <a:pt x="22713" y="17558"/>
                    </a:cubicBezTo>
                    <a:cubicBezTo>
                      <a:pt x="22905" y="17435"/>
                      <a:pt x="22905" y="17435"/>
                      <a:pt x="22905" y="17435"/>
                    </a:cubicBezTo>
                    <a:cubicBezTo>
                      <a:pt x="23012" y="17365"/>
                      <a:pt x="23012" y="17365"/>
                      <a:pt x="23012" y="17365"/>
                    </a:cubicBezTo>
                    <a:cubicBezTo>
                      <a:pt x="22878" y="17158"/>
                      <a:pt x="22878" y="17158"/>
                      <a:pt x="22878" y="17158"/>
                    </a:cubicBezTo>
                    <a:close/>
                    <a:moveTo>
                      <a:pt x="21836" y="17801"/>
                    </a:moveTo>
                    <a:cubicBezTo>
                      <a:pt x="21617" y="17926"/>
                      <a:pt x="21617" y="17926"/>
                      <a:pt x="21617" y="17926"/>
                    </a:cubicBezTo>
                    <a:cubicBezTo>
                      <a:pt x="21420" y="18035"/>
                      <a:pt x="21420" y="18035"/>
                      <a:pt x="21420" y="18035"/>
                    </a:cubicBezTo>
                    <a:cubicBezTo>
                      <a:pt x="21222" y="18141"/>
                      <a:pt x="21222" y="18141"/>
                      <a:pt x="21222" y="18141"/>
                    </a:cubicBezTo>
                    <a:cubicBezTo>
                      <a:pt x="21195" y="18155"/>
                      <a:pt x="21195" y="18155"/>
                      <a:pt x="21195" y="18155"/>
                    </a:cubicBezTo>
                    <a:cubicBezTo>
                      <a:pt x="21308" y="18374"/>
                      <a:pt x="21308" y="18374"/>
                      <a:pt x="21308" y="18374"/>
                    </a:cubicBezTo>
                    <a:cubicBezTo>
                      <a:pt x="21337" y="18359"/>
                      <a:pt x="21337" y="18359"/>
                      <a:pt x="21337" y="18359"/>
                    </a:cubicBezTo>
                    <a:cubicBezTo>
                      <a:pt x="21538" y="18251"/>
                      <a:pt x="21538" y="18251"/>
                      <a:pt x="21538" y="18251"/>
                    </a:cubicBezTo>
                    <a:cubicBezTo>
                      <a:pt x="21737" y="18140"/>
                      <a:pt x="21737" y="18140"/>
                      <a:pt x="21737" y="18140"/>
                    </a:cubicBezTo>
                    <a:cubicBezTo>
                      <a:pt x="21959" y="18014"/>
                      <a:pt x="21959" y="18014"/>
                      <a:pt x="21959" y="18014"/>
                    </a:cubicBezTo>
                    <a:cubicBezTo>
                      <a:pt x="21836" y="17801"/>
                      <a:pt x="21836" y="17801"/>
                      <a:pt x="21836" y="17801"/>
                    </a:cubicBezTo>
                    <a:close/>
                    <a:moveTo>
                      <a:pt x="20759" y="18379"/>
                    </a:moveTo>
                    <a:cubicBezTo>
                      <a:pt x="20619" y="18448"/>
                      <a:pt x="20619" y="18448"/>
                      <a:pt x="20619" y="18448"/>
                    </a:cubicBezTo>
                    <a:cubicBezTo>
                      <a:pt x="20416" y="18545"/>
                      <a:pt x="20416" y="18545"/>
                      <a:pt x="20416" y="18545"/>
                    </a:cubicBezTo>
                    <a:cubicBezTo>
                      <a:pt x="20210" y="18640"/>
                      <a:pt x="20210" y="18640"/>
                      <a:pt x="20210" y="18640"/>
                    </a:cubicBezTo>
                    <a:cubicBezTo>
                      <a:pt x="20096" y="18692"/>
                      <a:pt x="20096" y="18692"/>
                      <a:pt x="20096" y="18692"/>
                    </a:cubicBezTo>
                    <a:cubicBezTo>
                      <a:pt x="20195" y="18917"/>
                      <a:pt x="20195" y="18917"/>
                      <a:pt x="20195" y="18917"/>
                    </a:cubicBezTo>
                    <a:cubicBezTo>
                      <a:pt x="20313" y="18864"/>
                      <a:pt x="20313" y="18864"/>
                      <a:pt x="20313" y="18864"/>
                    </a:cubicBezTo>
                    <a:cubicBezTo>
                      <a:pt x="20521" y="18768"/>
                      <a:pt x="20521" y="18768"/>
                      <a:pt x="20521" y="18768"/>
                    </a:cubicBezTo>
                    <a:cubicBezTo>
                      <a:pt x="20727" y="18669"/>
                      <a:pt x="20727" y="18669"/>
                      <a:pt x="20727" y="18669"/>
                    </a:cubicBezTo>
                    <a:cubicBezTo>
                      <a:pt x="20867" y="18600"/>
                      <a:pt x="20867" y="18600"/>
                      <a:pt x="20867" y="18600"/>
                    </a:cubicBezTo>
                    <a:cubicBezTo>
                      <a:pt x="20759" y="18379"/>
                      <a:pt x="20759" y="18379"/>
                      <a:pt x="20759" y="18379"/>
                    </a:cubicBezTo>
                    <a:close/>
                    <a:moveTo>
                      <a:pt x="19647" y="18885"/>
                    </a:moveTo>
                    <a:cubicBezTo>
                      <a:pt x="19586" y="18911"/>
                      <a:pt x="19586" y="18911"/>
                      <a:pt x="19586" y="18911"/>
                    </a:cubicBezTo>
                    <a:cubicBezTo>
                      <a:pt x="19375" y="18996"/>
                      <a:pt x="19375" y="18996"/>
                      <a:pt x="19375" y="18996"/>
                    </a:cubicBezTo>
                    <a:cubicBezTo>
                      <a:pt x="19162" y="19078"/>
                      <a:pt x="19162" y="19078"/>
                      <a:pt x="19162" y="19078"/>
                    </a:cubicBezTo>
                    <a:cubicBezTo>
                      <a:pt x="18963" y="19152"/>
                      <a:pt x="18963" y="19152"/>
                      <a:pt x="18963" y="19152"/>
                    </a:cubicBezTo>
                    <a:cubicBezTo>
                      <a:pt x="19048" y="19383"/>
                      <a:pt x="19048" y="19383"/>
                      <a:pt x="19048" y="19383"/>
                    </a:cubicBezTo>
                    <a:cubicBezTo>
                      <a:pt x="19249" y="19308"/>
                      <a:pt x="19249" y="19308"/>
                      <a:pt x="19249" y="19308"/>
                    </a:cubicBezTo>
                    <a:cubicBezTo>
                      <a:pt x="19465" y="19225"/>
                      <a:pt x="19465" y="19225"/>
                      <a:pt x="19465" y="19225"/>
                    </a:cubicBezTo>
                    <a:cubicBezTo>
                      <a:pt x="19679" y="19138"/>
                      <a:pt x="19679" y="19138"/>
                      <a:pt x="19679" y="19138"/>
                    </a:cubicBezTo>
                    <a:cubicBezTo>
                      <a:pt x="19740" y="19113"/>
                      <a:pt x="19740" y="19113"/>
                      <a:pt x="19740" y="19113"/>
                    </a:cubicBezTo>
                    <a:cubicBezTo>
                      <a:pt x="19647" y="18885"/>
                      <a:pt x="19647" y="18885"/>
                      <a:pt x="19647" y="18885"/>
                    </a:cubicBezTo>
                    <a:close/>
                    <a:moveTo>
                      <a:pt x="18504" y="19313"/>
                    </a:moveTo>
                    <a:cubicBezTo>
                      <a:pt x="18295" y="19381"/>
                      <a:pt x="18295" y="19381"/>
                      <a:pt x="18295" y="19381"/>
                    </a:cubicBezTo>
                    <a:cubicBezTo>
                      <a:pt x="18074" y="19450"/>
                      <a:pt x="18074" y="19450"/>
                      <a:pt x="18074" y="19450"/>
                    </a:cubicBezTo>
                    <a:cubicBezTo>
                      <a:pt x="17851" y="19516"/>
                      <a:pt x="17851" y="19516"/>
                      <a:pt x="17851" y="19516"/>
                    </a:cubicBezTo>
                    <a:cubicBezTo>
                      <a:pt x="17803" y="19530"/>
                      <a:pt x="17803" y="19530"/>
                      <a:pt x="17803" y="19530"/>
                    </a:cubicBezTo>
                    <a:cubicBezTo>
                      <a:pt x="17868" y="19767"/>
                      <a:pt x="17868" y="19767"/>
                      <a:pt x="17868" y="19767"/>
                    </a:cubicBezTo>
                    <a:cubicBezTo>
                      <a:pt x="17919" y="19753"/>
                      <a:pt x="17919" y="19753"/>
                      <a:pt x="17919" y="19753"/>
                    </a:cubicBezTo>
                    <a:cubicBezTo>
                      <a:pt x="18145" y="19686"/>
                      <a:pt x="18145" y="19686"/>
                      <a:pt x="18145" y="19686"/>
                    </a:cubicBezTo>
                    <a:cubicBezTo>
                      <a:pt x="18370" y="19616"/>
                      <a:pt x="18370" y="19616"/>
                      <a:pt x="18370" y="19616"/>
                    </a:cubicBezTo>
                    <a:cubicBezTo>
                      <a:pt x="18578" y="19548"/>
                      <a:pt x="18578" y="19548"/>
                      <a:pt x="18578" y="19548"/>
                    </a:cubicBezTo>
                    <a:cubicBezTo>
                      <a:pt x="18504" y="19313"/>
                      <a:pt x="18504" y="19313"/>
                      <a:pt x="18504" y="19313"/>
                    </a:cubicBezTo>
                    <a:close/>
                    <a:moveTo>
                      <a:pt x="17331" y="19657"/>
                    </a:moveTo>
                    <a:cubicBezTo>
                      <a:pt x="17172" y="19697"/>
                      <a:pt x="17172" y="19697"/>
                      <a:pt x="17172" y="19697"/>
                    </a:cubicBezTo>
                    <a:cubicBezTo>
                      <a:pt x="16943" y="19752"/>
                      <a:pt x="16943" y="19752"/>
                      <a:pt x="16943" y="19752"/>
                    </a:cubicBezTo>
                    <a:cubicBezTo>
                      <a:pt x="16711" y="19803"/>
                      <a:pt x="16711" y="19803"/>
                      <a:pt x="16711" y="19803"/>
                    </a:cubicBezTo>
                    <a:cubicBezTo>
                      <a:pt x="16617" y="19822"/>
                      <a:pt x="16617" y="19822"/>
                      <a:pt x="16617" y="19822"/>
                    </a:cubicBezTo>
                    <a:cubicBezTo>
                      <a:pt x="16665" y="20064"/>
                      <a:pt x="16665" y="20064"/>
                      <a:pt x="16665" y="20064"/>
                    </a:cubicBezTo>
                    <a:cubicBezTo>
                      <a:pt x="16763" y="20043"/>
                      <a:pt x="16763" y="20043"/>
                      <a:pt x="16763" y="20043"/>
                    </a:cubicBezTo>
                    <a:cubicBezTo>
                      <a:pt x="16998" y="19991"/>
                      <a:pt x="16998" y="19991"/>
                      <a:pt x="16998" y="19991"/>
                    </a:cubicBezTo>
                    <a:cubicBezTo>
                      <a:pt x="17231" y="19936"/>
                      <a:pt x="17231" y="19936"/>
                      <a:pt x="17231" y="19936"/>
                    </a:cubicBezTo>
                    <a:cubicBezTo>
                      <a:pt x="17389" y="19896"/>
                      <a:pt x="17389" y="19896"/>
                      <a:pt x="17389" y="19896"/>
                    </a:cubicBezTo>
                    <a:cubicBezTo>
                      <a:pt x="17331" y="19657"/>
                      <a:pt x="17331" y="19657"/>
                      <a:pt x="17331" y="19657"/>
                    </a:cubicBezTo>
                    <a:close/>
                    <a:moveTo>
                      <a:pt x="16137" y="19915"/>
                    </a:moveTo>
                    <a:cubicBezTo>
                      <a:pt x="16005" y="19938"/>
                      <a:pt x="16005" y="19938"/>
                      <a:pt x="16005" y="19938"/>
                    </a:cubicBezTo>
                    <a:cubicBezTo>
                      <a:pt x="15766" y="19977"/>
                      <a:pt x="15766" y="19977"/>
                      <a:pt x="15766" y="19977"/>
                    </a:cubicBezTo>
                    <a:cubicBezTo>
                      <a:pt x="15525" y="20012"/>
                      <a:pt x="15525" y="20012"/>
                      <a:pt x="15525" y="20012"/>
                    </a:cubicBezTo>
                    <a:cubicBezTo>
                      <a:pt x="15413" y="20027"/>
                      <a:pt x="15413" y="20027"/>
                      <a:pt x="15413" y="20027"/>
                    </a:cubicBezTo>
                    <a:cubicBezTo>
                      <a:pt x="15443" y="20271"/>
                      <a:pt x="15443" y="20271"/>
                      <a:pt x="15443" y="20271"/>
                    </a:cubicBezTo>
                    <a:cubicBezTo>
                      <a:pt x="15559" y="20256"/>
                      <a:pt x="15559" y="20256"/>
                      <a:pt x="15559" y="20256"/>
                    </a:cubicBezTo>
                    <a:cubicBezTo>
                      <a:pt x="15804" y="20220"/>
                      <a:pt x="15804" y="20220"/>
                      <a:pt x="15804" y="20220"/>
                    </a:cubicBezTo>
                    <a:cubicBezTo>
                      <a:pt x="16046" y="20181"/>
                      <a:pt x="16046" y="20181"/>
                      <a:pt x="16046" y="20181"/>
                    </a:cubicBezTo>
                    <a:cubicBezTo>
                      <a:pt x="16178" y="20157"/>
                      <a:pt x="16178" y="20157"/>
                      <a:pt x="16178" y="20157"/>
                    </a:cubicBezTo>
                    <a:cubicBezTo>
                      <a:pt x="16137" y="19915"/>
                      <a:pt x="16137" y="19915"/>
                      <a:pt x="16137" y="19915"/>
                    </a:cubicBezTo>
                    <a:close/>
                    <a:moveTo>
                      <a:pt x="14927" y="20085"/>
                    </a:moveTo>
                    <a:cubicBezTo>
                      <a:pt x="14790" y="20099"/>
                      <a:pt x="14790" y="20099"/>
                      <a:pt x="14790" y="20099"/>
                    </a:cubicBezTo>
                    <a:cubicBezTo>
                      <a:pt x="14541" y="20121"/>
                      <a:pt x="14541" y="20121"/>
                      <a:pt x="14541" y="20121"/>
                    </a:cubicBezTo>
                    <a:cubicBezTo>
                      <a:pt x="14290" y="20140"/>
                      <a:pt x="14290" y="20140"/>
                      <a:pt x="14290" y="20140"/>
                    </a:cubicBezTo>
                    <a:cubicBezTo>
                      <a:pt x="14197" y="20145"/>
                      <a:pt x="14197" y="20145"/>
                      <a:pt x="14197" y="20145"/>
                    </a:cubicBezTo>
                    <a:cubicBezTo>
                      <a:pt x="14210" y="20391"/>
                      <a:pt x="14210" y="20391"/>
                      <a:pt x="14210" y="20391"/>
                    </a:cubicBezTo>
                    <a:cubicBezTo>
                      <a:pt x="14306" y="20385"/>
                      <a:pt x="14306" y="20385"/>
                      <a:pt x="14306" y="20385"/>
                    </a:cubicBezTo>
                    <a:cubicBezTo>
                      <a:pt x="14561" y="20366"/>
                      <a:pt x="14561" y="20366"/>
                      <a:pt x="14561" y="20366"/>
                    </a:cubicBezTo>
                    <a:cubicBezTo>
                      <a:pt x="14813" y="20344"/>
                      <a:pt x="14813" y="20344"/>
                      <a:pt x="14813" y="20344"/>
                    </a:cubicBezTo>
                    <a:cubicBezTo>
                      <a:pt x="14951" y="20330"/>
                      <a:pt x="14951" y="20330"/>
                      <a:pt x="14951" y="20330"/>
                    </a:cubicBezTo>
                    <a:cubicBezTo>
                      <a:pt x="14927" y="20085"/>
                      <a:pt x="14927" y="20085"/>
                      <a:pt x="14927" y="20085"/>
                    </a:cubicBezTo>
                    <a:close/>
                    <a:moveTo>
                      <a:pt x="13709" y="20169"/>
                    </a:moveTo>
                    <a:cubicBezTo>
                      <a:pt x="13524" y="20175"/>
                      <a:pt x="13524" y="20175"/>
                      <a:pt x="13524" y="20175"/>
                    </a:cubicBezTo>
                    <a:cubicBezTo>
                      <a:pt x="13264" y="20179"/>
                      <a:pt x="13264" y="20179"/>
                      <a:pt x="13264" y="20179"/>
                    </a:cubicBezTo>
                    <a:cubicBezTo>
                      <a:pt x="13002" y="20180"/>
                      <a:pt x="13002" y="20180"/>
                      <a:pt x="13002" y="20180"/>
                    </a:cubicBezTo>
                    <a:cubicBezTo>
                      <a:pt x="12975" y="20180"/>
                      <a:pt x="12975" y="20180"/>
                      <a:pt x="12975" y="20180"/>
                    </a:cubicBezTo>
                    <a:cubicBezTo>
                      <a:pt x="12971" y="20426"/>
                      <a:pt x="12971" y="20426"/>
                      <a:pt x="12971" y="20426"/>
                    </a:cubicBezTo>
                    <a:cubicBezTo>
                      <a:pt x="13001" y="20426"/>
                      <a:pt x="13001" y="20426"/>
                      <a:pt x="13001" y="20426"/>
                    </a:cubicBezTo>
                    <a:cubicBezTo>
                      <a:pt x="13267" y="20425"/>
                      <a:pt x="13267" y="20425"/>
                      <a:pt x="13267" y="20425"/>
                    </a:cubicBezTo>
                    <a:cubicBezTo>
                      <a:pt x="13530" y="20421"/>
                      <a:pt x="13530" y="20421"/>
                      <a:pt x="13530" y="20421"/>
                    </a:cubicBezTo>
                    <a:cubicBezTo>
                      <a:pt x="13715" y="20415"/>
                      <a:pt x="13715" y="20415"/>
                      <a:pt x="13715" y="20415"/>
                    </a:cubicBezTo>
                    <a:cubicBezTo>
                      <a:pt x="13709" y="20169"/>
                      <a:pt x="13709" y="20169"/>
                      <a:pt x="13709" y="20169"/>
                    </a:cubicBezTo>
                    <a:close/>
                    <a:moveTo>
                      <a:pt x="12485" y="20171"/>
                    </a:moveTo>
                    <a:cubicBezTo>
                      <a:pt x="12204" y="20160"/>
                      <a:pt x="12204" y="20160"/>
                      <a:pt x="12204" y="20160"/>
                    </a:cubicBezTo>
                    <a:cubicBezTo>
                      <a:pt x="11933" y="20146"/>
                      <a:pt x="11933" y="20146"/>
                      <a:pt x="11933" y="20146"/>
                    </a:cubicBezTo>
                    <a:cubicBezTo>
                      <a:pt x="11753" y="20134"/>
                      <a:pt x="11753" y="20134"/>
                      <a:pt x="11753" y="20134"/>
                    </a:cubicBezTo>
                    <a:cubicBezTo>
                      <a:pt x="11735" y="20379"/>
                      <a:pt x="11735" y="20379"/>
                      <a:pt x="11735" y="20379"/>
                    </a:cubicBezTo>
                    <a:cubicBezTo>
                      <a:pt x="11918" y="20392"/>
                      <a:pt x="11918" y="20392"/>
                      <a:pt x="11918" y="20392"/>
                    </a:cubicBezTo>
                    <a:cubicBezTo>
                      <a:pt x="12192" y="20406"/>
                      <a:pt x="12192" y="20406"/>
                      <a:pt x="12192" y="20406"/>
                    </a:cubicBezTo>
                    <a:cubicBezTo>
                      <a:pt x="12477" y="20417"/>
                      <a:pt x="12477" y="20417"/>
                      <a:pt x="12477" y="20417"/>
                    </a:cubicBezTo>
                    <a:cubicBezTo>
                      <a:pt x="12485" y="20171"/>
                      <a:pt x="12485" y="20171"/>
                      <a:pt x="12485" y="20171"/>
                    </a:cubicBezTo>
                    <a:close/>
                    <a:moveTo>
                      <a:pt x="11265" y="20095"/>
                    </a:moveTo>
                    <a:cubicBezTo>
                      <a:pt x="11107" y="20080"/>
                      <a:pt x="11107" y="20080"/>
                      <a:pt x="11107" y="20080"/>
                    </a:cubicBezTo>
                    <a:cubicBezTo>
                      <a:pt x="10827" y="20050"/>
                      <a:pt x="10827" y="20050"/>
                      <a:pt x="10827" y="20050"/>
                    </a:cubicBezTo>
                    <a:cubicBezTo>
                      <a:pt x="10536" y="20015"/>
                      <a:pt x="10536" y="20015"/>
                      <a:pt x="10536" y="20015"/>
                    </a:cubicBezTo>
                    <a:cubicBezTo>
                      <a:pt x="10502" y="20259"/>
                      <a:pt x="10502" y="20259"/>
                      <a:pt x="10502" y="20259"/>
                    </a:cubicBezTo>
                    <a:cubicBezTo>
                      <a:pt x="10799" y="20295"/>
                      <a:pt x="10799" y="20295"/>
                      <a:pt x="10799" y="20295"/>
                    </a:cubicBezTo>
                    <a:cubicBezTo>
                      <a:pt x="11082" y="20325"/>
                      <a:pt x="11082" y="20325"/>
                      <a:pt x="11082" y="20325"/>
                    </a:cubicBezTo>
                    <a:cubicBezTo>
                      <a:pt x="11241" y="20340"/>
                      <a:pt x="11241" y="20340"/>
                      <a:pt x="11241" y="20340"/>
                    </a:cubicBezTo>
                    <a:cubicBezTo>
                      <a:pt x="11265" y="20095"/>
                      <a:pt x="11265" y="20095"/>
                      <a:pt x="11265" y="20095"/>
                    </a:cubicBezTo>
                    <a:close/>
                    <a:moveTo>
                      <a:pt x="10050" y="19948"/>
                    </a:moveTo>
                    <a:cubicBezTo>
                      <a:pt x="9972" y="19936"/>
                      <a:pt x="9972" y="19936"/>
                      <a:pt x="9972" y="19936"/>
                    </a:cubicBezTo>
                    <a:cubicBezTo>
                      <a:pt x="9683" y="19890"/>
                      <a:pt x="9683" y="19890"/>
                      <a:pt x="9683" y="19890"/>
                    </a:cubicBezTo>
                    <a:cubicBezTo>
                      <a:pt x="9390" y="19840"/>
                      <a:pt x="9390" y="19840"/>
                      <a:pt x="9390" y="19840"/>
                    </a:cubicBezTo>
                    <a:cubicBezTo>
                      <a:pt x="9326" y="19828"/>
                      <a:pt x="9326" y="19828"/>
                      <a:pt x="9326" y="19828"/>
                    </a:cubicBezTo>
                    <a:cubicBezTo>
                      <a:pt x="9280" y="20069"/>
                      <a:pt x="9280" y="20069"/>
                      <a:pt x="9280" y="20069"/>
                    </a:cubicBezTo>
                    <a:cubicBezTo>
                      <a:pt x="9347" y="20082"/>
                      <a:pt x="9347" y="20082"/>
                      <a:pt x="9347" y="20082"/>
                    </a:cubicBezTo>
                    <a:cubicBezTo>
                      <a:pt x="9642" y="20133"/>
                      <a:pt x="9642" y="20133"/>
                      <a:pt x="9642" y="20133"/>
                    </a:cubicBezTo>
                    <a:cubicBezTo>
                      <a:pt x="9935" y="20179"/>
                      <a:pt x="9935" y="20179"/>
                      <a:pt x="9935" y="20179"/>
                    </a:cubicBezTo>
                    <a:cubicBezTo>
                      <a:pt x="10013" y="20191"/>
                      <a:pt x="10013" y="20191"/>
                      <a:pt x="10013" y="20191"/>
                    </a:cubicBezTo>
                    <a:cubicBezTo>
                      <a:pt x="10050" y="19948"/>
                      <a:pt x="10050" y="19948"/>
                      <a:pt x="10050" y="19948"/>
                    </a:cubicBezTo>
                    <a:close/>
                    <a:moveTo>
                      <a:pt x="8844" y="19735"/>
                    </a:moveTo>
                    <a:cubicBezTo>
                      <a:pt x="8798" y="19726"/>
                      <a:pt x="8798" y="19726"/>
                      <a:pt x="8798" y="19726"/>
                    </a:cubicBezTo>
                    <a:cubicBezTo>
                      <a:pt x="8499" y="19663"/>
                      <a:pt x="8499" y="19663"/>
                      <a:pt x="8499" y="19663"/>
                    </a:cubicBezTo>
                    <a:cubicBezTo>
                      <a:pt x="8196" y="19595"/>
                      <a:pt x="8196" y="19595"/>
                      <a:pt x="8196" y="19595"/>
                    </a:cubicBezTo>
                    <a:cubicBezTo>
                      <a:pt x="8127" y="19579"/>
                      <a:pt x="8127" y="19579"/>
                      <a:pt x="8127" y="19579"/>
                    </a:cubicBezTo>
                    <a:cubicBezTo>
                      <a:pt x="8069" y="19818"/>
                      <a:pt x="8069" y="19818"/>
                      <a:pt x="8069" y="19818"/>
                    </a:cubicBezTo>
                    <a:cubicBezTo>
                      <a:pt x="8141" y="19835"/>
                      <a:pt x="8141" y="19835"/>
                      <a:pt x="8141" y="19835"/>
                    </a:cubicBezTo>
                    <a:cubicBezTo>
                      <a:pt x="8446" y="19903"/>
                      <a:pt x="8446" y="19903"/>
                      <a:pt x="8446" y="19903"/>
                    </a:cubicBezTo>
                    <a:cubicBezTo>
                      <a:pt x="8749" y="19967"/>
                      <a:pt x="8749" y="19967"/>
                      <a:pt x="8749" y="19967"/>
                    </a:cubicBezTo>
                    <a:cubicBezTo>
                      <a:pt x="8795" y="19976"/>
                      <a:pt x="8795" y="19976"/>
                      <a:pt x="8795" y="19976"/>
                    </a:cubicBezTo>
                    <a:cubicBezTo>
                      <a:pt x="8844" y="19735"/>
                      <a:pt x="8844" y="19735"/>
                      <a:pt x="8844" y="19735"/>
                    </a:cubicBezTo>
                    <a:close/>
                    <a:moveTo>
                      <a:pt x="7650" y="19463"/>
                    </a:moveTo>
                    <a:cubicBezTo>
                      <a:pt x="7584" y="19447"/>
                      <a:pt x="7584" y="19447"/>
                      <a:pt x="7584" y="19447"/>
                    </a:cubicBezTo>
                    <a:cubicBezTo>
                      <a:pt x="7273" y="19366"/>
                      <a:pt x="7273" y="19366"/>
                      <a:pt x="7273" y="19366"/>
                    </a:cubicBezTo>
                    <a:cubicBezTo>
                      <a:pt x="6940" y="19275"/>
                      <a:pt x="6940" y="19275"/>
                      <a:pt x="6940" y="19275"/>
                    </a:cubicBezTo>
                    <a:cubicBezTo>
                      <a:pt x="6871" y="19511"/>
                      <a:pt x="6871" y="19511"/>
                      <a:pt x="6871" y="19511"/>
                    </a:cubicBezTo>
                    <a:cubicBezTo>
                      <a:pt x="7210" y="19604"/>
                      <a:pt x="7210" y="19604"/>
                      <a:pt x="7210" y="19604"/>
                    </a:cubicBezTo>
                    <a:cubicBezTo>
                      <a:pt x="7523" y="19685"/>
                      <a:pt x="7523" y="19685"/>
                      <a:pt x="7523" y="19685"/>
                    </a:cubicBezTo>
                    <a:cubicBezTo>
                      <a:pt x="7589" y="19702"/>
                      <a:pt x="7589" y="19702"/>
                      <a:pt x="7589" y="19702"/>
                    </a:cubicBezTo>
                    <a:cubicBezTo>
                      <a:pt x="7650" y="19463"/>
                      <a:pt x="7650" y="19463"/>
                      <a:pt x="7650" y="19463"/>
                    </a:cubicBezTo>
                    <a:close/>
                    <a:moveTo>
                      <a:pt x="6469" y="19138"/>
                    </a:moveTo>
                    <a:cubicBezTo>
                      <a:pt x="6327" y="19096"/>
                      <a:pt x="6327" y="19096"/>
                      <a:pt x="6327" y="19096"/>
                    </a:cubicBezTo>
                    <a:cubicBezTo>
                      <a:pt x="6006" y="18996"/>
                      <a:pt x="6006" y="18996"/>
                      <a:pt x="6006" y="18996"/>
                    </a:cubicBezTo>
                    <a:cubicBezTo>
                      <a:pt x="5766" y="18919"/>
                      <a:pt x="5766" y="18919"/>
                      <a:pt x="5766" y="18919"/>
                    </a:cubicBezTo>
                    <a:cubicBezTo>
                      <a:pt x="5690" y="19153"/>
                      <a:pt x="5690" y="19153"/>
                      <a:pt x="5690" y="19153"/>
                    </a:cubicBezTo>
                    <a:cubicBezTo>
                      <a:pt x="5932" y="19231"/>
                      <a:pt x="5932" y="19231"/>
                      <a:pt x="5932" y="19231"/>
                    </a:cubicBezTo>
                    <a:cubicBezTo>
                      <a:pt x="6255" y="19331"/>
                      <a:pt x="6255" y="19331"/>
                      <a:pt x="6255" y="19331"/>
                    </a:cubicBezTo>
                    <a:cubicBezTo>
                      <a:pt x="6397" y="19373"/>
                      <a:pt x="6397" y="19373"/>
                      <a:pt x="6397" y="19373"/>
                    </a:cubicBezTo>
                    <a:cubicBezTo>
                      <a:pt x="6469" y="19138"/>
                      <a:pt x="6469" y="19138"/>
                      <a:pt x="6469" y="19138"/>
                    </a:cubicBezTo>
                    <a:close/>
                    <a:moveTo>
                      <a:pt x="5301" y="18765"/>
                    </a:moveTo>
                    <a:cubicBezTo>
                      <a:pt x="5026" y="18670"/>
                      <a:pt x="5026" y="18670"/>
                      <a:pt x="5026" y="18670"/>
                    </a:cubicBezTo>
                    <a:cubicBezTo>
                      <a:pt x="4694" y="18552"/>
                      <a:pt x="4694" y="18552"/>
                      <a:pt x="4694" y="18552"/>
                    </a:cubicBezTo>
                    <a:cubicBezTo>
                      <a:pt x="4608" y="18520"/>
                      <a:pt x="4608" y="18520"/>
                      <a:pt x="4608" y="18520"/>
                    </a:cubicBezTo>
                    <a:cubicBezTo>
                      <a:pt x="4521" y="18751"/>
                      <a:pt x="4521" y="18751"/>
                      <a:pt x="4521" y="18751"/>
                    </a:cubicBezTo>
                    <a:cubicBezTo>
                      <a:pt x="4610" y="18783"/>
                      <a:pt x="4610" y="18783"/>
                      <a:pt x="4610" y="18783"/>
                    </a:cubicBezTo>
                    <a:cubicBezTo>
                      <a:pt x="4945" y="18903"/>
                      <a:pt x="4945" y="18903"/>
                      <a:pt x="4945" y="18903"/>
                    </a:cubicBezTo>
                    <a:cubicBezTo>
                      <a:pt x="5220" y="18997"/>
                      <a:pt x="5220" y="18997"/>
                      <a:pt x="5220" y="18997"/>
                    </a:cubicBezTo>
                    <a:cubicBezTo>
                      <a:pt x="5301" y="18765"/>
                      <a:pt x="5301" y="18765"/>
                      <a:pt x="5301" y="18765"/>
                    </a:cubicBezTo>
                    <a:close/>
                    <a:moveTo>
                      <a:pt x="4147" y="18348"/>
                    </a:moveTo>
                    <a:cubicBezTo>
                      <a:pt x="4021" y="18301"/>
                      <a:pt x="4021" y="18301"/>
                      <a:pt x="4021" y="18301"/>
                    </a:cubicBezTo>
                    <a:cubicBezTo>
                      <a:pt x="3681" y="18168"/>
                      <a:pt x="3681" y="18168"/>
                      <a:pt x="3681" y="18168"/>
                    </a:cubicBezTo>
                    <a:cubicBezTo>
                      <a:pt x="3462" y="18080"/>
                      <a:pt x="3462" y="18080"/>
                      <a:pt x="3462" y="18080"/>
                    </a:cubicBezTo>
                    <a:cubicBezTo>
                      <a:pt x="3369" y="18308"/>
                      <a:pt x="3369" y="18308"/>
                      <a:pt x="3369" y="18308"/>
                    </a:cubicBezTo>
                    <a:cubicBezTo>
                      <a:pt x="3590" y="18397"/>
                      <a:pt x="3590" y="18397"/>
                      <a:pt x="3590" y="18397"/>
                    </a:cubicBezTo>
                    <a:cubicBezTo>
                      <a:pt x="3933" y="18530"/>
                      <a:pt x="3933" y="18530"/>
                      <a:pt x="3933" y="18530"/>
                    </a:cubicBezTo>
                    <a:cubicBezTo>
                      <a:pt x="4059" y="18578"/>
                      <a:pt x="4059" y="18578"/>
                      <a:pt x="4059" y="18578"/>
                    </a:cubicBezTo>
                    <a:cubicBezTo>
                      <a:pt x="4147" y="18348"/>
                      <a:pt x="4147" y="18348"/>
                      <a:pt x="4147" y="18348"/>
                    </a:cubicBezTo>
                    <a:close/>
                    <a:moveTo>
                      <a:pt x="3008" y="17894"/>
                    </a:moveTo>
                    <a:cubicBezTo>
                      <a:pt x="2641" y="17739"/>
                      <a:pt x="2641" y="17739"/>
                      <a:pt x="2641" y="17739"/>
                    </a:cubicBezTo>
                    <a:cubicBezTo>
                      <a:pt x="2331" y="17604"/>
                      <a:pt x="2331" y="17604"/>
                      <a:pt x="2331" y="17604"/>
                    </a:cubicBezTo>
                    <a:cubicBezTo>
                      <a:pt x="2232" y="17829"/>
                      <a:pt x="2232" y="17829"/>
                      <a:pt x="2232" y="17829"/>
                    </a:cubicBezTo>
                    <a:cubicBezTo>
                      <a:pt x="2544" y="17965"/>
                      <a:pt x="2544" y="17965"/>
                      <a:pt x="2544" y="17965"/>
                    </a:cubicBezTo>
                    <a:cubicBezTo>
                      <a:pt x="2913" y="18121"/>
                      <a:pt x="2913" y="18121"/>
                      <a:pt x="2913" y="18121"/>
                    </a:cubicBezTo>
                    <a:cubicBezTo>
                      <a:pt x="3008" y="17894"/>
                      <a:pt x="3008" y="17894"/>
                      <a:pt x="3008" y="17894"/>
                    </a:cubicBezTo>
                    <a:close/>
                    <a:moveTo>
                      <a:pt x="1883" y="17404"/>
                    </a:moveTo>
                    <a:cubicBezTo>
                      <a:pt x="1575" y="17264"/>
                      <a:pt x="1575" y="17264"/>
                      <a:pt x="1575" y="17264"/>
                    </a:cubicBezTo>
                    <a:cubicBezTo>
                      <a:pt x="1214" y="17095"/>
                      <a:pt x="1214" y="17095"/>
                      <a:pt x="1214" y="17095"/>
                    </a:cubicBezTo>
                    <a:cubicBezTo>
                      <a:pt x="1109" y="17318"/>
                      <a:pt x="1109" y="17318"/>
                      <a:pt x="1109" y="17318"/>
                    </a:cubicBezTo>
                    <a:cubicBezTo>
                      <a:pt x="1472" y="17487"/>
                      <a:pt x="1472" y="17487"/>
                      <a:pt x="1472" y="17487"/>
                    </a:cubicBezTo>
                    <a:cubicBezTo>
                      <a:pt x="1780" y="17628"/>
                      <a:pt x="1780" y="17628"/>
                      <a:pt x="1780" y="17628"/>
                    </a:cubicBezTo>
                    <a:lnTo>
                      <a:pt x="1883" y="17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265" name="Google Shape;1265;p39"/>
            <p:cNvGrpSpPr/>
            <p:nvPr/>
          </p:nvGrpSpPr>
          <p:grpSpPr>
            <a:xfrm flipH="1" rot="-7200044">
              <a:off x="7788515" y="3382574"/>
              <a:ext cx="146303" cy="261934"/>
              <a:chOff x="7419591" y="3612333"/>
              <a:chExt cx="146306" cy="261940"/>
            </a:xfrm>
          </p:grpSpPr>
          <p:sp>
            <p:nvSpPr>
              <p:cNvPr id="1266" name="Google Shape;1266;p39"/>
              <p:cNvSpPr/>
              <p:nvPr/>
            </p:nvSpPr>
            <p:spPr>
              <a:xfrm>
                <a:off x="7426735" y="3612333"/>
                <a:ext cx="132160" cy="261940"/>
              </a:xfrm>
              <a:custGeom>
                <a:rect b="b" l="l" r="r" t="t"/>
                <a:pathLst>
                  <a:path extrusionOk="0" h="3002" w="1507">
                    <a:moveTo>
                      <a:pt x="0" y="264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82"/>
                      <a:pt x="83" y="0"/>
                      <a:pt x="184" y="0"/>
                    </a:cubicBezTo>
                    <a:cubicBezTo>
                      <a:pt x="1323" y="0"/>
                      <a:pt x="1323" y="0"/>
                      <a:pt x="1323" y="0"/>
                    </a:cubicBezTo>
                    <a:cubicBezTo>
                      <a:pt x="1424" y="0"/>
                      <a:pt x="1507" y="82"/>
                      <a:pt x="1507" y="184"/>
                    </a:cubicBezTo>
                    <a:cubicBezTo>
                      <a:pt x="1507" y="2644"/>
                      <a:pt x="1507" y="2644"/>
                      <a:pt x="1507" y="2644"/>
                    </a:cubicBezTo>
                    <a:cubicBezTo>
                      <a:pt x="1507" y="2821"/>
                      <a:pt x="1377" y="2969"/>
                      <a:pt x="1208" y="2997"/>
                    </a:cubicBezTo>
                    <a:cubicBezTo>
                      <a:pt x="1189" y="3001"/>
                      <a:pt x="1169" y="3002"/>
                      <a:pt x="1149" y="3002"/>
                    </a:cubicBezTo>
                    <a:cubicBezTo>
                      <a:pt x="358" y="3002"/>
                      <a:pt x="358" y="3002"/>
                      <a:pt x="358" y="3002"/>
                    </a:cubicBezTo>
                    <a:cubicBezTo>
                      <a:pt x="161" y="3002"/>
                      <a:pt x="0" y="2841"/>
                      <a:pt x="0" y="264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7523175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283" y="0"/>
                    </a:moveTo>
                    <a:cubicBezTo>
                      <a:pt x="308" y="0"/>
                      <a:pt x="328" y="20"/>
                      <a:pt x="328" y="44"/>
                    </a:cubicBezTo>
                    <a:cubicBezTo>
                      <a:pt x="328" y="201"/>
                      <a:pt x="201" y="328"/>
                      <a:pt x="44" y="328"/>
                    </a:cubicBezTo>
                    <a:cubicBezTo>
                      <a:pt x="20" y="328"/>
                      <a:pt x="0" y="308"/>
                      <a:pt x="0" y="283"/>
                    </a:cubicBezTo>
                    <a:cubicBezTo>
                      <a:pt x="0" y="258"/>
                      <a:pt x="20" y="238"/>
                      <a:pt x="44" y="238"/>
                    </a:cubicBezTo>
                    <a:cubicBezTo>
                      <a:pt x="151" y="238"/>
                      <a:pt x="238" y="151"/>
                      <a:pt x="238" y="44"/>
                    </a:cubicBezTo>
                    <a:cubicBezTo>
                      <a:pt x="238" y="20"/>
                      <a:pt x="258" y="0"/>
                      <a:pt x="283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7433879" y="3838551"/>
                <a:ext cx="28575" cy="28575"/>
              </a:xfrm>
              <a:custGeom>
                <a:rect b="b" l="l" r="r" t="t"/>
                <a:pathLst>
                  <a:path extrusionOk="0" h="328" w="328">
                    <a:moveTo>
                      <a:pt x="45" y="0"/>
                    </a:moveTo>
                    <a:cubicBezTo>
                      <a:pt x="70" y="0"/>
                      <a:pt x="90" y="20"/>
                      <a:pt x="90" y="44"/>
                    </a:cubicBezTo>
                    <a:cubicBezTo>
                      <a:pt x="90" y="151"/>
                      <a:pt x="177" y="238"/>
                      <a:pt x="284" y="238"/>
                    </a:cubicBezTo>
                    <a:cubicBezTo>
                      <a:pt x="308" y="238"/>
                      <a:pt x="328" y="258"/>
                      <a:pt x="328" y="283"/>
                    </a:cubicBezTo>
                    <a:cubicBezTo>
                      <a:pt x="328" y="308"/>
                      <a:pt x="308" y="328"/>
                      <a:pt x="284" y="328"/>
                    </a:cubicBezTo>
                    <a:cubicBezTo>
                      <a:pt x="128" y="328"/>
                      <a:pt x="0" y="201"/>
                      <a:pt x="0" y="44"/>
                    </a:cubicBezTo>
                    <a:cubicBezTo>
                      <a:pt x="0" y="20"/>
                      <a:pt x="20" y="0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7519603" y="3619477"/>
                <a:ext cx="23813" cy="9525"/>
              </a:xfrm>
              <a:custGeom>
                <a:rect b="b" l="l" r="r" t="t"/>
                <a:pathLst>
                  <a:path extrusionOk="0" h="104" w="263">
                    <a:moveTo>
                      <a:pt x="2" y="0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263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3" y="104"/>
                      <a:pt x="262" y="104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7445785" y="3619477"/>
                <a:ext cx="22622" cy="9525"/>
              </a:xfrm>
              <a:custGeom>
                <a:rect b="b" l="l" r="r" t="t"/>
                <a:pathLst>
                  <a:path extrusionOk="0" h="104" w="263">
                    <a:moveTo>
                      <a:pt x="1" y="0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62" y="0"/>
                      <a:pt x="263" y="1"/>
                      <a:pt x="263" y="2"/>
                    </a:cubicBezTo>
                    <a:cubicBezTo>
                      <a:pt x="263" y="103"/>
                      <a:pt x="263" y="103"/>
                      <a:pt x="263" y="103"/>
                    </a:cubicBezTo>
                    <a:cubicBezTo>
                      <a:pt x="263" y="104"/>
                      <a:pt x="262" y="104"/>
                      <a:pt x="261" y="104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0" y="104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7455310" y="3649243"/>
                <a:ext cx="78581" cy="11906"/>
              </a:xfrm>
              <a:custGeom>
                <a:rect b="b" l="l" r="r" t="t"/>
                <a:pathLst>
                  <a:path extrusionOk="0" h="131" w="901">
                    <a:moveTo>
                      <a:pt x="94" y="131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0" y="53"/>
                      <a:pt x="19" y="0"/>
                      <a:pt x="61" y="0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82" y="0"/>
                      <a:pt x="901" y="53"/>
                      <a:pt x="868" y="80"/>
                    </a:cubicBezTo>
                    <a:cubicBezTo>
                      <a:pt x="807" y="131"/>
                      <a:pt x="807" y="131"/>
                      <a:pt x="807" y="131"/>
                    </a:cubicBezTo>
                    <a:lnTo>
                      <a:pt x="94" y="13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7452928" y="3770686"/>
                <a:ext cx="82152" cy="39291"/>
              </a:xfrm>
              <a:custGeom>
                <a:rect b="b" l="l" r="r" t="t"/>
                <a:pathLst>
                  <a:path extrusionOk="0" h="450" w="941">
                    <a:moveTo>
                      <a:pt x="36" y="257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807" y="0"/>
                      <a:pt x="807" y="0"/>
                      <a:pt x="807" y="0"/>
                    </a:cubicBezTo>
                    <a:cubicBezTo>
                      <a:pt x="905" y="257"/>
                      <a:pt x="905" y="257"/>
                      <a:pt x="905" y="257"/>
                    </a:cubicBezTo>
                    <a:cubicBezTo>
                      <a:pt x="941" y="350"/>
                      <a:pt x="872" y="450"/>
                      <a:pt x="772" y="450"/>
                    </a:cubicBezTo>
                    <a:cubicBezTo>
                      <a:pt x="169" y="450"/>
                      <a:pt x="169" y="450"/>
                      <a:pt x="169" y="450"/>
                    </a:cubicBezTo>
                    <a:cubicBezTo>
                      <a:pt x="69" y="450"/>
                      <a:pt x="0" y="350"/>
                      <a:pt x="36" y="257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7449356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7" y="30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7449356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7" y="33"/>
                    </a:moveTo>
                    <a:lnTo>
                      <a:pt x="7" y="3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7530318" y="3669483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33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7" y="33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7530318" y="3719489"/>
                <a:ext cx="8335" cy="39291"/>
              </a:xfrm>
              <a:custGeom>
                <a:rect b="b" l="l" r="r" t="t"/>
                <a:pathLst>
                  <a:path extrusionOk="0" h="33" w="7">
                    <a:moveTo>
                      <a:pt x="0" y="0"/>
                    </a:moveTo>
                    <a:lnTo>
                      <a:pt x="0" y="30"/>
                    </a:lnTo>
                    <a:lnTo>
                      <a:pt x="7" y="33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9" name="Google Shape;1279;p39"/>
              <p:cNvSpPr/>
              <p:nvPr/>
            </p:nvSpPr>
            <p:spPr>
              <a:xfrm>
                <a:off x="7529128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151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84"/>
                      <a:pt x="112" y="84"/>
                      <a:pt x="112" y="84"/>
                    </a:cubicBezTo>
                    <a:cubicBezTo>
                      <a:pt x="157" y="84"/>
                      <a:pt x="157" y="84"/>
                      <a:pt x="157" y="84"/>
                    </a:cubicBezTo>
                    <a:cubicBezTo>
                      <a:pt x="158" y="84"/>
                      <a:pt x="158" y="85"/>
                      <a:pt x="158" y="86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8"/>
                      <a:pt x="158" y="188"/>
                      <a:pt x="157" y="188"/>
                    </a:cubicBezTo>
                    <a:cubicBezTo>
                      <a:pt x="112" y="188"/>
                      <a:pt x="112" y="188"/>
                      <a:pt x="112" y="188"/>
                    </a:cubicBezTo>
                    <a:cubicBezTo>
                      <a:pt x="112" y="1541"/>
                      <a:pt x="112" y="1541"/>
                      <a:pt x="112" y="1541"/>
                    </a:cubicBezTo>
                    <a:cubicBezTo>
                      <a:pt x="112" y="1542"/>
                      <a:pt x="112" y="1542"/>
                      <a:pt x="112" y="1542"/>
                    </a:cubicBezTo>
                    <a:cubicBezTo>
                      <a:pt x="112" y="1685"/>
                      <a:pt x="112" y="1685"/>
                      <a:pt x="112" y="1685"/>
                    </a:cubicBezTo>
                    <a:cubicBezTo>
                      <a:pt x="95" y="1678"/>
                      <a:pt x="95" y="1678"/>
                      <a:pt x="95" y="1678"/>
                    </a:cubicBezTo>
                    <a:cubicBezTo>
                      <a:pt x="41" y="2107"/>
                      <a:pt x="41" y="2107"/>
                      <a:pt x="41" y="2107"/>
                    </a:cubicBezTo>
                    <a:cubicBezTo>
                      <a:pt x="43" y="2130"/>
                      <a:pt x="40" y="2154"/>
                      <a:pt x="32" y="2175"/>
                    </a:cubicBezTo>
                    <a:cubicBezTo>
                      <a:pt x="32" y="2175"/>
                      <a:pt x="32" y="2175"/>
                      <a:pt x="32" y="2175"/>
                    </a:cubicBezTo>
                    <a:cubicBezTo>
                      <a:pt x="0" y="2373"/>
                      <a:pt x="4" y="2615"/>
                      <a:pt x="21" y="2833"/>
                    </a:cubicBezTo>
                    <a:cubicBezTo>
                      <a:pt x="107" y="2814"/>
                      <a:pt x="171" y="2736"/>
                      <a:pt x="171" y="2644"/>
                    </a:cubicBezTo>
                    <a:cubicBezTo>
                      <a:pt x="171" y="2620"/>
                      <a:pt x="191" y="2600"/>
                      <a:pt x="216" y="2600"/>
                    </a:cubicBezTo>
                    <a:cubicBezTo>
                      <a:pt x="241" y="2600"/>
                      <a:pt x="261" y="2620"/>
                      <a:pt x="261" y="2644"/>
                    </a:cubicBezTo>
                    <a:cubicBezTo>
                      <a:pt x="261" y="2783"/>
                      <a:pt x="160" y="2899"/>
                      <a:pt x="28" y="2923"/>
                    </a:cubicBezTo>
                    <a:cubicBezTo>
                      <a:pt x="31" y="2948"/>
                      <a:pt x="33" y="2973"/>
                      <a:pt x="36" y="2997"/>
                    </a:cubicBezTo>
                    <a:cubicBezTo>
                      <a:pt x="205" y="2969"/>
                      <a:pt x="335" y="2821"/>
                      <a:pt x="335" y="2644"/>
                    </a:cubicBezTo>
                    <a:cubicBezTo>
                      <a:pt x="335" y="184"/>
                      <a:pt x="335" y="184"/>
                      <a:pt x="335" y="184"/>
                    </a:cubicBezTo>
                    <a:cubicBezTo>
                      <a:pt x="335" y="82"/>
                      <a:pt x="252" y="0"/>
                      <a:pt x="15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0" name="Google Shape;1280;p39"/>
              <p:cNvSpPr/>
              <p:nvPr/>
            </p:nvSpPr>
            <p:spPr>
              <a:xfrm>
                <a:off x="7538653" y="3619477"/>
                <a:ext cx="4762" cy="9525"/>
              </a:xfrm>
              <a:custGeom>
                <a:rect b="b" l="l" r="r" t="t"/>
                <a:pathLst>
                  <a:path extrusionOk="0" h="104" w="46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6" y="104"/>
                      <a:pt x="46" y="10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6" y="0"/>
                      <a:pt x="4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7532700" y="3795688"/>
                <a:ext cx="0" cy="5953"/>
              </a:xfrm>
              <a:custGeom>
                <a:rect b="b" l="l" r="r" t="t"/>
                <a:pathLst>
                  <a:path extrusionOk="0" h="68" w="11">
                    <a:moveTo>
                      <a:pt x="0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47"/>
                      <a:pt x="0" y="23"/>
                      <a:pt x="0" y="0"/>
                    </a:cubicBezTo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7537462" y="3746873"/>
                <a:ext cx="1191" cy="11906"/>
              </a:xfrm>
              <a:custGeom>
                <a:rect b="b" l="l" r="r" t="t"/>
                <a:pathLst>
                  <a:path extrusionOk="0" h="10" w="1">
                    <a:moveTo>
                      <a:pt x="1" y="0"/>
                    </a:moveTo>
                    <a:lnTo>
                      <a:pt x="0" y="10"/>
                    </a:lnTo>
                    <a:lnTo>
                      <a:pt x="1" y="1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7426735" y="3612333"/>
                <a:ext cx="29766" cy="260746"/>
              </a:xfrm>
              <a:custGeom>
                <a:rect b="b" l="l" r="r" t="t"/>
                <a:pathLst>
                  <a:path extrusionOk="0" h="2997" w="335">
                    <a:moveTo>
                      <a:pt x="223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83" y="0"/>
                      <a:pt x="0" y="82"/>
                      <a:pt x="0" y="184"/>
                    </a:cubicBezTo>
                    <a:cubicBezTo>
                      <a:pt x="0" y="2644"/>
                      <a:pt x="0" y="2644"/>
                      <a:pt x="0" y="2644"/>
                    </a:cubicBezTo>
                    <a:cubicBezTo>
                      <a:pt x="0" y="2821"/>
                      <a:pt x="130" y="2969"/>
                      <a:pt x="299" y="2997"/>
                    </a:cubicBezTo>
                    <a:cubicBezTo>
                      <a:pt x="302" y="2973"/>
                      <a:pt x="304" y="2949"/>
                      <a:pt x="307" y="2923"/>
                    </a:cubicBezTo>
                    <a:cubicBezTo>
                      <a:pt x="174" y="2900"/>
                      <a:pt x="72" y="2784"/>
                      <a:pt x="72" y="2644"/>
                    </a:cubicBezTo>
                    <a:cubicBezTo>
                      <a:pt x="72" y="2620"/>
                      <a:pt x="92" y="2600"/>
                      <a:pt x="117" y="2600"/>
                    </a:cubicBezTo>
                    <a:cubicBezTo>
                      <a:pt x="142" y="2600"/>
                      <a:pt x="162" y="2620"/>
                      <a:pt x="162" y="2644"/>
                    </a:cubicBezTo>
                    <a:cubicBezTo>
                      <a:pt x="162" y="2737"/>
                      <a:pt x="227" y="2815"/>
                      <a:pt x="314" y="2834"/>
                    </a:cubicBezTo>
                    <a:cubicBezTo>
                      <a:pt x="331" y="2615"/>
                      <a:pt x="335" y="2373"/>
                      <a:pt x="303" y="2175"/>
                    </a:cubicBezTo>
                    <a:cubicBezTo>
                      <a:pt x="223" y="1541"/>
                      <a:pt x="223" y="1541"/>
                      <a:pt x="223" y="1541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08" y="188"/>
                      <a:pt x="208" y="188"/>
                      <a:pt x="208" y="188"/>
                    </a:cubicBezTo>
                    <a:cubicBezTo>
                      <a:pt x="208" y="188"/>
                      <a:pt x="207" y="188"/>
                      <a:pt x="207" y="187"/>
                    </a:cubicBezTo>
                    <a:cubicBezTo>
                      <a:pt x="207" y="86"/>
                      <a:pt x="207" y="86"/>
                      <a:pt x="207" y="86"/>
                    </a:cubicBezTo>
                    <a:cubicBezTo>
                      <a:pt x="207" y="85"/>
                      <a:pt x="208" y="84"/>
                      <a:pt x="208" y="84"/>
                    </a:cubicBezTo>
                    <a:cubicBezTo>
                      <a:pt x="223" y="84"/>
                      <a:pt x="223" y="84"/>
                      <a:pt x="223" y="84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7445785" y="3619477"/>
                <a:ext cx="1191" cy="9525"/>
              </a:xfrm>
              <a:custGeom>
                <a:rect b="b" l="l" r="r" t="t"/>
                <a:pathLst>
                  <a:path extrusionOk="0" h="104" w="16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1" y="104"/>
                      <a:pt x="1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7545797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7419591" y="3780211"/>
                <a:ext cx="20100" cy="15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0"/>
          <p:cNvGrpSpPr/>
          <p:nvPr/>
        </p:nvGrpSpPr>
        <p:grpSpPr>
          <a:xfrm>
            <a:off x="-1713450" y="2043088"/>
            <a:ext cx="12192014" cy="1746255"/>
            <a:chOff x="0" y="2555875"/>
            <a:chExt cx="12192014" cy="1746255"/>
          </a:xfrm>
        </p:grpSpPr>
        <p:sp>
          <p:nvSpPr>
            <p:cNvPr id="1293" name="Google Shape;1293;p40"/>
            <p:cNvSpPr/>
            <p:nvPr/>
          </p:nvSpPr>
          <p:spPr>
            <a:xfrm>
              <a:off x="0" y="2555875"/>
              <a:ext cx="12192014" cy="1746255"/>
            </a:xfrm>
            <a:custGeom>
              <a:rect b="b" l="l" r="r" t="t"/>
              <a:pathLst>
                <a:path extrusionOk="0" h="7229" w="50518">
                  <a:moveTo>
                    <a:pt x="50518" y="0"/>
                  </a:moveTo>
                  <a:cubicBezTo>
                    <a:pt x="43277" y="0"/>
                    <a:pt x="43277" y="0"/>
                    <a:pt x="43277" y="0"/>
                  </a:cubicBezTo>
                  <a:cubicBezTo>
                    <a:pt x="42491" y="0"/>
                    <a:pt x="41720" y="206"/>
                    <a:pt x="41039" y="597"/>
                  </a:cubicBezTo>
                  <a:cubicBezTo>
                    <a:pt x="41037" y="599"/>
                    <a:pt x="41037" y="599"/>
                    <a:pt x="41037" y="599"/>
                  </a:cubicBezTo>
                  <a:cubicBezTo>
                    <a:pt x="40356" y="990"/>
                    <a:pt x="39585" y="1196"/>
                    <a:pt x="38799" y="1196"/>
                  </a:cubicBezTo>
                  <a:cubicBezTo>
                    <a:pt x="32758" y="1196"/>
                    <a:pt x="32758" y="1196"/>
                    <a:pt x="32758" y="1196"/>
                  </a:cubicBezTo>
                  <a:cubicBezTo>
                    <a:pt x="31972" y="1196"/>
                    <a:pt x="31200" y="1402"/>
                    <a:pt x="30519" y="1794"/>
                  </a:cubicBezTo>
                  <a:cubicBezTo>
                    <a:pt x="30519" y="1794"/>
                    <a:pt x="30519" y="1794"/>
                    <a:pt x="30519" y="1794"/>
                  </a:cubicBezTo>
                  <a:cubicBezTo>
                    <a:pt x="29838" y="2186"/>
                    <a:pt x="29066" y="2392"/>
                    <a:pt x="28280" y="2392"/>
                  </a:cubicBezTo>
                  <a:cubicBezTo>
                    <a:pt x="22239" y="2392"/>
                    <a:pt x="22239" y="2392"/>
                    <a:pt x="22239" y="2392"/>
                  </a:cubicBezTo>
                  <a:cubicBezTo>
                    <a:pt x="21454" y="2392"/>
                    <a:pt x="20682" y="2598"/>
                    <a:pt x="20001" y="2990"/>
                  </a:cubicBezTo>
                  <a:cubicBezTo>
                    <a:pt x="20001" y="2990"/>
                    <a:pt x="20001" y="2990"/>
                    <a:pt x="20001" y="2990"/>
                  </a:cubicBezTo>
                  <a:cubicBezTo>
                    <a:pt x="19320" y="3382"/>
                    <a:pt x="18548" y="3588"/>
                    <a:pt x="17762" y="3588"/>
                  </a:cubicBezTo>
                  <a:cubicBezTo>
                    <a:pt x="11719" y="3588"/>
                    <a:pt x="11719" y="3588"/>
                    <a:pt x="11719" y="3588"/>
                  </a:cubicBezTo>
                  <a:cubicBezTo>
                    <a:pt x="10935" y="3588"/>
                    <a:pt x="10164" y="3794"/>
                    <a:pt x="9484" y="4185"/>
                  </a:cubicBezTo>
                  <a:cubicBezTo>
                    <a:pt x="9478" y="4188"/>
                    <a:pt x="9478" y="4188"/>
                    <a:pt x="9478" y="4188"/>
                  </a:cubicBezTo>
                  <a:cubicBezTo>
                    <a:pt x="8798" y="4579"/>
                    <a:pt x="8027" y="4785"/>
                    <a:pt x="7242" y="4785"/>
                  </a:cubicBezTo>
                  <a:cubicBezTo>
                    <a:pt x="0" y="4785"/>
                    <a:pt x="0" y="4785"/>
                    <a:pt x="0" y="4785"/>
                  </a:cubicBezTo>
                  <a:cubicBezTo>
                    <a:pt x="0" y="7229"/>
                    <a:pt x="0" y="7229"/>
                    <a:pt x="0" y="7229"/>
                  </a:cubicBezTo>
                  <a:cubicBezTo>
                    <a:pt x="7242" y="7229"/>
                    <a:pt x="7242" y="7229"/>
                    <a:pt x="7242" y="7229"/>
                  </a:cubicBezTo>
                  <a:cubicBezTo>
                    <a:pt x="8027" y="7229"/>
                    <a:pt x="8798" y="7023"/>
                    <a:pt x="9478" y="6632"/>
                  </a:cubicBezTo>
                  <a:cubicBezTo>
                    <a:pt x="9484" y="6629"/>
                    <a:pt x="9484" y="6629"/>
                    <a:pt x="9484" y="6629"/>
                  </a:cubicBezTo>
                  <a:cubicBezTo>
                    <a:pt x="10164" y="6238"/>
                    <a:pt x="10935" y="6032"/>
                    <a:pt x="11719" y="6032"/>
                  </a:cubicBezTo>
                  <a:cubicBezTo>
                    <a:pt x="17763" y="6032"/>
                    <a:pt x="17763" y="6032"/>
                    <a:pt x="17763" y="6032"/>
                  </a:cubicBezTo>
                  <a:cubicBezTo>
                    <a:pt x="18548" y="6032"/>
                    <a:pt x="19320" y="5826"/>
                    <a:pt x="20000" y="5435"/>
                  </a:cubicBezTo>
                  <a:cubicBezTo>
                    <a:pt x="20001" y="5434"/>
                    <a:pt x="20001" y="5434"/>
                    <a:pt x="20001" y="5434"/>
                  </a:cubicBezTo>
                  <a:cubicBezTo>
                    <a:pt x="20682" y="5043"/>
                    <a:pt x="21453" y="4837"/>
                    <a:pt x="22239" y="4837"/>
                  </a:cubicBezTo>
                  <a:cubicBezTo>
                    <a:pt x="28280" y="4837"/>
                    <a:pt x="28280" y="4837"/>
                    <a:pt x="28280" y="4837"/>
                  </a:cubicBezTo>
                  <a:cubicBezTo>
                    <a:pt x="29066" y="4837"/>
                    <a:pt x="29838" y="4631"/>
                    <a:pt x="30519" y="4239"/>
                  </a:cubicBezTo>
                  <a:cubicBezTo>
                    <a:pt x="30519" y="4239"/>
                    <a:pt x="30519" y="4239"/>
                    <a:pt x="30519" y="4239"/>
                  </a:cubicBezTo>
                  <a:cubicBezTo>
                    <a:pt x="31200" y="3847"/>
                    <a:pt x="31972" y="3641"/>
                    <a:pt x="32758" y="3641"/>
                  </a:cubicBezTo>
                  <a:cubicBezTo>
                    <a:pt x="38799" y="3641"/>
                    <a:pt x="38799" y="3641"/>
                    <a:pt x="38799" y="3641"/>
                  </a:cubicBezTo>
                  <a:cubicBezTo>
                    <a:pt x="39585" y="3641"/>
                    <a:pt x="40356" y="3435"/>
                    <a:pt x="41037" y="3043"/>
                  </a:cubicBezTo>
                  <a:cubicBezTo>
                    <a:pt x="41039" y="3042"/>
                    <a:pt x="41039" y="3042"/>
                    <a:pt x="41039" y="3042"/>
                  </a:cubicBezTo>
                  <a:cubicBezTo>
                    <a:pt x="41720" y="2650"/>
                    <a:pt x="42491" y="2445"/>
                    <a:pt x="43277" y="2445"/>
                  </a:cubicBezTo>
                  <a:cubicBezTo>
                    <a:pt x="50518" y="2445"/>
                    <a:pt x="50518" y="2445"/>
                    <a:pt x="50518" y="2445"/>
                  </a:cubicBezTo>
                  <a:cubicBezTo>
                    <a:pt x="50518" y="0"/>
                    <a:pt x="50518" y="0"/>
                    <a:pt x="5051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14288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368300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720725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1074738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1427163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1781175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136775" y="3822700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10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8"/>
                  </a:lnTo>
                  <a:lnTo>
                    <a:pt x="10" y="68"/>
                  </a:lnTo>
                  <a:lnTo>
                    <a:pt x="1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2471738" y="3694113"/>
              <a:ext cx="166688" cy="92075"/>
            </a:xfrm>
            <a:custGeom>
              <a:rect b="b" l="l" r="r" t="t"/>
              <a:pathLst>
                <a:path extrusionOk="0" h="58" w="105">
                  <a:moveTo>
                    <a:pt x="8" y="58"/>
                  </a:moveTo>
                  <a:lnTo>
                    <a:pt x="0" y="38"/>
                  </a:lnTo>
                  <a:lnTo>
                    <a:pt x="97" y="0"/>
                  </a:lnTo>
                  <a:lnTo>
                    <a:pt x="105" y="20"/>
                  </a:lnTo>
                  <a:lnTo>
                    <a:pt x="8" y="58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2841625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194050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548063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900488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4254500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608513" y="3579813"/>
              <a:ext cx="163513" cy="104775"/>
            </a:xfrm>
            <a:custGeom>
              <a:rect b="b" l="l" r="r" t="t"/>
              <a:pathLst>
                <a:path extrusionOk="0" h="66" w="103">
                  <a:moveTo>
                    <a:pt x="10" y="66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8"/>
                  </a:lnTo>
                  <a:lnTo>
                    <a:pt x="10" y="66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960938" y="3411538"/>
              <a:ext cx="165100" cy="100013"/>
            </a:xfrm>
            <a:custGeom>
              <a:rect b="b" l="l" r="r" t="t"/>
              <a:pathLst>
                <a:path extrusionOk="0" h="63" w="104">
                  <a:moveTo>
                    <a:pt x="9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4" y="19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5313363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667375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6019800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6373813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6726238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7081838" y="3317875"/>
              <a:ext cx="163513" cy="103188"/>
            </a:xfrm>
            <a:custGeom>
              <a:rect b="b" l="l" r="r" t="t"/>
              <a:pathLst>
                <a:path extrusionOk="0" h="65" w="103">
                  <a:moveTo>
                    <a:pt x="9" y="65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9"/>
                  </a:lnTo>
                  <a:lnTo>
                    <a:pt x="9" y="65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7434263" y="3157538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9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9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778668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8140700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8493125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884713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9199563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9572625" y="3038475"/>
              <a:ext cx="165100" cy="96838"/>
            </a:xfrm>
            <a:custGeom>
              <a:rect b="b" l="l" r="r" t="t"/>
              <a:pathLst>
                <a:path extrusionOk="0" h="61" w="104">
                  <a:moveTo>
                    <a:pt x="8" y="61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104" y="2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9907588" y="2884488"/>
              <a:ext cx="163513" cy="100013"/>
            </a:xfrm>
            <a:custGeom>
              <a:rect b="b" l="l" r="r" t="t"/>
              <a:pathLst>
                <a:path extrusionOk="0" h="63" w="103">
                  <a:moveTo>
                    <a:pt x="8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3" y="19"/>
                  </a:lnTo>
                  <a:lnTo>
                    <a:pt x="8" y="63"/>
                  </a:lnTo>
                  <a:lnTo>
                    <a:pt x="8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0260013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10612438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1096645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11318875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11672888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1202690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29" name="Google Shape;1329;p40"/>
          <p:cNvSpPr txBox="1"/>
          <p:nvPr>
            <p:ph idx="7" type="subTitle"/>
          </p:nvPr>
        </p:nvSpPr>
        <p:spPr>
          <a:xfrm>
            <a:off x="293500" y="2346010"/>
            <a:ext cx="22305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Register/Log In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0" name="Google Shape;1330;p40"/>
          <p:cNvSpPr txBox="1"/>
          <p:nvPr>
            <p:ph idx="13" type="subTitle"/>
          </p:nvPr>
        </p:nvSpPr>
        <p:spPr>
          <a:xfrm>
            <a:off x="631850" y="3598775"/>
            <a:ext cx="26445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Locate Passengers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1" name="Google Shape;1331;p40"/>
          <p:cNvSpPr txBox="1"/>
          <p:nvPr>
            <p:ph type="title"/>
          </p:nvPr>
        </p:nvSpPr>
        <p:spPr>
          <a:xfrm>
            <a:off x="720000" y="4539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Sequences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2" name="Google Shape;1332;p40"/>
          <p:cNvSpPr txBox="1"/>
          <p:nvPr>
            <p:ph idx="8" type="subTitle"/>
          </p:nvPr>
        </p:nvSpPr>
        <p:spPr>
          <a:xfrm>
            <a:off x="2606937" y="2043095"/>
            <a:ext cx="22305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Request Taxi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3" name="Google Shape;1333;p40"/>
          <p:cNvSpPr txBox="1"/>
          <p:nvPr>
            <p:ph idx="9" type="subTitle"/>
          </p:nvPr>
        </p:nvSpPr>
        <p:spPr>
          <a:xfrm>
            <a:off x="5898200" y="1685725"/>
            <a:ext cx="25593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Make Payments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4" name="Google Shape;1334;p40"/>
          <p:cNvSpPr txBox="1"/>
          <p:nvPr>
            <p:ph idx="14" type="subTitle"/>
          </p:nvPr>
        </p:nvSpPr>
        <p:spPr>
          <a:xfrm>
            <a:off x="3432675" y="3283325"/>
            <a:ext cx="26859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View Locations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5" name="Google Shape;1335;p40"/>
          <p:cNvSpPr txBox="1"/>
          <p:nvPr>
            <p:ph idx="15" type="subTitle"/>
          </p:nvPr>
        </p:nvSpPr>
        <p:spPr>
          <a:xfrm>
            <a:off x="6274900" y="3130725"/>
            <a:ext cx="26859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Get Location Details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36" name="Google Shape;1336;p40"/>
          <p:cNvGrpSpPr/>
          <p:nvPr/>
        </p:nvGrpSpPr>
        <p:grpSpPr>
          <a:xfrm rot="-5400000">
            <a:off x="6914091" y="2642971"/>
            <a:ext cx="146306" cy="261940"/>
            <a:chOff x="7419591" y="3612333"/>
            <a:chExt cx="146306" cy="261940"/>
          </a:xfrm>
        </p:grpSpPr>
        <p:sp>
          <p:nvSpPr>
            <p:cNvPr id="1337" name="Google Shape;1337;p40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59" name="Google Shape;1359;p40"/>
          <p:cNvGrpSpPr/>
          <p:nvPr/>
        </p:nvGrpSpPr>
        <p:grpSpPr>
          <a:xfrm rot="5400000">
            <a:off x="1103566" y="2882971"/>
            <a:ext cx="146306" cy="261940"/>
            <a:chOff x="7419591" y="3612333"/>
            <a:chExt cx="146306" cy="261940"/>
          </a:xfrm>
        </p:grpSpPr>
        <p:sp>
          <p:nvSpPr>
            <p:cNvPr id="1360" name="Google Shape;1360;p40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82" name="Google Shape;1382;p40"/>
          <p:cNvGrpSpPr/>
          <p:nvPr/>
        </p:nvGrpSpPr>
        <p:grpSpPr>
          <a:xfrm rot="-5400000">
            <a:off x="4498852" y="2929957"/>
            <a:ext cx="146306" cy="261940"/>
            <a:chOff x="7419591" y="3612333"/>
            <a:chExt cx="146306" cy="261940"/>
          </a:xfrm>
        </p:grpSpPr>
        <p:sp>
          <p:nvSpPr>
            <p:cNvPr id="1383" name="Google Shape;1383;p40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5" name="Google Shape;1405;p40"/>
          <p:cNvGrpSpPr/>
          <p:nvPr/>
        </p:nvGrpSpPr>
        <p:grpSpPr>
          <a:xfrm rot="5400000">
            <a:off x="3649033" y="2637892"/>
            <a:ext cx="146306" cy="261940"/>
            <a:chOff x="7419591" y="3612333"/>
            <a:chExt cx="146306" cy="261940"/>
          </a:xfrm>
        </p:grpSpPr>
        <p:sp>
          <p:nvSpPr>
            <p:cNvPr id="1406" name="Google Shape;1406;p40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40"/>
          <p:cNvGrpSpPr/>
          <p:nvPr/>
        </p:nvGrpSpPr>
        <p:grpSpPr>
          <a:xfrm rot="-5400000">
            <a:off x="2087852" y="3225507"/>
            <a:ext cx="146306" cy="261940"/>
            <a:chOff x="7419591" y="3612333"/>
            <a:chExt cx="146306" cy="261940"/>
          </a:xfrm>
        </p:grpSpPr>
        <p:sp>
          <p:nvSpPr>
            <p:cNvPr id="1429" name="Google Shape;1429;p40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51" name="Google Shape;1451;p40"/>
          <p:cNvGrpSpPr/>
          <p:nvPr/>
        </p:nvGrpSpPr>
        <p:grpSpPr>
          <a:xfrm rot="4500040">
            <a:off x="5922522" y="2367372"/>
            <a:ext cx="146301" cy="261932"/>
            <a:chOff x="7419591" y="3612333"/>
            <a:chExt cx="146306" cy="261940"/>
          </a:xfrm>
        </p:grpSpPr>
        <p:sp>
          <p:nvSpPr>
            <p:cNvPr id="1452" name="Google Shape;1452;p40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41"/>
          <p:cNvGrpSpPr/>
          <p:nvPr/>
        </p:nvGrpSpPr>
        <p:grpSpPr>
          <a:xfrm>
            <a:off x="-1713450" y="2043088"/>
            <a:ext cx="12192014" cy="1746255"/>
            <a:chOff x="0" y="2555875"/>
            <a:chExt cx="12192014" cy="1746255"/>
          </a:xfrm>
        </p:grpSpPr>
        <p:sp>
          <p:nvSpPr>
            <p:cNvPr id="1479" name="Google Shape;1479;p41"/>
            <p:cNvSpPr/>
            <p:nvPr/>
          </p:nvSpPr>
          <p:spPr>
            <a:xfrm>
              <a:off x="0" y="2555875"/>
              <a:ext cx="12192014" cy="1746255"/>
            </a:xfrm>
            <a:custGeom>
              <a:rect b="b" l="l" r="r" t="t"/>
              <a:pathLst>
                <a:path extrusionOk="0" h="7229" w="50518">
                  <a:moveTo>
                    <a:pt x="50518" y="0"/>
                  </a:moveTo>
                  <a:cubicBezTo>
                    <a:pt x="43277" y="0"/>
                    <a:pt x="43277" y="0"/>
                    <a:pt x="43277" y="0"/>
                  </a:cubicBezTo>
                  <a:cubicBezTo>
                    <a:pt x="42491" y="0"/>
                    <a:pt x="41720" y="206"/>
                    <a:pt x="41039" y="597"/>
                  </a:cubicBezTo>
                  <a:cubicBezTo>
                    <a:pt x="41037" y="599"/>
                    <a:pt x="41037" y="599"/>
                    <a:pt x="41037" y="599"/>
                  </a:cubicBezTo>
                  <a:cubicBezTo>
                    <a:pt x="40356" y="990"/>
                    <a:pt x="39585" y="1196"/>
                    <a:pt x="38799" y="1196"/>
                  </a:cubicBezTo>
                  <a:cubicBezTo>
                    <a:pt x="32758" y="1196"/>
                    <a:pt x="32758" y="1196"/>
                    <a:pt x="32758" y="1196"/>
                  </a:cubicBezTo>
                  <a:cubicBezTo>
                    <a:pt x="31972" y="1196"/>
                    <a:pt x="31200" y="1402"/>
                    <a:pt x="30519" y="1794"/>
                  </a:cubicBezTo>
                  <a:cubicBezTo>
                    <a:pt x="30519" y="1794"/>
                    <a:pt x="30519" y="1794"/>
                    <a:pt x="30519" y="1794"/>
                  </a:cubicBezTo>
                  <a:cubicBezTo>
                    <a:pt x="29838" y="2186"/>
                    <a:pt x="29066" y="2392"/>
                    <a:pt x="28280" y="2392"/>
                  </a:cubicBezTo>
                  <a:cubicBezTo>
                    <a:pt x="22239" y="2392"/>
                    <a:pt x="22239" y="2392"/>
                    <a:pt x="22239" y="2392"/>
                  </a:cubicBezTo>
                  <a:cubicBezTo>
                    <a:pt x="21454" y="2392"/>
                    <a:pt x="20682" y="2598"/>
                    <a:pt x="20001" y="2990"/>
                  </a:cubicBezTo>
                  <a:cubicBezTo>
                    <a:pt x="20001" y="2990"/>
                    <a:pt x="20001" y="2990"/>
                    <a:pt x="20001" y="2990"/>
                  </a:cubicBezTo>
                  <a:cubicBezTo>
                    <a:pt x="19320" y="3382"/>
                    <a:pt x="18548" y="3588"/>
                    <a:pt x="17762" y="3588"/>
                  </a:cubicBezTo>
                  <a:cubicBezTo>
                    <a:pt x="11719" y="3588"/>
                    <a:pt x="11719" y="3588"/>
                    <a:pt x="11719" y="3588"/>
                  </a:cubicBezTo>
                  <a:cubicBezTo>
                    <a:pt x="10935" y="3588"/>
                    <a:pt x="10164" y="3794"/>
                    <a:pt x="9484" y="4185"/>
                  </a:cubicBezTo>
                  <a:cubicBezTo>
                    <a:pt x="9478" y="4188"/>
                    <a:pt x="9478" y="4188"/>
                    <a:pt x="9478" y="4188"/>
                  </a:cubicBezTo>
                  <a:cubicBezTo>
                    <a:pt x="8798" y="4579"/>
                    <a:pt x="8027" y="4785"/>
                    <a:pt x="7242" y="4785"/>
                  </a:cubicBezTo>
                  <a:cubicBezTo>
                    <a:pt x="0" y="4785"/>
                    <a:pt x="0" y="4785"/>
                    <a:pt x="0" y="4785"/>
                  </a:cubicBezTo>
                  <a:cubicBezTo>
                    <a:pt x="0" y="7229"/>
                    <a:pt x="0" y="7229"/>
                    <a:pt x="0" y="7229"/>
                  </a:cubicBezTo>
                  <a:cubicBezTo>
                    <a:pt x="7242" y="7229"/>
                    <a:pt x="7242" y="7229"/>
                    <a:pt x="7242" y="7229"/>
                  </a:cubicBezTo>
                  <a:cubicBezTo>
                    <a:pt x="8027" y="7229"/>
                    <a:pt x="8798" y="7023"/>
                    <a:pt x="9478" y="6632"/>
                  </a:cubicBezTo>
                  <a:cubicBezTo>
                    <a:pt x="9484" y="6629"/>
                    <a:pt x="9484" y="6629"/>
                    <a:pt x="9484" y="6629"/>
                  </a:cubicBezTo>
                  <a:cubicBezTo>
                    <a:pt x="10164" y="6238"/>
                    <a:pt x="10935" y="6032"/>
                    <a:pt x="11719" y="6032"/>
                  </a:cubicBezTo>
                  <a:cubicBezTo>
                    <a:pt x="17763" y="6032"/>
                    <a:pt x="17763" y="6032"/>
                    <a:pt x="17763" y="6032"/>
                  </a:cubicBezTo>
                  <a:cubicBezTo>
                    <a:pt x="18548" y="6032"/>
                    <a:pt x="19320" y="5826"/>
                    <a:pt x="20000" y="5435"/>
                  </a:cubicBezTo>
                  <a:cubicBezTo>
                    <a:pt x="20001" y="5434"/>
                    <a:pt x="20001" y="5434"/>
                    <a:pt x="20001" y="5434"/>
                  </a:cubicBezTo>
                  <a:cubicBezTo>
                    <a:pt x="20682" y="5043"/>
                    <a:pt x="21453" y="4837"/>
                    <a:pt x="22239" y="4837"/>
                  </a:cubicBezTo>
                  <a:cubicBezTo>
                    <a:pt x="28280" y="4837"/>
                    <a:pt x="28280" y="4837"/>
                    <a:pt x="28280" y="4837"/>
                  </a:cubicBezTo>
                  <a:cubicBezTo>
                    <a:pt x="29066" y="4837"/>
                    <a:pt x="29838" y="4631"/>
                    <a:pt x="30519" y="4239"/>
                  </a:cubicBezTo>
                  <a:cubicBezTo>
                    <a:pt x="30519" y="4239"/>
                    <a:pt x="30519" y="4239"/>
                    <a:pt x="30519" y="4239"/>
                  </a:cubicBezTo>
                  <a:cubicBezTo>
                    <a:pt x="31200" y="3847"/>
                    <a:pt x="31972" y="3641"/>
                    <a:pt x="32758" y="3641"/>
                  </a:cubicBezTo>
                  <a:cubicBezTo>
                    <a:pt x="38799" y="3641"/>
                    <a:pt x="38799" y="3641"/>
                    <a:pt x="38799" y="3641"/>
                  </a:cubicBezTo>
                  <a:cubicBezTo>
                    <a:pt x="39585" y="3641"/>
                    <a:pt x="40356" y="3435"/>
                    <a:pt x="41037" y="3043"/>
                  </a:cubicBezTo>
                  <a:cubicBezTo>
                    <a:pt x="41039" y="3042"/>
                    <a:pt x="41039" y="3042"/>
                    <a:pt x="41039" y="3042"/>
                  </a:cubicBezTo>
                  <a:cubicBezTo>
                    <a:pt x="41720" y="2650"/>
                    <a:pt x="42491" y="2445"/>
                    <a:pt x="43277" y="2445"/>
                  </a:cubicBezTo>
                  <a:cubicBezTo>
                    <a:pt x="50518" y="2445"/>
                    <a:pt x="50518" y="2445"/>
                    <a:pt x="50518" y="2445"/>
                  </a:cubicBezTo>
                  <a:cubicBezTo>
                    <a:pt x="50518" y="0"/>
                    <a:pt x="50518" y="0"/>
                    <a:pt x="50518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14288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68300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720725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074738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427163" y="39751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781175" y="39751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2136775" y="3822700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10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8"/>
                  </a:lnTo>
                  <a:lnTo>
                    <a:pt x="10" y="68"/>
                  </a:lnTo>
                  <a:lnTo>
                    <a:pt x="1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471738" y="3694113"/>
              <a:ext cx="166688" cy="92075"/>
            </a:xfrm>
            <a:custGeom>
              <a:rect b="b" l="l" r="r" t="t"/>
              <a:pathLst>
                <a:path extrusionOk="0" h="58" w="105">
                  <a:moveTo>
                    <a:pt x="8" y="58"/>
                  </a:moveTo>
                  <a:lnTo>
                    <a:pt x="0" y="38"/>
                  </a:lnTo>
                  <a:lnTo>
                    <a:pt x="97" y="0"/>
                  </a:lnTo>
                  <a:lnTo>
                    <a:pt x="105" y="20"/>
                  </a:lnTo>
                  <a:lnTo>
                    <a:pt x="8" y="58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841625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3194050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3548063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3900488" y="368617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4254500" y="368617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4608513" y="3579813"/>
              <a:ext cx="163513" cy="104775"/>
            </a:xfrm>
            <a:custGeom>
              <a:rect b="b" l="l" r="r" t="t"/>
              <a:pathLst>
                <a:path extrusionOk="0" h="66" w="103">
                  <a:moveTo>
                    <a:pt x="10" y="66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8"/>
                  </a:lnTo>
                  <a:lnTo>
                    <a:pt x="10" y="66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4960938" y="3411538"/>
              <a:ext cx="165100" cy="100013"/>
            </a:xfrm>
            <a:custGeom>
              <a:rect b="b" l="l" r="r" t="t"/>
              <a:pathLst>
                <a:path extrusionOk="0" h="63" w="104">
                  <a:moveTo>
                    <a:pt x="9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4" y="19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5313363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5667375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6019800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6373813" y="339725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6726238" y="339725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7081838" y="3317875"/>
              <a:ext cx="163513" cy="103188"/>
            </a:xfrm>
            <a:custGeom>
              <a:rect b="b" l="l" r="r" t="t"/>
              <a:pathLst>
                <a:path extrusionOk="0" h="65" w="103">
                  <a:moveTo>
                    <a:pt x="9" y="65"/>
                  </a:moveTo>
                  <a:lnTo>
                    <a:pt x="0" y="47"/>
                  </a:lnTo>
                  <a:lnTo>
                    <a:pt x="93" y="0"/>
                  </a:lnTo>
                  <a:lnTo>
                    <a:pt x="103" y="19"/>
                  </a:lnTo>
                  <a:lnTo>
                    <a:pt x="9" y="65"/>
                  </a:lnTo>
                  <a:lnTo>
                    <a:pt x="9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7434263" y="3157538"/>
              <a:ext cx="161925" cy="107950"/>
            </a:xfrm>
            <a:custGeom>
              <a:rect b="b" l="l" r="r" t="t"/>
              <a:pathLst>
                <a:path extrusionOk="0" h="68" w="102">
                  <a:moveTo>
                    <a:pt x="9" y="68"/>
                  </a:moveTo>
                  <a:lnTo>
                    <a:pt x="0" y="49"/>
                  </a:lnTo>
                  <a:lnTo>
                    <a:pt x="92" y="0"/>
                  </a:lnTo>
                  <a:lnTo>
                    <a:pt x="102" y="19"/>
                  </a:lnTo>
                  <a:lnTo>
                    <a:pt x="9" y="68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778668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8140700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8493125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8847138" y="3108325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9199563" y="3108325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9572625" y="3038475"/>
              <a:ext cx="165100" cy="96838"/>
            </a:xfrm>
            <a:custGeom>
              <a:rect b="b" l="l" r="r" t="t"/>
              <a:pathLst>
                <a:path extrusionOk="0" h="61" w="104">
                  <a:moveTo>
                    <a:pt x="8" y="61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104" y="20"/>
                  </a:lnTo>
                  <a:lnTo>
                    <a:pt x="8" y="61"/>
                  </a:lnTo>
                  <a:lnTo>
                    <a:pt x="8" y="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9907588" y="2884488"/>
              <a:ext cx="163513" cy="100013"/>
            </a:xfrm>
            <a:custGeom>
              <a:rect b="b" l="l" r="r" t="t"/>
              <a:pathLst>
                <a:path extrusionOk="0" h="63" w="103">
                  <a:moveTo>
                    <a:pt x="8" y="63"/>
                  </a:moveTo>
                  <a:lnTo>
                    <a:pt x="0" y="44"/>
                  </a:lnTo>
                  <a:lnTo>
                    <a:pt x="95" y="0"/>
                  </a:lnTo>
                  <a:lnTo>
                    <a:pt x="103" y="19"/>
                  </a:lnTo>
                  <a:lnTo>
                    <a:pt x="8" y="63"/>
                  </a:lnTo>
                  <a:lnTo>
                    <a:pt x="8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10260013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0612438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1096645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1318875" y="2819400"/>
              <a:ext cx="166688" cy="33338"/>
            </a:xfrm>
            <a:custGeom>
              <a:rect b="b" l="l" r="r" t="t"/>
              <a:pathLst>
                <a:path extrusionOk="0" h="21" w="105">
                  <a:moveTo>
                    <a:pt x="0" y="21"/>
                  </a:moveTo>
                  <a:lnTo>
                    <a:pt x="0" y="0"/>
                  </a:lnTo>
                  <a:lnTo>
                    <a:pt x="105" y="0"/>
                  </a:lnTo>
                  <a:lnTo>
                    <a:pt x="105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1672888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12026900" y="2819400"/>
              <a:ext cx="165100" cy="33338"/>
            </a:xfrm>
            <a:custGeom>
              <a:rect b="b" l="l" r="r" t="t"/>
              <a:pathLst>
                <a:path extrusionOk="0" h="21" w="104">
                  <a:moveTo>
                    <a:pt x="0" y="2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15" name="Google Shape;1515;p41"/>
          <p:cNvSpPr txBox="1"/>
          <p:nvPr>
            <p:ph idx="7" type="subTitle"/>
          </p:nvPr>
        </p:nvSpPr>
        <p:spPr>
          <a:xfrm>
            <a:off x="565350" y="1865375"/>
            <a:ext cx="29076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Accept Ride Requests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6" name="Google Shape;1516;p41"/>
          <p:cNvSpPr txBox="1"/>
          <p:nvPr>
            <p:ph idx="13" type="subTitle"/>
          </p:nvPr>
        </p:nvSpPr>
        <p:spPr>
          <a:xfrm>
            <a:off x="432325" y="3598775"/>
            <a:ext cx="2844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View Driver Location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7" name="Google Shape;1517;p41"/>
          <p:cNvSpPr txBox="1"/>
          <p:nvPr>
            <p:ph type="title"/>
          </p:nvPr>
        </p:nvSpPr>
        <p:spPr>
          <a:xfrm>
            <a:off x="720000" y="4539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Sequences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8" name="Google Shape;1518;p41"/>
          <p:cNvSpPr txBox="1"/>
          <p:nvPr>
            <p:ph idx="8" type="subTitle"/>
          </p:nvPr>
        </p:nvSpPr>
        <p:spPr>
          <a:xfrm>
            <a:off x="4508925" y="1727800"/>
            <a:ext cx="34242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Navigate to Pick up Location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9" name="Google Shape;1519;p41"/>
          <p:cNvSpPr txBox="1"/>
          <p:nvPr>
            <p:ph idx="14" type="subTitle"/>
          </p:nvPr>
        </p:nvSpPr>
        <p:spPr>
          <a:xfrm>
            <a:off x="3432675" y="3283325"/>
            <a:ext cx="26859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Make Payments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0" name="Google Shape;1520;p41"/>
          <p:cNvSpPr txBox="1"/>
          <p:nvPr>
            <p:ph idx="15" type="subTitle"/>
          </p:nvPr>
        </p:nvSpPr>
        <p:spPr>
          <a:xfrm>
            <a:off x="6525650" y="3087100"/>
            <a:ext cx="26859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View Transaction Details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1" name="Google Shape;1521;p41"/>
          <p:cNvGrpSpPr/>
          <p:nvPr/>
        </p:nvGrpSpPr>
        <p:grpSpPr>
          <a:xfrm rot="-5400000">
            <a:off x="6914091" y="2642971"/>
            <a:ext cx="146306" cy="261940"/>
            <a:chOff x="7419591" y="3612333"/>
            <a:chExt cx="146306" cy="261940"/>
          </a:xfrm>
        </p:grpSpPr>
        <p:sp>
          <p:nvSpPr>
            <p:cNvPr id="1522" name="Google Shape;1522;p41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1"/>
          <p:cNvGrpSpPr/>
          <p:nvPr/>
        </p:nvGrpSpPr>
        <p:grpSpPr>
          <a:xfrm rot="5400000">
            <a:off x="1103566" y="2882971"/>
            <a:ext cx="146306" cy="261940"/>
            <a:chOff x="7419591" y="3612333"/>
            <a:chExt cx="146306" cy="261940"/>
          </a:xfrm>
        </p:grpSpPr>
        <p:sp>
          <p:nvSpPr>
            <p:cNvPr id="1545" name="Google Shape;1545;p41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67" name="Google Shape;1567;p41"/>
          <p:cNvGrpSpPr/>
          <p:nvPr/>
        </p:nvGrpSpPr>
        <p:grpSpPr>
          <a:xfrm rot="-5400000">
            <a:off x="4498852" y="2929957"/>
            <a:ext cx="146306" cy="261940"/>
            <a:chOff x="7419591" y="3612333"/>
            <a:chExt cx="146306" cy="261940"/>
          </a:xfrm>
        </p:grpSpPr>
        <p:sp>
          <p:nvSpPr>
            <p:cNvPr id="1568" name="Google Shape;1568;p41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90" name="Google Shape;1590;p41"/>
          <p:cNvGrpSpPr/>
          <p:nvPr/>
        </p:nvGrpSpPr>
        <p:grpSpPr>
          <a:xfrm rot="5400000">
            <a:off x="3649033" y="2637892"/>
            <a:ext cx="146306" cy="261940"/>
            <a:chOff x="7419591" y="3612333"/>
            <a:chExt cx="146306" cy="261940"/>
          </a:xfrm>
        </p:grpSpPr>
        <p:sp>
          <p:nvSpPr>
            <p:cNvPr id="1591" name="Google Shape;1591;p41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3" name="Google Shape;1613;p41"/>
          <p:cNvGrpSpPr/>
          <p:nvPr/>
        </p:nvGrpSpPr>
        <p:grpSpPr>
          <a:xfrm rot="-5400000">
            <a:off x="2087852" y="3225507"/>
            <a:ext cx="146306" cy="261940"/>
            <a:chOff x="7419591" y="3612333"/>
            <a:chExt cx="146306" cy="261940"/>
          </a:xfrm>
        </p:grpSpPr>
        <p:sp>
          <p:nvSpPr>
            <p:cNvPr id="1614" name="Google Shape;1614;p41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36" name="Google Shape;1636;p41"/>
          <p:cNvGrpSpPr/>
          <p:nvPr/>
        </p:nvGrpSpPr>
        <p:grpSpPr>
          <a:xfrm rot="4500040">
            <a:off x="5922522" y="2367372"/>
            <a:ext cx="146301" cy="261932"/>
            <a:chOff x="7419591" y="3612333"/>
            <a:chExt cx="146306" cy="261940"/>
          </a:xfrm>
        </p:grpSpPr>
        <p:sp>
          <p:nvSpPr>
            <p:cNvPr id="1637" name="Google Shape;1637;p41"/>
            <p:cNvSpPr/>
            <p:nvPr/>
          </p:nvSpPr>
          <p:spPr>
            <a:xfrm>
              <a:off x="7426735" y="3612333"/>
              <a:ext cx="132160" cy="261940"/>
            </a:xfrm>
            <a:custGeom>
              <a:rect b="b" l="l" r="r" t="t"/>
              <a:pathLst>
                <a:path extrusionOk="0" h="3002" w="1507">
                  <a:moveTo>
                    <a:pt x="0" y="264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1323" y="0"/>
                    <a:pt x="1323" y="0"/>
                    <a:pt x="1323" y="0"/>
                  </a:cubicBezTo>
                  <a:cubicBezTo>
                    <a:pt x="1424" y="0"/>
                    <a:pt x="1507" y="82"/>
                    <a:pt x="1507" y="184"/>
                  </a:cubicBezTo>
                  <a:cubicBezTo>
                    <a:pt x="1507" y="2644"/>
                    <a:pt x="1507" y="2644"/>
                    <a:pt x="1507" y="2644"/>
                  </a:cubicBezTo>
                  <a:cubicBezTo>
                    <a:pt x="1507" y="2821"/>
                    <a:pt x="1377" y="2969"/>
                    <a:pt x="1208" y="2997"/>
                  </a:cubicBezTo>
                  <a:cubicBezTo>
                    <a:pt x="1189" y="3001"/>
                    <a:pt x="1169" y="3002"/>
                    <a:pt x="1149" y="3002"/>
                  </a:cubicBezTo>
                  <a:cubicBezTo>
                    <a:pt x="358" y="3002"/>
                    <a:pt x="358" y="3002"/>
                    <a:pt x="358" y="3002"/>
                  </a:cubicBezTo>
                  <a:cubicBezTo>
                    <a:pt x="161" y="3002"/>
                    <a:pt x="0" y="2841"/>
                    <a:pt x="0" y="26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7523175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283" y="0"/>
                  </a:moveTo>
                  <a:cubicBezTo>
                    <a:pt x="308" y="0"/>
                    <a:pt x="328" y="20"/>
                    <a:pt x="328" y="44"/>
                  </a:cubicBezTo>
                  <a:cubicBezTo>
                    <a:pt x="328" y="201"/>
                    <a:pt x="201" y="328"/>
                    <a:pt x="44" y="328"/>
                  </a:cubicBezTo>
                  <a:cubicBezTo>
                    <a:pt x="20" y="328"/>
                    <a:pt x="0" y="308"/>
                    <a:pt x="0" y="283"/>
                  </a:cubicBezTo>
                  <a:cubicBezTo>
                    <a:pt x="0" y="258"/>
                    <a:pt x="20" y="238"/>
                    <a:pt x="44" y="238"/>
                  </a:cubicBezTo>
                  <a:cubicBezTo>
                    <a:pt x="151" y="238"/>
                    <a:pt x="238" y="151"/>
                    <a:pt x="238" y="44"/>
                  </a:cubicBezTo>
                  <a:cubicBezTo>
                    <a:pt x="238" y="20"/>
                    <a:pt x="258" y="0"/>
                    <a:pt x="283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7433879" y="3838551"/>
              <a:ext cx="28575" cy="28575"/>
            </a:xfrm>
            <a:custGeom>
              <a:rect b="b" l="l" r="r" t="t"/>
              <a:pathLst>
                <a:path extrusionOk="0" h="328" w="328">
                  <a:moveTo>
                    <a:pt x="45" y="0"/>
                  </a:moveTo>
                  <a:cubicBezTo>
                    <a:pt x="70" y="0"/>
                    <a:pt x="90" y="20"/>
                    <a:pt x="90" y="44"/>
                  </a:cubicBezTo>
                  <a:cubicBezTo>
                    <a:pt x="90" y="151"/>
                    <a:pt x="177" y="238"/>
                    <a:pt x="284" y="238"/>
                  </a:cubicBezTo>
                  <a:cubicBezTo>
                    <a:pt x="308" y="238"/>
                    <a:pt x="328" y="258"/>
                    <a:pt x="328" y="283"/>
                  </a:cubicBezTo>
                  <a:cubicBezTo>
                    <a:pt x="328" y="308"/>
                    <a:pt x="308" y="328"/>
                    <a:pt x="284" y="328"/>
                  </a:cubicBezTo>
                  <a:cubicBezTo>
                    <a:pt x="128" y="328"/>
                    <a:pt x="0" y="201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7519603" y="3619477"/>
              <a:ext cx="23813" cy="9525"/>
            </a:xfrm>
            <a:custGeom>
              <a:rect b="b" l="l" r="r" t="t"/>
              <a:pathLst>
                <a:path extrusionOk="0" h="104" w="263">
                  <a:moveTo>
                    <a:pt x="2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3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3" y="104"/>
                    <a:pt x="26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7445785" y="3619477"/>
              <a:ext cx="22622" cy="9525"/>
            </a:xfrm>
            <a:custGeom>
              <a:rect b="b" l="l" r="r" t="t"/>
              <a:pathLst>
                <a:path extrusionOk="0" h="104" w="263">
                  <a:moveTo>
                    <a:pt x="1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2" y="0"/>
                    <a:pt x="263" y="1"/>
                    <a:pt x="263" y="2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3" y="104"/>
                    <a:pt x="262" y="104"/>
                    <a:pt x="26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7455310" y="3649243"/>
              <a:ext cx="78581" cy="11906"/>
            </a:xfrm>
            <a:custGeom>
              <a:rect b="b" l="l" r="r" t="t"/>
              <a:pathLst>
                <a:path extrusionOk="0" h="131" w="901">
                  <a:moveTo>
                    <a:pt x="94" y="131"/>
                  </a:moveTo>
                  <a:cubicBezTo>
                    <a:pt x="33" y="80"/>
                    <a:pt x="33" y="80"/>
                    <a:pt x="33" y="80"/>
                  </a:cubicBezTo>
                  <a:cubicBezTo>
                    <a:pt x="0" y="53"/>
                    <a:pt x="19" y="0"/>
                    <a:pt x="61" y="0"/>
                  </a:cubicBezTo>
                  <a:cubicBezTo>
                    <a:pt x="840" y="0"/>
                    <a:pt x="840" y="0"/>
                    <a:pt x="840" y="0"/>
                  </a:cubicBezTo>
                  <a:cubicBezTo>
                    <a:pt x="882" y="0"/>
                    <a:pt x="901" y="53"/>
                    <a:pt x="868" y="80"/>
                  </a:cubicBezTo>
                  <a:cubicBezTo>
                    <a:pt x="807" y="131"/>
                    <a:pt x="807" y="131"/>
                    <a:pt x="807" y="131"/>
                  </a:cubicBezTo>
                  <a:lnTo>
                    <a:pt x="94" y="13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7452928" y="3770686"/>
              <a:ext cx="82152" cy="39291"/>
            </a:xfrm>
            <a:custGeom>
              <a:rect b="b" l="l" r="r" t="t"/>
              <a:pathLst>
                <a:path extrusionOk="0" h="450" w="941">
                  <a:moveTo>
                    <a:pt x="36" y="257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905" y="257"/>
                    <a:pt x="905" y="257"/>
                    <a:pt x="905" y="257"/>
                  </a:cubicBezTo>
                  <a:cubicBezTo>
                    <a:pt x="941" y="350"/>
                    <a:pt x="872" y="450"/>
                    <a:pt x="772" y="450"/>
                  </a:cubicBezTo>
                  <a:cubicBezTo>
                    <a:pt x="169" y="450"/>
                    <a:pt x="169" y="450"/>
                    <a:pt x="169" y="450"/>
                  </a:cubicBezTo>
                  <a:cubicBezTo>
                    <a:pt x="69" y="450"/>
                    <a:pt x="0" y="350"/>
                    <a:pt x="36" y="257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7449356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0"/>
                  </a:moveTo>
                  <a:lnTo>
                    <a:pt x="7" y="3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7449356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7" y="3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33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7530318" y="3669483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3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7530318" y="3719489"/>
              <a:ext cx="8335" cy="39291"/>
            </a:xfrm>
            <a:custGeom>
              <a:rect b="b" l="l" r="r" t="t"/>
              <a:pathLst>
                <a:path extrusionOk="0" h="33" w="7">
                  <a:moveTo>
                    <a:pt x="0" y="0"/>
                  </a:moveTo>
                  <a:lnTo>
                    <a:pt x="0" y="30"/>
                  </a:lnTo>
                  <a:lnTo>
                    <a:pt x="7" y="33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7529128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15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5"/>
                    <a:pt x="158" y="86"/>
                  </a:cubicBezTo>
                  <a:cubicBezTo>
                    <a:pt x="158" y="187"/>
                    <a:pt x="158" y="187"/>
                    <a:pt x="158" y="187"/>
                  </a:cubicBezTo>
                  <a:cubicBezTo>
                    <a:pt x="158" y="188"/>
                    <a:pt x="158" y="188"/>
                    <a:pt x="157" y="188"/>
                  </a:cubicBezTo>
                  <a:cubicBezTo>
                    <a:pt x="112" y="188"/>
                    <a:pt x="112" y="188"/>
                    <a:pt x="112" y="188"/>
                  </a:cubicBezTo>
                  <a:cubicBezTo>
                    <a:pt x="112" y="1541"/>
                    <a:pt x="112" y="1541"/>
                    <a:pt x="112" y="1541"/>
                  </a:cubicBezTo>
                  <a:cubicBezTo>
                    <a:pt x="112" y="1542"/>
                    <a:pt x="112" y="1542"/>
                    <a:pt x="112" y="1542"/>
                  </a:cubicBezTo>
                  <a:cubicBezTo>
                    <a:pt x="112" y="1685"/>
                    <a:pt x="112" y="1685"/>
                    <a:pt x="112" y="1685"/>
                  </a:cubicBezTo>
                  <a:cubicBezTo>
                    <a:pt x="95" y="1678"/>
                    <a:pt x="95" y="1678"/>
                    <a:pt x="95" y="1678"/>
                  </a:cubicBezTo>
                  <a:cubicBezTo>
                    <a:pt x="41" y="2107"/>
                    <a:pt x="41" y="2107"/>
                    <a:pt x="41" y="2107"/>
                  </a:cubicBezTo>
                  <a:cubicBezTo>
                    <a:pt x="43" y="2130"/>
                    <a:pt x="40" y="2154"/>
                    <a:pt x="32" y="2175"/>
                  </a:cubicBezTo>
                  <a:cubicBezTo>
                    <a:pt x="32" y="2175"/>
                    <a:pt x="32" y="2175"/>
                    <a:pt x="32" y="2175"/>
                  </a:cubicBezTo>
                  <a:cubicBezTo>
                    <a:pt x="0" y="2373"/>
                    <a:pt x="4" y="2615"/>
                    <a:pt x="21" y="2833"/>
                  </a:cubicBezTo>
                  <a:cubicBezTo>
                    <a:pt x="107" y="2814"/>
                    <a:pt x="171" y="2736"/>
                    <a:pt x="171" y="2644"/>
                  </a:cubicBezTo>
                  <a:cubicBezTo>
                    <a:pt x="171" y="2620"/>
                    <a:pt x="191" y="2600"/>
                    <a:pt x="216" y="2600"/>
                  </a:cubicBezTo>
                  <a:cubicBezTo>
                    <a:pt x="241" y="2600"/>
                    <a:pt x="261" y="2620"/>
                    <a:pt x="261" y="2644"/>
                  </a:cubicBezTo>
                  <a:cubicBezTo>
                    <a:pt x="261" y="2783"/>
                    <a:pt x="160" y="2899"/>
                    <a:pt x="28" y="2923"/>
                  </a:cubicBezTo>
                  <a:cubicBezTo>
                    <a:pt x="31" y="2948"/>
                    <a:pt x="33" y="2973"/>
                    <a:pt x="36" y="2997"/>
                  </a:cubicBezTo>
                  <a:cubicBezTo>
                    <a:pt x="205" y="2969"/>
                    <a:pt x="335" y="2821"/>
                    <a:pt x="335" y="2644"/>
                  </a:cubicBezTo>
                  <a:cubicBezTo>
                    <a:pt x="335" y="184"/>
                    <a:pt x="335" y="184"/>
                    <a:pt x="335" y="184"/>
                  </a:cubicBezTo>
                  <a:cubicBezTo>
                    <a:pt x="335" y="82"/>
                    <a:pt x="252" y="0"/>
                    <a:pt x="1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7538653" y="3619477"/>
              <a:ext cx="4762" cy="9525"/>
            </a:xfrm>
            <a:custGeom>
              <a:rect b="b" l="l" r="r" t="t"/>
              <a:pathLst>
                <a:path extrusionOk="0" h="104" w="46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6" y="104"/>
                    <a:pt x="46" y="104"/>
                    <a:pt x="46" y="10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7532700" y="3795688"/>
              <a:ext cx="0" cy="5953"/>
            </a:xfrm>
            <a:custGeom>
              <a:rect b="b" l="l" r="r" t="t"/>
              <a:pathLst>
                <a:path extrusionOk="0" h="68" w="11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47"/>
                    <a:pt x="0" y="23"/>
                    <a:pt x="0" y="0"/>
                  </a:cubicBezTo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7537462" y="3746873"/>
              <a:ext cx="1191" cy="11906"/>
            </a:xfrm>
            <a:custGeom>
              <a:rect b="b" l="l" r="r" t="t"/>
              <a:pathLst>
                <a:path extrusionOk="0" h="10" w="1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7426735" y="3612333"/>
              <a:ext cx="29766" cy="260746"/>
            </a:xfrm>
            <a:custGeom>
              <a:rect b="b" l="l" r="r" t="t"/>
              <a:pathLst>
                <a:path extrusionOk="0" h="2997" w="335">
                  <a:moveTo>
                    <a:pt x="223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644"/>
                    <a:pt x="0" y="2644"/>
                    <a:pt x="0" y="2644"/>
                  </a:cubicBezTo>
                  <a:cubicBezTo>
                    <a:pt x="0" y="2821"/>
                    <a:pt x="130" y="2969"/>
                    <a:pt x="299" y="2997"/>
                  </a:cubicBezTo>
                  <a:cubicBezTo>
                    <a:pt x="302" y="2973"/>
                    <a:pt x="304" y="2949"/>
                    <a:pt x="307" y="2923"/>
                  </a:cubicBezTo>
                  <a:cubicBezTo>
                    <a:pt x="174" y="2900"/>
                    <a:pt x="72" y="2784"/>
                    <a:pt x="72" y="2644"/>
                  </a:cubicBezTo>
                  <a:cubicBezTo>
                    <a:pt x="72" y="2620"/>
                    <a:pt x="92" y="2600"/>
                    <a:pt x="117" y="2600"/>
                  </a:cubicBezTo>
                  <a:cubicBezTo>
                    <a:pt x="142" y="2600"/>
                    <a:pt x="162" y="2620"/>
                    <a:pt x="162" y="2644"/>
                  </a:cubicBezTo>
                  <a:cubicBezTo>
                    <a:pt x="162" y="2737"/>
                    <a:pt x="227" y="2815"/>
                    <a:pt x="314" y="2834"/>
                  </a:cubicBezTo>
                  <a:cubicBezTo>
                    <a:pt x="331" y="2615"/>
                    <a:pt x="335" y="2373"/>
                    <a:pt x="303" y="2175"/>
                  </a:cubicBezTo>
                  <a:cubicBezTo>
                    <a:pt x="223" y="1541"/>
                    <a:pt x="223" y="1541"/>
                    <a:pt x="223" y="1541"/>
                  </a:cubicBezTo>
                  <a:cubicBezTo>
                    <a:pt x="223" y="188"/>
                    <a:pt x="223" y="188"/>
                    <a:pt x="223" y="188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8" y="188"/>
                    <a:pt x="207" y="188"/>
                    <a:pt x="207" y="187"/>
                  </a:cubicBezTo>
                  <a:cubicBezTo>
                    <a:pt x="207" y="86"/>
                    <a:pt x="207" y="86"/>
                    <a:pt x="207" y="86"/>
                  </a:cubicBezTo>
                  <a:cubicBezTo>
                    <a:pt x="207" y="85"/>
                    <a:pt x="208" y="84"/>
                    <a:pt x="208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3" y="0"/>
                    <a:pt x="223" y="0"/>
                    <a:pt x="2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7445785" y="3619477"/>
              <a:ext cx="1191" cy="9525"/>
            </a:xfrm>
            <a:custGeom>
              <a:rect b="b" l="l" r="r" t="t"/>
              <a:pathLst>
                <a:path extrusionOk="0" h="104" w="16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1" y="104"/>
                    <a:pt x="1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7545797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419591" y="3780211"/>
              <a:ext cx="20100" cy="1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maps Theme for Business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888888"/>
      </a:lt2>
      <a:accent1>
        <a:srgbClr val="FF7340"/>
      </a:accent1>
      <a:accent2>
        <a:srgbClr val="F9AC2B"/>
      </a:accent2>
      <a:accent3>
        <a:srgbClr val="27CCCB"/>
      </a:accent3>
      <a:accent4>
        <a:srgbClr val="6A69F6"/>
      </a:accent4>
      <a:accent5>
        <a:srgbClr val="B56C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