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Fira Sans Extra Condense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FiraSansExtraCondensed-bold.fntdata"/><Relationship Id="rId27" Type="http://schemas.openxmlformats.org/officeDocument/2006/relationships/font" Target="fonts/FiraSansExtraCondense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FiraSansExtraCondense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517f27ec7a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517f27ec7a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517f27ec7a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517f27ec7a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4b52defad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4b52defad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d2b13bf10c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d2b13bf10c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d2575530c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d2575530c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d2d1f94382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d2d1f94382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d2d1f9438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d2d1f9438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d2d1f94382_0_3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d2d1f94382_0_3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0c28a2460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0c28a2460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b52defa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b52defa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b52defad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4b52defad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2575530c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2575530c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517f27ec7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517f27ec7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517f27ec7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517f27ec7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517f27ec7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517f27ec7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517f27ec7a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517f27ec7a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0" y="411475"/>
            <a:ext cx="5839500" cy="10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1454275"/>
            <a:ext cx="41148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457200" y="411475"/>
            <a:ext cx="5839500" cy="10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Dey</a:t>
            </a:r>
            <a:r>
              <a:rPr lang="en">
                <a:solidFill>
                  <a:schemeClr val="accent1"/>
                </a:solidFill>
              </a:rPr>
              <a:t>G</a:t>
            </a:r>
            <a:r>
              <a:rPr lang="en"/>
              <a:t>o</a:t>
            </a:r>
            <a:endParaRPr/>
          </a:p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457200" y="1454275"/>
            <a:ext cx="41148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Passenger Positioning System</a:t>
            </a:r>
            <a:endParaRPr/>
          </a:p>
        </p:txBody>
      </p:sp>
      <p:grpSp>
        <p:nvGrpSpPr>
          <p:cNvPr id="44" name="Google Shape;44;p13"/>
          <p:cNvGrpSpPr/>
          <p:nvPr/>
        </p:nvGrpSpPr>
        <p:grpSpPr>
          <a:xfrm>
            <a:off x="2200826" y="2057718"/>
            <a:ext cx="6844156" cy="2674364"/>
            <a:chOff x="1474600" y="238125"/>
            <a:chExt cx="4680725" cy="1829000"/>
          </a:xfrm>
        </p:grpSpPr>
        <p:sp>
          <p:nvSpPr>
            <p:cNvPr id="45" name="Google Shape;45;p13"/>
            <p:cNvSpPr/>
            <p:nvPr/>
          </p:nvSpPr>
          <p:spPr>
            <a:xfrm>
              <a:off x="3698775" y="238125"/>
              <a:ext cx="548125" cy="198600"/>
            </a:xfrm>
            <a:custGeom>
              <a:rect b="b" l="l" r="r" t="t"/>
              <a:pathLst>
                <a:path extrusionOk="0" h="7944" w="21925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1756600" y="1252900"/>
              <a:ext cx="3812900" cy="399175"/>
            </a:xfrm>
            <a:custGeom>
              <a:rect b="b" l="l" r="r" t="t"/>
              <a:pathLst>
                <a:path extrusionOk="0" h="15967" w="152516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3591550" y="1608375"/>
              <a:ext cx="232375" cy="83425"/>
            </a:xfrm>
            <a:custGeom>
              <a:rect b="b" l="l" r="r" t="t"/>
              <a:pathLst>
                <a:path extrusionOk="0" h="3337" w="9295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6040125" y="1217150"/>
              <a:ext cx="67550" cy="63575"/>
            </a:xfrm>
            <a:custGeom>
              <a:rect b="b" l="l" r="r" t="t"/>
              <a:pathLst>
                <a:path extrusionOk="0" h="2543" w="2702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1830075" y="1368075"/>
              <a:ext cx="699050" cy="699050"/>
            </a:xfrm>
            <a:custGeom>
              <a:rect b="b" l="l" r="r" t="t"/>
              <a:pathLst>
                <a:path extrusionOk="0" h="27962" w="27962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1994900" y="1532900"/>
              <a:ext cx="369400" cy="369400"/>
            </a:xfrm>
            <a:custGeom>
              <a:rect b="b" l="l" r="r" t="t"/>
              <a:pathLst>
                <a:path extrusionOk="0" h="14776" w="14776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2090225" y="1624250"/>
              <a:ext cx="178750" cy="182725"/>
            </a:xfrm>
            <a:custGeom>
              <a:rect b="b" l="l" r="r" t="t"/>
              <a:pathLst>
                <a:path extrusionOk="0" h="7309" w="715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2125975" y="1662000"/>
              <a:ext cx="111225" cy="109225"/>
            </a:xfrm>
            <a:custGeom>
              <a:rect b="b" l="l" r="r" t="t"/>
              <a:pathLst>
                <a:path extrusionOk="0" h="4369" w="4449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2123975" y="1654050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2173625" y="1640150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2102125" y="1703700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114050" y="1749375"/>
              <a:ext cx="15900" cy="15900"/>
            </a:xfrm>
            <a:custGeom>
              <a:rect b="b" l="l" r="r" t="t"/>
              <a:pathLst>
                <a:path extrusionOk="0" h="636" w="636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151775" y="1779150"/>
              <a:ext cx="15925" cy="15925"/>
            </a:xfrm>
            <a:custGeom>
              <a:rect b="b" l="l" r="r" t="t"/>
              <a:pathLst>
                <a:path extrusionOk="0" h="637" w="637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195475" y="1777175"/>
              <a:ext cx="15900" cy="15900"/>
            </a:xfrm>
            <a:custGeom>
              <a:rect b="b" l="l" r="r" t="t"/>
              <a:pathLst>
                <a:path extrusionOk="0" h="636" w="636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235200" y="1751350"/>
              <a:ext cx="15900" cy="15925"/>
            </a:xfrm>
            <a:custGeom>
              <a:rect b="b" l="l" r="r" t="t"/>
              <a:pathLst>
                <a:path extrusionOk="0" h="637" w="636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243125" y="1699725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217325" y="1658025"/>
              <a:ext cx="15900" cy="15900"/>
            </a:xfrm>
            <a:custGeom>
              <a:rect b="b" l="l" r="r" t="t"/>
              <a:pathLst>
                <a:path extrusionOk="0" h="636" w="636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304700" y="1638150"/>
              <a:ext cx="172800" cy="343600"/>
            </a:xfrm>
            <a:custGeom>
              <a:rect b="b" l="l" r="r" t="t"/>
              <a:pathLst>
                <a:path extrusionOk="0" h="13744" w="6912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480550" y="978850"/>
              <a:ext cx="123150" cy="194625"/>
            </a:xfrm>
            <a:custGeom>
              <a:rect b="b" l="l" r="r" t="t"/>
              <a:pathLst>
                <a:path extrusionOk="0" h="7785" w="4926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6020275" y="1042400"/>
              <a:ext cx="105275" cy="150950"/>
            </a:xfrm>
            <a:custGeom>
              <a:rect b="b" l="l" r="r" t="t"/>
              <a:pathLst>
                <a:path extrusionOk="0" h="6038" w="4211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747325" y="1368075"/>
              <a:ext cx="699050" cy="699050"/>
            </a:xfrm>
            <a:custGeom>
              <a:rect b="b" l="l" r="r" t="t"/>
              <a:pathLst>
                <a:path extrusionOk="0" h="27962" w="27962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912150" y="1532900"/>
              <a:ext cx="369400" cy="369400"/>
            </a:xfrm>
            <a:custGeom>
              <a:rect b="b" l="l" r="r" t="t"/>
              <a:pathLst>
                <a:path extrusionOk="0" h="14776" w="14776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005475" y="1624250"/>
              <a:ext cx="180750" cy="182725"/>
            </a:xfrm>
            <a:custGeom>
              <a:rect b="b" l="l" r="r" t="t"/>
              <a:pathLst>
                <a:path extrusionOk="0" h="7309" w="723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041225" y="1662000"/>
              <a:ext cx="111250" cy="109225"/>
            </a:xfrm>
            <a:custGeom>
              <a:rect b="b" l="l" r="r" t="t"/>
              <a:pathLst>
                <a:path extrusionOk="0" h="4369" w="445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041225" y="1654050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090875" y="1640150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5019375" y="1703700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5031300" y="1749375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069025" y="1779150"/>
              <a:ext cx="15925" cy="15925"/>
            </a:xfrm>
            <a:custGeom>
              <a:rect b="b" l="l" r="r" t="t"/>
              <a:pathLst>
                <a:path extrusionOk="0" h="637" w="637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112725" y="1777175"/>
              <a:ext cx="15900" cy="15900"/>
            </a:xfrm>
            <a:custGeom>
              <a:rect b="b" l="l" r="r" t="t"/>
              <a:pathLst>
                <a:path extrusionOk="0" h="636" w="636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150450" y="1751350"/>
              <a:ext cx="15925" cy="15925"/>
            </a:xfrm>
            <a:custGeom>
              <a:rect b="b" l="l" r="r" t="t"/>
              <a:pathLst>
                <a:path extrusionOk="0" h="637" w="637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160375" y="1699725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134575" y="1658025"/>
              <a:ext cx="15900" cy="15900"/>
            </a:xfrm>
            <a:custGeom>
              <a:rect b="b" l="l" r="r" t="t"/>
              <a:pathLst>
                <a:path extrusionOk="0" h="636" w="636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219950" y="1638150"/>
              <a:ext cx="174800" cy="343600"/>
            </a:xfrm>
            <a:custGeom>
              <a:rect b="b" l="l" r="r" t="t"/>
              <a:pathLst>
                <a:path extrusionOk="0" h="13744" w="6992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528225" y="418825"/>
              <a:ext cx="4559575" cy="1215375"/>
            </a:xfrm>
            <a:custGeom>
              <a:rect b="b" l="l" r="r" t="t"/>
              <a:pathLst>
                <a:path extrusionOk="0" h="48615" w="182383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781950" y="1223100"/>
              <a:ext cx="95350" cy="87400"/>
            </a:xfrm>
            <a:custGeom>
              <a:rect b="b" l="l" r="r" t="t"/>
              <a:pathLst>
                <a:path extrusionOk="0" h="3496" w="3814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817700" y="1231050"/>
              <a:ext cx="43725" cy="47700"/>
            </a:xfrm>
            <a:custGeom>
              <a:rect b="b" l="l" r="r" t="t"/>
              <a:pathLst>
                <a:path extrusionOk="0" h="1908" w="1749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161560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67120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72680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782400" y="10841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838025" y="1028500"/>
              <a:ext cx="53625" cy="55625"/>
            </a:xfrm>
            <a:custGeom>
              <a:rect b="b" l="l" r="r" t="t"/>
              <a:pathLst>
                <a:path extrusionOk="0" h="2225" w="2145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8916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947225" y="10285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00285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05845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11405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169650" y="10285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22327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27887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33447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2390075" y="10285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244570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2501300" y="10285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25549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61052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6661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72172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7773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832925" y="10285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88655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942150" y="10285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299777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305337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310897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164575" y="10285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321820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27380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332940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385000" y="10285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406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6225" y="10285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354985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60545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66105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71665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772250" y="10841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82587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88147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937075" y="10285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99270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404830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4103900" y="10841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415752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2131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26872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43243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379925" y="10285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4435550" y="1084100"/>
              <a:ext cx="53625" cy="55625"/>
            </a:xfrm>
            <a:custGeom>
              <a:rect b="b" l="l" r="r" t="t"/>
              <a:pathLst>
                <a:path extrusionOk="0" h="2225" w="2145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448915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4544750" y="10841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60037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65597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71157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4767175" y="10841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482080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87640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93200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87600" y="10841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04322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5098825" y="10841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15245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520805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526365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531925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537485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430450" y="10841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48407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5539675" y="10841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59530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565090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706500" y="10285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57601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581572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58713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592692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5982525" y="10841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5545650" y="1524950"/>
              <a:ext cx="609675" cy="133100"/>
            </a:xfrm>
            <a:custGeom>
              <a:rect b="b" l="l" r="r" t="t"/>
              <a:pathLst>
                <a:path extrusionOk="0" h="5324" w="24387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5821675" y="1550775"/>
              <a:ext cx="303875" cy="79475"/>
            </a:xfrm>
            <a:custGeom>
              <a:rect b="b" l="l" r="r" t="t"/>
              <a:pathLst>
                <a:path extrusionOk="0" h="3179" w="12155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1474600" y="1441550"/>
              <a:ext cx="359475" cy="135075"/>
            </a:xfrm>
            <a:custGeom>
              <a:rect b="b" l="l" r="r" t="t"/>
              <a:pathLst>
                <a:path extrusionOk="0" h="5403" w="14379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1629500" y="1469350"/>
              <a:ext cx="178750" cy="77475"/>
            </a:xfrm>
            <a:custGeom>
              <a:rect b="b" l="l" r="r" t="t"/>
              <a:pathLst>
                <a:path extrusionOk="0" h="3099" w="715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3857650" y="283800"/>
              <a:ext cx="59600" cy="75475"/>
            </a:xfrm>
            <a:custGeom>
              <a:rect b="b" l="l" r="r" t="t"/>
              <a:pathLst>
                <a:path extrusionOk="0" h="3019" w="2384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3919200" y="283800"/>
              <a:ext cx="69550" cy="75475"/>
            </a:xfrm>
            <a:custGeom>
              <a:rect b="b" l="l" r="r" t="t"/>
              <a:pathLst>
                <a:path extrusionOk="0" h="3019" w="2782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3996650" y="283800"/>
              <a:ext cx="65575" cy="75475"/>
            </a:xfrm>
            <a:custGeom>
              <a:rect b="b" l="l" r="r" t="t"/>
              <a:pathLst>
                <a:path extrusionOk="0" h="3019" w="2623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076100" y="283800"/>
              <a:ext cx="13925" cy="75475"/>
            </a:xfrm>
            <a:custGeom>
              <a:rect b="b" l="l" r="r" t="t"/>
              <a:pathLst>
                <a:path extrusionOk="0" h="3019" w="557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3"/>
          <p:cNvSpPr/>
          <p:nvPr/>
        </p:nvSpPr>
        <p:spPr>
          <a:xfrm>
            <a:off x="100" y="4732075"/>
            <a:ext cx="91440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Location</a:t>
            </a:r>
            <a:endParaRPr sz="3320"/>
          </a:p>
        </p:txBody>
      </p:sp>
      <p:grpSp>
        <p:nvGrpSpPr>
          <p:cNvPr id="746" name="Google Shape;746;p22"/>
          <p:cNvGrpSpPr/>
          <p:nvPr/>
        </p:nvGrpSpPr>
        <p:grpSpPr>
          <a:xfrm>
            <a:off x="457200" y="2329725"/>
            <a:ext cx="1493700" cy="1656450"/>
            <a:chOff x="457200" y="3075725"/>
            <a:chExt cx="1493700" cy="1656450"/>
          </a:xfrm>
        </p:grpSpPr>
        <p:grpSp>
          <p:nvGrpSpPr>
            <p:cNvPr id="747" name="Google Shape;747;p22"/>
            <p:cNvGrpSpPr/>
            <p:nvPr/>
          </p:nvGrpSpPr>
          <p:grpSpPr>
            <a:xfrm>
              <a:off x="457200" y="3750875"/>
              <a:ext cx="1493700" cy="981300"/>
              <a:chOff x="457200" y="3750875"/>
              <a:chExt cx="1493700" cy="981300"/>
            </a:xfrm>
          </p:grpSpPr>
          <p:sp>
            <p:nvSpPr>
              <p:cNvPr id="748" name="Google Shape;748;p22"/>
              <p:cNvSpPr txBox="1"/>
              <p:nvPr/>
            </p:nvSpPr>
            <p:spPr>
              <a:xfrm>
                <a:off x="4572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49" name="Google Shape;749;p22"/>
              <p:cNvSpPr txBox="1"/>
              <p:nvPr/>
            </p:nvSpPr>
            <p:spPr>
              <a:xfrm>
                <a:off x="4572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location_id</a:t>
                </a:r>
                <a:endParaRPr b="1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750" name="Google Shape;750;p22"/>
            <p:cNvSpPr/>
            <p:nvPr/>
          </p:nvSpPr>
          <p:spPr>
            <a:xfrm>
              <a:off x="901649" y="3075725"/>
              <a:ext cx="604800" cy="6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51" name="Google Shape;751;p22"/>
          <p:cNvGrpSpPr/>
          <p:nvPr/>
        </p:nvGrpSpPr>
        <p:grpSpPr>
          <a:xfrm>
            <a:off x="6436425" y="2185113"/>
            <a:ext cx="1733700" cy="1010550"/>
            <a:chOff x="7090800" y="3075725"/>
            <a:chExt cx="1733700" cy="1010550"/>
          </a:xfrm>
        </p:grpSpPr>
        <p:sp>
          <p:nvSpPr>
            <p:cNvPr id="752" name="Google Shape;752;p22"/>
            <p:cNvSpPr txBox="1"/>
            <p:nvPr/>
          </p:nvSpPr>
          <p:spPr>
            <a:xfrm>
              <a:off x="7090800" y="3750875"/>
              <a:ext cx="173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longitude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7637550" y="3075725"/>
              <a:ext cx="604800" cy="60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754" name="Google Shape;754;p22"/>
          <p:cNvCxnSpPr>
            <a:stCxn id="750" idx="6"/>
          </p:cNvCxnSpPr>
          <p:nvPr/>
        </p:nvCxnSpPr>
        <p:spPr>
          <a:xfrm flipH="1" rot="10800000">
            <a:off x="1506449" y="2185125"/>
            <a:ext cx="1760700" cy="447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55" name="Google Shape;755;p22"/>
          <p:cNvCxnSpPr/>
          <p:nvPr/>
        </p:nvCxnSpPr>
        <p:spPr>
          <a:xfrm rot="10800000">
            <a:off x="5391200" y="2003813"/>
            <a:ext cx="1703700" cy="407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756" name="Google Shape;756;p22"/>
          <p:cNvGrpSpPr/>
          <p:nvPr/>
        </p:nvGrpSpPr>
        <p:grpSpPr>
          <a:xfrm>
            <a:off x="5706450" y="3863450"/>
            <a:ext cx="1733700" cy="1010550"/>
            <a:chOff x="7090800" y="3075725"/>
            <a:chExt cx="1733700" cy="1010550"/>
          </a:xfrm>
        </p:grpSpPr>
        <p:sp>
          <p:nvSpPr>
            <p:cNvPr id="757" name="Google Shape;757;p22"/>
            <p:cNvSpPr txBox="1"/>
            <p:nvPr/>
          </p:nvSpPr>
          <p:spPr>
            <a:xfrm>
              <a:off x="7090800" y="3750875"/>
              <a:ext cx="173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latitude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7637550" y="3075725"/>
              <a:ext cx="604800" cy="60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759" name="Google Shape;759;p22"/>
          <p:cNvCxnSpPr>
            <a:stCxn id="758" idx="2"/>
          </p:cNvCxnSpPr>
          <p:nvPr/>
        </p:nvCxnSpPr>
        <p:spPr>
          <a:xfrm rot="10800000">
            <a:off x="4572000" y="3631850"/>
            <a:ext cx="1681200" cy="534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60" name="Google Shape;760;p22"/>
          <p:cNvSpPr/>
          <p:nvPr/>
        </p:nvSpPr>
        <p:spPr>
          <a:xfrm>
            <a:off x="3267250" y="1232974"/>
            <a:ext cx="2215583" cy="2680374"/>
          </a:xfrm>
          <a:custGeom>
            <a:rect b="b" l="l" r="r" t="t"/>
            <a:pathLst>
              <a:path extrusionOk="0" h="35504" w="27396">
                <a:moveTo>
                  <a:pt x="13788" y="7583"/>
                </a:moveTo>
                <a:lnTo>
                  <a:pt x="14088" y="7598"/>
                </a:lnTo>
                <a:lnTo>
                  <a:pt x="14387" y="7613"/>
                </a:lnTo>
                <a:lnTo>
                  <a:pt x="14672" y="7658"/>
                </a:lnTo>
                <a:lnTo>
                  <a:pt x="14957" y="7703"/>
                </a:lnTo>
                <a:lnTo>
                  <a:pt x="15242" y="7763"/>
                </a:lnTo>
                <a:lnTo>
                  <a:pt x="15526" y="7853"/>
                </a:lnTo>
                <a:lnTo>
                  <a:pt x="15796" y="7943"/>
                </a:lnTo>
                <a:lnTo>
                  <a:pt x="16066" y="8048"/>
                </a:lnTo>
                <a:lnTo>
                  <a:pt x="16321" y="8168"/>
                </a:lnTo>
                <a:lnTo>
                  <a:pt x="16575" y="8288"/>
                </a:lnTo>
                <a:lnTo>
                  <a:pt x="16815" y="8437"/>
                </a:lnTo>
                <a:lnTo>
                  <a:pt x="17055" y="8587"/>
                </a:lnTo>
                <a:lnTo>
                  <a:pt x="17295" y="8752"/>
                </a:lnTo>
                <a:lnTo>
                  <a:pt x="17505" y="8917"/>
                </a:lnTo>
                <a:lnTo>
                  <a:pt x="17714" y="9112"/>
                </a:lnTo>
                <a:lnTo>
                  <a:pt x="17924" y="9307"/>
                </a:lnTo>
                <a:lnTo>
                  <a:pt x="18119" y="9502"/>
                </a:lnTo>
                <a:lnTo>
                  <a:pt x="18299" y="9711"/>
                </a:lnTo>
                <a:lnTo>
                  <a:pt x="18479" y="9936"/>
                </a:lnTo>
                <a:lnTo>
                  <a:pt x="18644" y="10161"/>
                </a:lnTo>
                <a:lnTo>
                  <a:pt x="18793" y="10401"/>
                </a:lnTo>
                <a:lnTo>
                  <a:pt x="18928" y="10655"/>
                </a:lnTo>
                <a:lnTo>
                  <a:pt x="19063" y="10910"/>
                </a:lnTo>
                <a:lnTo>
                  <a:pt x="19183" y="11165"/>
                </a:lnTo>
                <a:lnTo>
                  <a:pt x="19288" y="11435"/>
                </a:lnTo>
                <a:lnTo>
                  <a:pt x="19378" y="11705"/>
                </a:lnTo>
                <a:lnTo>
                  <a:pt x="19453" y="11974"/>
                </a:lnTo>
                <a:lnTo>
                  <a:pt x="19528" y="12259"/>
                </a:lnTo>
                <a:lnTo>
                  <a:pt x="19573" y="12544"/>
                </a:lnTo>
                <a:lnTo>
                  <a:pt x="19618" y="12844"/>
                </a:lnTo>
                <a:lnTo>
                  <a:pt x="19633" y="13143"/>
                </a:lnTo>
                <a:lnTo>
                  <a:pt x="19648" y="13443"/>
                </a:lnTo>
                <a:lnTo>
                  <a:pt x="19633" y="13743"/>
                </a:lnTo>
                <a:lnTo>
                  <a:pt x="19618" y="14042"/>
                </a:lnTo>
                <a:lnTo>
                  <a:pt x="19573" y="14342"/>
                </a:lnTo>
                <a:lnTo>
                  <a:pt x="19528" y="14627"/>
                </a:lnTo>
                <a:lnTo>
                  <a:pt x="19453" y="14912"/>
                </a:lnTo>
                <a:lnTo>
                  <a:pt x="19378" y="15181"/>
                </a:lnTo>
                <a:lnTo>
                  <a:pt x="19288" y="15451"/>
                </a:lnTo>
                <a:lnTo>
                  <a:pt x="19183" y="15721"/>
                </a:lnTo>
                <a:lnTo>
                  <a:pt x="19063" y="15976"/>
                </a:lnTo>
                <a:lnTo>
                  <a:pt x="18928" y="16230"/>
                </a:lnTo>
                <a:lnTo>
                  <a:pt x="18793" y="16485"/>
                </a:lnTo>
                <a:lnTo>
                  <a:pt x="18644" y="16725"/>
                </a:lnTo>
                <a:lnTo>
                  <a:pt x="18479" y="16950"/>
                </a:lnTo>
                <a:lnTo>
                  <a:pt x="18299" y="17175"/>
                </a:lnTo>
                <a:lnTo>
                  <a:pt x="18119" y="17384"/>
                </a:lnTo>
                <a:lnTo>
                  <a:pt x="17924" y="17579"/>
                </a:lnTo>
                <a:lnTo>
                  <a:pt x="17714" y="17774"/>
                </a:lnTo>
                <a:lnTo>
                  <a:pt x="17505" y="17969"/>
                </a:lnTo>
                <a:lnTo>
                  <a:pt x="17295" y="18134"/>
                </a:lnTo>
                <a:lnTo>
                  <a:pt x="17055" y="18299"/>
                </a:lnTo>
                <a:lnTo>
                  <a:pt x="16815" y="18449"/>
                </a:lnTo>
                <a:lnTo>
                  <a:pt x="16575" y="18598"/>
                </a:lnTo>
                <a:lnTo>
                  <a:pt x="16321" y="18718"/>
                </a:lnTo>
                <a:lnTo>
                  <a:pt x="16066" y="18838"/>
                </a:lnTo>
                <a:lnTo>
                  <a:pt x="15796" y="18943"/>
                </a:lnTo>
                <a:lnTo>
                  <a:pt x="15526" y="19033"/>
                </a:lnTo>
                <a:lnTo>
                  <a:pt x="15242" y="19123"/>
                </a:lnTo>
                <a:lnTo>
                  <a:pt x="14957" y="19183"/>
                </a:lnTo>
                <a:lnTo>
                  <a:pt x="14672" y="19228"/>
                </a:lnTo>
                <a:lnTo>
                  <a:pt x="14387" y="19273"/>
                </a:lnTo>
                <a:lnTo>
                  <a:pt x="14088" y="19288"/>
                </a:lnTo>
                <a:lnTo>
                  <a:pt x="13788" y="19303"/>
                </a:lnTo>
                <a:lnTo>
                  <a:pt x="13488" y="19288"/>
                </a:lnTo>
                <a:lnTo>
                  <a:pt x="13188" y="19273"/>
                </a:lnTo>
                <a:lnTo>
                  <a:pt x="12889" y="19228"/>
                </a:lnTo>
                <a:lnTo>
                  <a:pt x="12604" y="19183"/>
                </a:lnTo>
                <a:lnTo>
                  <a:pt x="12319" y="19123"/>
                </a:lnTo>
                <a:lnTo>
                  <a:pt x="12035" y="19033"/>
                </a:lnTo>
                <a:lnTo>
                  <a:pt x="11765" y="18943"/>
                </a:lnTo>
                <a:lnTo>
                  <a:pt x="11495" y="18838"/>
                </a:lnTo>
                <a:lnTo>
                  <a:pt x="11240" y="18718"/>
                </a:lnTo>
                <a:lnTo>
                  <a:pt x="10985" y="18598"/>
                </a:lnTo>
                <a:lnTo>
                  <a:pt x="10746" y="18449"/>
                </a:lnTo>
                <a:lnTo>
                  <a:pt x="10506" y="18299"/>
                </a:lnTo>
                <a:lnTo>
                  <a:pt x="10281" y="18134"/>
                </a:lnTo>
                <a:lnTo>
                  <a:pt x="10056" y="17969"/>
                </a:lnTo>
                <a:lnTo>
                  <a:pt x="9846" y="17774"/>
                </a:lnTo>
                <a:lnTo>
                  <a:pt x="9637" y="17579"/>
                </a:lnTo>
                <a:lnTo>
                  <a:pt x="9442" y="17384"/>
                </a:lnTo>
                <a:lnTo>
                  <a:pt x="9262" y="17175"/>
                </a:lnTo>
                <a:lnTo>
                  <a:pt x="9082" y="16950"/>
                </a:lnTo>
                <a:lnTo>
                  <a:pt x="8917" y="16725"/>
                </a:lnTo>
                <a:lnTo>
                  <a:pt x="8767" y="16485"/>
                </a:lnTo>
                <a:lnTo>
                  <a:pt x="8633" y="16230"/>
                </a:lnTo>
                <a:lnTo>
                  <a:pt x="8498" y="15976"/>
                </a:lnTo>
                <a:lnTo>
                  <a:pt x="8378" y="15721"/>
                </a:lnTo>
                <a:lnTo>
                  <a:pt x="8273" y="15451"/>
                </a:lnTo>
                <a:lnTo>
                  <a:pt x="8183" y="15181"/>
                </a:lnTo>
                <a:lnTo>
                  <a:pt x="8108" y="14912"/>
                </a:lnTo>
                <a:lnTo>
                  <a:pt x="8048" y="14627"/>
                </a:lnTo>
                <a:lnTo>
                  <a:pt x="7988" y="14342"/>
                </a:lnTo>
                <a:lnTo>
                  <a:pt x="7958" y="14042"/>
                </a:lnTo>
                <a:lnTo>
                  <a:pt x="7928" y="13743"/>
                </a:lnTo>
                <a:lnTo>
                  <a:pt x="7928" y="13443"/>
                </a:lnTo>
                <a:lnTo>
                  <a:pt x="7928" y="13143"/>
                </a:lnTo>
                <a:lnTo>
                  <a:pt x="7958" y="12844"/>
                </a:lnTo>
                <a:lnTo>
                  <a:pt x="7988" y="12544"/>
                </a:lnTo>
                <a:lnTo>
                  <a:pt x="8048" y="12259"/>
                </a:lnTo>
                <a:lnTo>
                  <a:pt x="8108" y="11974"/>
                </a:lnTo>
                <a:lnTo>
                  <a:pt x="8183" y="11705"/>
                </a:lnTo>
                <a:lnTo>
                  <a:pt x="8273" y="11435"/>
                </a:lnTo>
                <a:lnTo>
                  <a:pt x="8378" y="11165"/>
                </a:lnTo>
                <a:lnTo>
                  <a:pt x="8498" y="10910"/>
                </a:lnTo>
                <a:lnTo>
                  <a:pt x="8633" y="10655"/>
                </a:lnTo>
                <a:lnTo>
                  <a:pt x="8767" y="10401"/>
                </a:lnTo>
                <a:lnTo>
                  <a:pt x="8917" y="10161"/>
                </a:lnTo>
                <a:lnTo>
                  <a:pt x="9082" y="9936"/>
                </a:lnTo>
                <a:lnTo>
                  <a:pt x="9262" y="9711"/>
                </a:lnTo>
                <a:lnTo>
                  <a:pt x="9442" y="9502"/>
                </a:lnTo>
                <a:lnTo>
                  <a:pt x="9637" y="9307"/>
                </a:lnTo>
                <a:lnTo>
                  <a:pt x="9846" y="9112"/>
                </a:lnTo>
                <a:lnTo>
                  <a:pt x="10056" y="8917"/>
                </a:lnTo>
                <a:lnTo>
                  <a:pt x="10281" y="8752"/>
                </a:lnTo>
                <a:lnTo>
                  <a:pt x="10506" y="8587"/>
                </a:lnTo>
                <a:lnTo>
                  <a:pt x="10746" y="8437"/>
                </a:lnTo>
                <a:lnTo>
                  <a:pt x="10985" y="8288"/>
                </a:lnTo>
                <a:lnTo>
                  <a:pt x="11240" y="8168"/>
                </a:lnTo>
                <a:lnTo>
                  <a:pt x="11495" y="8048"/>
                </a:lnTo>
                <a:lnTo>
                  <a:pt x="11765" y="7943"/>
                </a:lnTo>
                <a:lnTo>
                  <a:pt x="12035" y="7853"/>
                </a:lnTo>
                <a:lnTo>
                  <a:pt x="12319" y="7763"/>
                </a:lnTo>
                <a:lnTo>
                  <a:pt x="12604" y="7703"/>
                </a:lnTo>
                <a:lnTo>
                  <a:pt x="12889" y="7658"/>
                </a:lnTo>
                <a:lnTo>
                  <a:pt x="13188" y="7613"/>
                </a:lnTo>
                <a:lnTo>
                  <a:pt x="13488" y="7598"/>
                </a:lnTo>
                <a:lnTo>
                  <a:pt x="13788" y="7583"/>
                </a:lnTo>
                <a:close/>
                <a:moveTo>
                  <a:pt x="13698" y="0"/>
                </a:moveTo>
                <a:lnTo>
                  <a:pt x="12994" y="15"/>
                </a:lnTo>
                <a:lnTo>
                  <a:pt x="12289" y="75"/>
                </a:lnTo>
                <a:lnTo>
                  <a:pt x="11615" y="165"/>
                </a:lnTo>
                <a:lnTo>
                  <a:pt x="10941" y="285"/>
                </a:lnTo>
                <a:lnTo>
                  <a:pt x="10266" y="435"/>
                </a:lnTo>
                <a:lnTo>
                  <a:pt x="9622" y="614"/>
                </a:lnTo>
                <a:lnTo>
                  <a:pt x="8992" y="839"/>
                </a:lnTo>
                <a:lnTo>
                  <a:pt x="8363" y="1079"/>
                </a:lnTo>
                <a:lnTo>
                  <a:pt x="7763" y="1349"/>
                </a:lnTo>
                <a:lnTo>
                  <a:pt x="7164" y="1649"/>
                </a:lnTo>
                <a:lnTo>
                  <a:pt x="6594" y="1978"/>
                </a:lnTo>
                <a:lnTo>
                  <a:pt x="6040" y="2338"/>
                </a:lnTo>
                <a:lnTo>
                  <a:pt x="5500" y="2728"/>
                </a:lnTo>
                <a:lnTo>
                  <a:pt x="4976" y="3132"/>
                </a:lnTo>
                <a:lnTo>
                  <a:pt x="4481" y="3567"/>
                </a:lnTo>
                <a:lnTo>
                  <a:pt x="4002" y="4016"/>
                </a:lnTo>
                <a:lnTo>
                  <a:pt x="3552" y="4496"/>
                </a:lnTo>
                <a:lnTo>
                  <a:pt x="3117" y="4991"/>
                </a:lnTo>
                <a:lnTo>
                  <a:pt x="2713" y="5500"/>
                </a:lnTo>
                <a:lnTo>
                  <a:pt x="2338" y="6040"/>
                </a:lnTo>
                <a:lnTo>
                  <a:pt x="1978" y="6594"/>
                </a:lnTo>
                <a:lnTo>
                  <a:pt x="1649" y="7179"/>
                </a:lnTo>
                <a:lnTo>
                  <a:pt x="1349" y="7763"/>
                </a:lnTo>
                <a:lnTo>
                  <a:pt x="1079" y="8363"/>
                </a:lnTo>
                <a:lnTo>
                  <a:pt x="825" y="8992"/>
                </a:lnTo>
                <a:lnTo>
                  <a:pt x="615" y="9621"/>
                </a:lnTo>
                <a:lnTo>
                  <a:pt x="435" y="10281"/>
                </a:lnTo>
                <a:lnTo>
                  <a:pt x="270" y="10940"/>
                </a:lnTo>
                <a:lnTo>
                  <a:pt x="150" y="11615"/>
                </a:lnTo>
                <a:lnTo>
                  <a:pt x="60" y="12304"/>
                </a:lnTo>
                <a:lnTo>
                  <a:pt x="15" y="12993"/>
                </a:lnTo>
                <a:lnTo>
                  <a:pt x="0" y="13698"/>
                </a:lnTo>
                <a:lnTo>
                  <a:pt x="0" y="14057"/>
                </a:lnTo>
                <a:lnTo>
                  <a:pt x="30" y="14432"/>
                </a:lnTo>
                <a:lnTo>
                  <a:pt x="90" y="14807"/>
                </a:lnTo>
                <a:lnTo>
                  <a:pt x="150" y="15196"/>
                </a:lnTo>
                <a:lnTo>
                  <a:pt x="240" y="15586"/>
                </a:lnTo>
                <a:lnTo>
                  <a:pt x="330" y="15991"/>
                </a:lnTo>
                <a:lnTo>
                  <a:pt x="450" y="16395"/>
                </a:lnTo>
                <a:lnTo>
                  <a:pt x="585" y="16815"/>
                </a:lnTo>
                <a:lnTo>
                  <a:pt x="735" y="17235"/>
                </a:lnTo>
                <a:lnTo>
                  <a:pt x="899" y="17654"/>
                </a:lnTo>
                <a:lnTo>
                  <a:pt x="1079" y="18089"/>
                </a:lnTo>
                <a:lnTo>
                  <a:pt x="1274" y="18523"/>
                </a:lnTo>
                <a:lnTo>
                  <a:pt x="1469" y="18958"/>
                </a:lnTo>
                <a:lnTo>
                  <a:pt x="1679" y="19408"/>
                </a:lnTo>
                <a:lnTo>
                  <a:pt x="2143" y="20307"/>
                </a:lnTo>
                <a:lnTo>
                  <a:pt x="2653" y="21206"/>
                </a:lnTo>
                <a:lnTo>
                  <a:pt x="3192" y="22105"/>
                </a:lnTo>
                <a:lnTo>
                  <a:pt x="3762" y="23019"/>
                </a:lnTo>
                <a:lnTo>
                  <a:pt x="4346" y="23919"/>
                </a:lnTo>
                <a:lnTo>
                  <a:pt x="4961" y="24818"/>
                </a:lnTo>
                <a:lnTo>
                  <a:pt x="5590" y="25717"/>
                </a:lnTo>
                <a:lnTo>
                  <a:pt x="6235" y="26586"/>
                </a:lnTo>
                <a:lnTo>
                  <a:pt x="6879" y="27440"/>
                </a:lnTo>
                <a:lnTo>
                  <a:pt x="7524" y="28265"/>
                </a:lnTo>
                <a:lnTo>
                  <a:pt x="8153" y="29074"/>
                </a:lnTo>
                <a:lnTo>
                  <a:pt x="8782" y="29853"/>
                </a:lnTo>
                <a:lnTo>
                  <a:pt x="9397" y="30603"/>
                </a:lnTo>
                <a:lnTo>
                  <a:pt x="10551" y="31966"/>
                </a:lnTo>
                <a:lnTo>
                  <a:pt x="11585" y="33165"/>
                </a:lnTo>
                <a:lnTo>
                  <a:pt x="12469" y="34139"/>
                </a:lnTo>
                <a:lnTo>
                  <a:pt x="13129" y="34874"/>
                </a:lnTo>
                <a:lnTo>
                  <a:pt x="13563" y="35338"/>
                </a:lnTo>
                <a:lnTo>
                  <a:pt x="13698" y="35503"/>
                </a:lnTo>
                <a:lnTo>
                  <a:pt x="13833" y="35338"/>
                </a:lnTo>
                <a:lnTo>
                  <a:pt x="14253" y="34874"/>
                </a:lnTo>
                <a:lnTo>
                  <a:pt x="14927" y="34139"/>
                </a:lnTo>
                <a:lnTo>
                  <a:pt x="15796" y="33165"/>
                </a:lnTo>
                <a:lnTo>
                  <a:pt x="16830" y="31966"/>
                </a:lnTo>
                <a:lnTo>
                  <a:pt x="17999" y="30603"/>
                </a:lnTo>
                <a:lnTo>
                  <a:pt x="18599" y="29853"/>
                </a:lnTo>
                <a:lnTo>
                  <a:pt x="19228" y="29074"/>
                </a:lnTo>
                <a:lnTo>
                  <a:pt x="19873" y="28265"/>
                </a:lnTo>
                <a:lnTo>
                  <a:pt x="20517" y="27440"/>
                </a:lnTo>
                <a:lnTo>
                  <a:pt x="21161" y="26586"/>
                </a:lnTo>
                <a:lnTo>
                  <a:pt x="21791" y="25717"/>
                </a:lnTo>
                <a:lnTo>
                  <a:pt x="22420" y="24818"/>
                </a:lnTo>
                <a:lnTo>
                  <a:pt x="23035" y="23919"/>
                </a:lnTo>
                <a:lnTo>
                  <a:pt x="23634" y="23019"/>
                </a:lnTo>
                <a:lnTo>
                  <a:pt x="24204" y="22105"/>
                </a:lnTo>
                <a:lnTo>
                  <a:pt x="24743" y="21206"/>
                </a:lnTo>
                <a:lnTo>
                  <a:pt x="25238" y="20307"/>
                </a:lnTo>
                <a:lnTo>
                  <a:pt x="25702" y="19408"/>
                </a:lnTo>
                <a:lnTo>
                  <a:pt x="25927" y="18958"/>
                </a:lnTo>
                <a:lnTo>
                  <a:pt x="26122" y="18523"/>
                </a:lnTo>
                <a:lnTo>
                  <a:pt x="26317" y="18089"/>
                </a:lnTo>
                <a:lnTo>
                  <a:pt x="26497" y="17654"/>
                </a:lnTo>
                <a:lnTo>
                  <a:pt x="26661" y="17235"/>
                </a:lnTo>
                <a:lnTo>
                  <a:pt x="26796" y="16815"/>
                </a:lnTo>
                <a:lnTo>
                  <a:pt x="26931" y="16395"/>
                </a:lnTo>
                <a:lnTo>
                  <a:pt x="27051" y="15991"/>
                </a:lnTo>
                <a:lnTo>
                  <a:pt x="27156" y="15586"/>
                </a:lnTo>
                <a:lnTo>
                  <a:pt x="27246" y="15196"/>
                </a:lnTo>
                <a:lnTo>
                  <a:pt x="27306" y="14807"/>
                </a:lnTo>
                <a:lnTo>
                  <a:pt x="27351" y="14432"/>
                </a:lnTo>
                <a:lnTo>
                  <a:pt x="27381" y="14057"/>
                </a:lnTo>
                <a:lnTo>
                  <a:pt x="27396" y="13698"/>
                </a:lnTo>
                <a:lnTo>
                  <a:pt x="27381" y="12993"/>
                </a:lnTo>
                <a:lnTo>
                  <a:pt x="27321" y="12304"/>
                </a:lnTo>
                <a:lnTo>
                  <a:pt x="27231" y="11615"/>
                </a:lnTo>
                <a:lnTo>
                  <a:pt x="27111" y="10940"/>
                </a:lnTo>
                <a:lnTo>
                  <a:pt x="26961" y="10281"/>
                </a:lnTo>
                <a:lnTo>
                  <a:pt x="26781" y="9621"/>
                </a:lnTo>
                <a:lnTo>
                  <a:pt x="26572" y="8992"/>
                </a:lnTo>
                <a:lnTo>
                  <a:pt x="26317" y="8363"/>
                </a:lnTo>
                <a:lnTo>
                  <a:pt x="26047" y="7763"/>
                </a:lnTo>
                <a:lnTo>
                  <a:pt x="25747" y="7179"/>
                </a:lnTo>
                <a:lnTo>
                  <a:pt x="25418" y="6594"/>
                </a:lnTo>
                <a:lnTo>
                  <a:pt x="25058" y="6040"/>
                </a:lnTo>
                <a:lnTo>
                  <a:pt x="24668" y="5500"/>
                </a:lnTo>
                <a:lnTo>
                  <a:pt x="24264" y="4991"/>
                </a:lnTo>
                <a:lnTo>
                  <a:pt x="23844" y="4496"/>
                </a:lnTo>
                <a:lnTo>
                  <a:pt x="23379" y="4016"/>
                </a:lnTo>
                <a:lnTo>
                  <a:pt x="22915" y="3567"/>
                </a:lnTo>
                <a:lnTo>
                  <a:pt x="22405" y="3132"/>
                </a:lnTo>
                <a:lnTo>
                  <a:pt x="21896" y="2728"/>
                </a:lnTo>
                <a:lnTo>
                  <a:pt x="21356" y="2338"/>
                </a:lnTo>
                <a:lnTo>
                  <a:pt x="20802" y="1978"/>
                </a:lnTo>
                <a:lnTo>
                  <a:pt x="20232" y="1649"/>
                </a:lnTo>
                <a:lnTo>
                  <a:pt x="19633" y="1349"/>
                </a:lnTo>
                <a:lnTo>
                  <a:pt x="19033" y="1079"/>
                </a:lnTo>
                <a:lnTo>
                  <a:pt x="18404" y="839"/>
                </a:lnTo>
                <a:lnTo>
                  <a:pt x="17774" y="614"/>
                </a:lnTo>
                <a:lnTo>
                  <a:pt x="17115" y="435"/>
                </a:lnTo>
                <a:lnTo>
                  <a:pt x="16456" y="285"/>
                </a:lnTo>
                <a:lnTo>
                  <a:pt x="15781" y="165"/>
                </a:lnTo>
                <a:lnTo>
                  <a:pt x="15092" y="75"/>
                </a:lnTo>
                <a:lnTo>
                  <a:pt x="14402" y="15"/>
                </a:lnTo>
                <a:lnTo>
                  <a:pt x="136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Saved Location</a:t>
            </a:r>
            <a:endParaRPr sz="3320"/>
          </a:p>
        </p:txBody>
      </p:sp>
      <p:grpSp>
        <p:nvGrpSpPr>
          <p:cNvPr id="766" name="Google Shape;766;p23"/>
          <p:cNvGrpSpPr/>
          <p:nvPr/>
        </p:nvGrpSpPr>
        <p:grpSpPr>
          <a:xfrm>
            <a:off x="457200" y="2329725"/>
            <a:ext cx="1493700" cy="1656450"/>
            <a:chOff x="457200" y="3075725"/>
            <a:chExt cx="1493700" cy="1656450"/>
          </a:xfrm>
        </p:grpSpPr>
        <p:grpSp>
          <p:nvGrpSpPr>
            <p:cNvPr id="767" name="Google Shape;767;p23"/>
            <p:cNvGrpSpPr/>
            <p:nvPr/>
          </p:nvGrpSpPr>
          <p:grpSpPr>
            <a:xfrm>
              <a:off x="457200" y="3750875"/>
              <a:ext cx="1493700" cy="981300"/>
              <a:chOff x="457200" y="3750875"/>
              <a:chExt cx="1493700" cy="981300"/>
            </a:xfrm>
          </p:grpSpPr>
          <p:sp>
            <p:nvSpPr>
              <p:cNvPr id="768" name="Google Shape;768;p23"/>
              <p:cNvSpPr txBox="1"/>
              <p:nvPr/>
            </p:nvSpPr>
            <p:spPr>
              <a:xfrm>
                <a:off x="4572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69" name="Google Shape;769;p23"/>
              <p:cNvSpPr txBox="1"/>
              <p:nvPr/>
            </p:nvSpPr>
            <p:spPr>
              <a:xfrm>
                <a:off x="4572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location_id</a:t>
                </a:r>
                <a:endParaRPr b="1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770" name="Google Shape;770;p23"/>
            <p:cNvSpPr/>
            <p:nvPr/>
          </p:nvSpPr>
          <p:spPr>
            <a:xfrm>
              <a:off x="901649" y="3075725"/>
              <a:ext cx="604800" cy="6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71" name="Google Shape;771;p23"/>
          <p:cNvGrpSpPr/>
          <p:nvPr/>
        </p:nvGrpSpPr>
        <p:grpSpPr>
          <a:xfrm>
            <a:off x="6436425" y="2185113"/>
            <a:ext cx="1733700" cy="1010550"/>
            <a:chOff x="7090800" y="3075725"/>
            <a:chExt cx="1733700" cy="1010550"/>
          </a:xfrm>
        </p:grpSpPr>
        <p:sp>
          <p:nvSpPr>
            <p:cNvPr id="772" name="Google Shape;772;p23"/>
            <p:cNvSpPr txBox="1"/>
            <p:nvPr/>
          </p:nvSpPr>
          <p:spPr>
            <a:xfrm>
              <a:off x="7090800" y="3750875"/>
              <a:ext cx="173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user_id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7637550" y="3075725"/>
              <a:ext cx="604800" cy="60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774" name="Google Shape;774;p23"/>
          <p:cNvCxnSpPr>
            <a:stCxn id="770" idx="6"/>
          </p:cNvCxnSpPr>
          <p:nvPr/>
        </p:nvCxnSpPr>
        <p:spPr>
          <a:xfrm flipH="1" rot="10800000">
            <a:off x="1506449" y="2185125"/>
            <a:ext cx="1760700" cy="447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75" name="Google Shape;775;p23"/>
          <p:cNvCxnSpPr/>
          <p:nvPr/>
        </p:nvCxnSpPr>
        <p:spPr>
          <a:xfrm rot="10800000">
            <a:off x="5391200" y="2003813"/>
            <a:ext cx="1703700" cy="407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76" name="Google Shape;776;p23"/>
          <p:cNvSpPr/>
          <p:nvPr/>
        </p:nvSpPr>
        <p:spPr>
          <a:xfrm>
            <a:off x="3267250" y="1232974"/>
            <a:ext cx="2215583" cy="2680374"/>
          </a:xfrm>
          <a:custGeom>
            <a:rect b="b" l="l" r="r" t="t"/>
            <a:pathLst>
              <a:path extrusionOk="0" h="35504" w="27396">
                <a:moveTo>
                  <a:pt x="13788" y="7583"/>
                </a:moveTo>
                <a:lnTo>
                  <a:pt x="14088" y="7598"/>
                </a:lnTo>
                <a:lnTo>
                  <a:pt x="14387" y="7613"/>
                </a:lnTo>
                <a:lnTo>
                  <a:pt x="14672" y="7658"/>
                </a:lnTo>
                <a:lnTo>
                  <a:pt x="14957" y="7703"/>
                </a:lnTo>
                <a:lnTo>
                  <a:pt x="15242" y="7763"/>
                </a:lnTo>
                <a:lnTo>
                  <a:pt x="15526" y="7853"/>
                </a:lnTo>
                <a:lnTo>
                  <a:pt x="15796" y="7943"/>
                </a:lnTo>
                <a:lnTo>
                  <a:pt x="16066" y="8048"/>
                </a:lnTo>
                <a:lnTo>
                  <a:pt x="16321" y="8168"/>
                </a:lnTo>
                <a:lnTo>
                  <a:pt x="16575" y="8288"/>
                </a:lnTo>
                <a:lnTo>
                  <a:pt x="16815" y="8437"/>
                </a:lnTo>
                <a:lnTo>
                  <a:pt x="17055" y="8587"/>
                </a:lnTo>
                <a:lnTo>
                  <a:pt x="17295" y="8752"/>
                </a:lnTo>
                <a:lnTo>
                  <a:pt x="17505" y="8917"/>
                </a:lnTo>
                <a:lnTo>
                  <a:pt x="17714" y="9112"/>
                </a:lnTo>
                <a:lnTo>
                  <a:pt x="17924" y="9307"/>
                </a:lnTo>
                <a:lnTo>
                  <a:pt x="18119" y="9502"/>
                </a:lnTo>
                <a:lnTo>
                  <a:pt x="18299" y="9711"/>
                </a:lnTo>
                <a:lnTo>
                  <a:pt x="18479" y="9936"/>
                </a:lnTo>
                <a:lnTo>
                  <a:pt x="18644" y="10161"/>
                </a:lnTo>
                <a:lnTo>
                  <a:pt x="18793" y="10401"/>
                </a:lnTo>
                <a:lnTo>
                  <a:pt x="18928" y="10655"/>
                </a:lnTo>
                <a:lnTo>
                  <a:pt x="19063" y="10910"/>
                </a:lnTo>
                <a:lnTo>
                  <a:pt x="19183" y="11165"/>
                </a:lnTo>
                <a:lnTo>
                  <a:pt x="19288" y="11435"/>
                </a:lnTo>
                <a:lnTo>
                  <a:pt x="19378" y="11705"/>
                </a:lnTo>
                <a:lnTo>
                  <a:pt x="19453" y="11974"/>
                </a:lnTo>
                <a:lnTo>
                  <a:pt x="19528" y="12259"/>
                </a:lnTo>
                <a:lnTo>
                  <a:pt x="19573" y="12544"/>
                </a:lnTo>
                <a:lnTo>
                  <a:pt x="19618" y="12844"/>
                </a:lnTo>
                <a:lnTo>
                  <a:pt x="19633" y="13143"/>
                </a:lnTo>
                <a:lnTo>
                  <a:pt x="19648" y="13443"/>
                </a:lnTo>
                <a:lnTo>
                  <a:pt x="19633" y="13743"/>
                </a:lnTo>
                <a:lnTo>
                  <a:pt x="19618" y="14042"/>
                </a:lnTo>
                <a:lnTo>
                  <a:pt x="19573" y="14342"/>
                </a:lnTo>
                <a:lnTo>
                  <a:pt x="19528" y="14627"/>
                </a:lnTo>
                <a:lnTo>
                  <a:pt x="19453" y="14912"/>
                </a:lnTo>
                <a:lnTo>
                  <a:pt x="19378" y="15181"/>
                </a:lnTo>
                <a:lnTo>
                  <a:pt x="19288" y="15451"/>
                </a:lnTo>
                <a:lnTo>
                  <a:pt x="19183" y="15721"/>
                </a:lnTo>
                <a:lnTo>
                  <a:pt x="19063" y="15976"/>
                </a:lnTo>
                <a:lnTo>
                  <a:pt x="18928" y="16230"/>
                </a:lnTo>
                <a:lnTo>
                  <a:pt x="18793" y="16485"/>
                </a:lnTo>
                <a:lnTo>
                  <a:pt x="18644" y="16725"/>
                </a:lnTo>
                <a:lnTo>
                  <a:pt x="18479" y="16950"/>
                </a:lnTo>
                <a:lnTo>
                  <a:pt x="18299" y="17175"/>
                </a:lnTo>
                <a:lnTo>
                  <a:pt x="18119" y="17384"/>
                </a:lnTo>
                <a:lnTo>
                  <a:pt x="17924" y="17579"/>
                </a:lnTo>
                <a:lnTo>
                  <a:pt x="17714" y="17774"/>
                </a:lnTo>
                <a:lnTo>
                  <a:pt x="17505" y="17969"/>
                </a:lnTo>
                <a:lnTo>
                  <a:pt x="17295" y="18134"/>
                </a:lnTo>
                <a:lnTo>
                  <a:pt x="17055" y="18299"/>
                </a:lnTo>
                <a:lnTo>
                  <a:pt x="16815" y="18449"/>
                </a:lnTo>
                <a:lnTo>
                  <a:pt x="16575" y="18598"/>
                </a:lnTo>
                <a:lnTo>
                  <a:pt x="16321" y="18718"/>
                </a:lnTo>
                <a:lnTo>
                  <a:pt x="16066" y="18838"/>
                </a:lnTo>
                <a:lnTo>
                  <a:pt x="15796" y="18943"/>
                </a:lnTo>
                <a:lnTo>
                  <a:pt x="15526" y="19033"/>
                </a:lnTo>
                <a:lnTo>
                  <a:pt x="15242" y="19123"/>
                </a:lnTo>
                <a:lnTo>
                  <a:pt x="14957" y="19183"/>
                </a:lnTo>
                <a:lnTo>
                  <a:pt x="14672" y="19228"/>
                </a:lnTo>
                <a:lnTo>
                  <a:pt x="14387" y="19273"/>
                </a:lnTo>
                <a:lnTo>
                  <a:pt x="14088" y="19288"/>
                </a:lnTo>
                <a:lnTo>
                  <a:pt x="13788" y="19303"/>
                </a:lnTo>
                <a:lnTo>
                  <a:pt x="13488" y="19288"/>
                </a:lnTo>
                <a:lnTo>
                  <a:pt x="13188" y="19273"/>
                </a:lnTo>
                <a:lnTo>
                  <a:pt x="12889" y="19228"/>
                </a:lnTo>
                <a:lnTo>
                  <a:pt x="12604" y="19183"/>
                </a:lnTo>
                <a:lnTo>
                  <a:pt x="12319" y="19123"/>
                </a:lnTo>
                <a:lnTo>
                  <a:pt x="12035" y="19033"/>
                </a:lnTo>
                <a:lnTo>
                  <a:pt x="11765" y="18943"/>
                </a:lnTo>
                <a:lnTo>
                  <a:pt x="11495" y="18838"/>
                </a:lnTo>
                <a:lnTo>
                  <a:pt x="11240" y="18718"/>
                </a:lnTo>
                <a:lnTo>
                  <a:pt x="10985" y="18598"/>
                </a:lnTo>
                <a:lnTo>
                  <a:pt x="10746" y="18449"/>
                </a:lnTo>
                <a:lnTo>
                  <a:pt x="10506" y="18299"/>
                </a:lnTo>
                <a:lnTo>
                  <a:pt x="10281" y="18134"/>
                </a:lnTo>
                <a:lnTo>
                  <a:pt x="10056" y="17969"/>
                </a:lnTo>
                <a:lnTo>
                  <a:pt x="9846" y="17774"/>
                </a:lnTo>
                <a:lnTo>
                  <a:pt x="9637" y="17579"/>
                </a:lnTo>
                <a:lnTo>
                  <a:pt x="9442" y="17384"/>
                </a:lnTo>
                <a:lnTo>
                  <a:pt x="9262" y="17175"/>
                </a:lnTo>
                <a:lnTo>
                  <a:pt x="9082" y="16950"/>
                </a:lnTo>
                <a:lnTo>
                  <a:pt x="8917" y="16725"/>
                </a:lnTo>
                <a:lnTo>
                  <a:pt x="8767" y="16485"/>
                </a:lnTo>
                <a:lnTo>
                  <a:pt x="8633" y="16230"/>
                </a:lnTo>
                <a:lnTo>
                  <a:pt x="8498" y="15976"/>
                </a:lnTo>
                <a:lnTo>
                  <a:pt x="8378" y="15721"/>
                </a:lnTo>
                <a:lnTo>
                  <a:pt x="8273" y="15451"/>
                </a:lnTo>
                <a:lnTo>
                  <a:pt x="8183" y="15181"/>
                </a:lnTo>
                <a:lnTo>
                  <a:pt x="8108" y="14912"/>
                </a:lnTo>
                <a:lnTo>
                  <a:pt x="8048" y="14627"/>
                </a:lnTo>
                <a:lnTo>
                  <a:pt x="7988" y="14342"/>
                </a:lnTo>
                <a:lnTo>
                  <a:pt x="7958" y="14042"/>
                </a:lnTo>
                <a:lnTo>
                  <a:pt x="7928" y="13743"/>
                </a:lnTo>
                <a:lnTo>
                  <a:pt x="7928" y="13443"/>
                </a:lnTo>
                <a:lnTo>
                  <a:pt x="7928" y="13143"/>
                </a:lnTo>
                <a:lnTo>
                  <a:pt x="7958" y="12844"/>
                </a:lnTo>
                <a:lnTo>
                  <a:pt x="7988" y="12544"/>
                </a:lnTo>
                <a:lnTo>
                  <a:pt x="8048" y="12259"/>
                </a:lnTo>
                <a:lnTo>
                  <a:pt x="8108" y="11974"/>
                </a:lnTo>
                <a:lnTo>
                  <a:pt x="8183" y="11705"/>
                </a:lnTo>
                <a:lnTo>
                  <a:pt x="8273" y="11435"/>
                </a:lnTo>
                <a:lnTo>
                  <a:pt x="8378" y="11165"/>
                </a:lnTo>
                <a:lnTo>
                  <a:pt x="8498" y="10910"/>
                </a:lnTo>
                <a:lnTo>
                  <a:pt x="8633" y="10655"/>
                </a:lnTo>
                <a:lnTo>
                  <a:pt x="8767" y="10401"/>
                </a:lnTo>
                <a:lnTo>
                  <a:pt x="8917" y="10161"/>
                </a:lnTo>
                <a:lnTo>
                  <a:pt x="9082" y="9936"/>
                </a:lnTo>
                <a:lnTo>
                  <a:pt x="9262" y="9711"/>
                </a:lnTo>
                <a:lnTo>
                  <a:pt x="9442" y="9502"/>
                </a:lnTo>
                <a:lnTo>
                  <a:pt x="9637" y="9307"/>
                </a:lnTo>
                <a:lnTo>
                  <a:pt x="9846" y="9112"/>
                </a:lnTo>
                <a:lnTo>
                  <a:pt x="10056" y="8917"/>
                </a:lnTo>
                <a:lnTo>
                  <a:pt x="10281" y="8752"/>
                </a:lnTo>
                <a:lnTo>
                  <a:pt x="10506" y="8587"/>
                </a:lnTo>
                <a:lnTo>
                  <a:pt x="10746" y="8437"/>
                </a:lnTo>
                <a:lnTo>
                  <a:pt x="10985" y="8288"/>
                </a:lnTo>
                <a:lnTo>
                  <a:pt x="11240" y="8168"/>
                </a:lnTo>
                <a:lnTo>
                  <a:pt x="11495" y="8048"/>
                </a:lnTo>
                <a:lnTo>
                  <a:pt x="11765" y="7943"/>
                </a:lnTo>
                <a:lnTo>
                  <a:pt x="12035" y="7853"/>
                </a:lnTo>
                <a:lnTo>
                  <a:pt x="12319" y="7763"/>
                </a:lnTo>
                <a:lnTo>
                  <a:pt x="12604" y="7703"/>
                </a:lnTo>
                <a:lnTo>
                  <a:pt x="12889" y="7658"/>
                </a:lnTo>
                <a:lnTo>
                  <a:pt x="13188" y="7613"/>
                </a:lnTo>
                <a:lnTo>
                  <a:pt x="13488" y="7598"/>
                </a:lnTo>
                <a:lnTo>
                  <a:pt x="13788" y="7583"/>
                </a:lnTo>
                <a:close/>
                <a:moveTo>
                  <a:pt x="13698" y="0"/>
                </a:moveTo>
                <a:lnTo>
                  <a:pt x="12994" y="15"/>
                </a:lnTo>
                <a:lnTo>
                  <a:pt x="12289" y="75"/>
                </a:lnTo>
                <a:lnTo>
                  <a:pt x="11615" y="165"/>
                </a:lnTo>
                <a:lnTo>
                  <a:pt x="10941" y="285"/>
                </a:lnTo>
                <a:lnTo>
                  <a:pt x="10266" y="435"/>
                </a:lnTo>
                <a:lnTo>
                  <a:pt x="9622" y="614"/>
                </a:lnTo>
                <a:lnTo>
                  <a:pt x="8992" y="839"/>
                </a:lnTo>
                <a:lnTo>
                  <a:pt x="8363" y="1079"/>
                </a:lnTo>
                <a:lnTo>
                  <a:pt x="7763" y="1349"/>
                </a:lnTo>
                <a:lnTo>
                  <a:pt x="7164" y="1649"/>
                </a:lnTo>
                <a:lnTo>
                  <a:pt x="6594" y="1978"/>
                </a:lnTo>
                <a:lnTo>
                  <a:pt x="6040" y="2338"/>
                </a:lnTo>
                <a:lnTo>
                  <a:pt x="5500" y="2728"/>
                </a:lnTo>
                <a:lnTo>
                  <a:pt x="4976" y="3132"/>
                </a:lnTo>
                <a:lnTo>
                  <a:pt x="4481" y="3567"/>
                </a:lnTo>
                <a:lnTo>
                  <a:pt x="4002" y="4016"/>
                </a:lnTo>
                <a:lnTo>
                  <a:pt x="3552" y="4496"/>
                </a:lnTo>
                <a:lnTo>
                  <a:pt x="3117" y="4991"/>
                </a:lnTo>
                <a:lnTo>
                  <a:pt x="2713" y="5500"/>
                </a:lnTo>
                <a:lnTo>
                  <a:pt x="2338" y="6040"/>
                </a:lnTo>
                <a:lnTo>
                  <a:pt x="1978" y="6594"/>
                </a:lnTo>
                <a:lnTo>
                  <a:pt x="1649" y="7179"/>
                </a:lnTo>
                <a:lnTo>
                  <a:pt x="1349" y="7763"/>
                </a:lnTo>
                <a:lnTo>
                  <a:pt x="1079" y="8363"/>
                </a:lnTo>
                <a:lnTo>
                  <a:pt x="825" y="8992"/>
                </a:lnTo>
                <a:lnTo>
                  <a:pt x="615" y="9621"/>
                </a:lnTo>
                <a:lnTo>
                  <a:pt x="435" y="10281"/>
                </a:lnTo>
                <a:lnTo>
                  <a:pt x="270" y="10940"/>
                </a:lnTo>
                <a:lnTo>
                  <a:pt x="150" y="11615"/>
                </a:lnTo>
                <a:lnTo>
                  <a:pt x="60" y="12304"/>
                </a:lnTo>
                <a:lnTo>
                  <a:pt x="15" y="12993"/>
                </a:lnTo>
                <a:lnTo>
                  <a:pt x="0" y="13698"/>
                </a:lnTo>
                <a:lnTo>
                  <a:pt x="0" y="14057"/>
                </a:lnTo>
                <a:lnTo>
                  <a:pt x="30" y="14432"/>
                </a:lnTo>
                <a:lnTo>
                  <a:pt x="90" y="14807"/>
                </a:lnTo>
                <a:lnTo>
                  <a:pt x="150" y="15196"/>
                </a:lnTo>
                <a:lnTo>
                  <a:pt x="240" y="15586"/>
                </a:lnTo>
                <a:lnTo>
                  <a:pt x="330" y="15991"/>
                </a:lnTo>
                <a:lnTo>
                  <a:pt x="450" y="16395"/>
                </a:lnTo>
                <a:lnTo>
                  <a:pt x="585" y="16815"/>
                </a:lnTo>
                <a:lnTo>
                  <a:pt x="735" y="17235"/>
                </a:lnTo>
                <a:lnTo>
                  <a:pt x="899" y="17654"/>
                </a:lnTo>
                <a:lnTo>
                  <a:pt x="1079" y="18089"/>
                </a:lnTo>
                <a:lnTo>
                  <a:pt x="1274" y="18523"/>
                </a:lnTo>
                <a:lnTo>
                  <a:pt x="1469" y="18958"/>
                </a:lnTo>
                <a:lnTo>
                  <a:pt x="1679" y="19408"/>
                </a:lnTo>
                <a:lnTo>
                  <a:pt x="2143" y="20307"/>
                </a:lnTo>
                <a:lnTo>
                  <a:pt x="2653" y="21206"/>
                </a:lnTo>
                <a:lnTo>
                  <a:pt x="3192" y="22105"/>
                </a:lnTo>
                <a:lnTo>
                  <a:pt x="3762" y="23019"/>
                </a:lnTo>
                <a:lnTo>
                  <a:pt x="4346" y="23919"/>
                </a:lnTo>
                <a:lnTo>
                  <a:pt x="4961" y="24818"/>
                </a:lnTo>
                <a:lnTo>
                  <a:pt x="5590" y="25717"/>
                </a:lnTo>
                <a:lnTo>
                  <a:pt x="6235" y="26586"/>
                </a:lnTo>
                <a:lnTo>
                  <a:pt x="6879" y="27440"/>
                </a:lnTo>
                <a:lnTo>
                  <a:pt x="7524" y="28265"/>
                </a:lnTo>
                <a:lnTo>
                  <a:pt x="8153" y="29074"/>
                </a:lnTo>
                <a:lnTo>
                  <a:pt x="8782" y="29853"/>
                </a:lnTo>
                <a:lnTo>
                  <a:pt x="9397" y="30603"/>
                </a:lnTo>
                <a:lnTo>
                  <a:pt x="10551" y="31966"/>
                </a:lnTo>
                <a:lnTo>
                  <a:pt x="11585" y="33165"/>
                </a:lnTo>
                <a:lnTo>
                  <a:pt x="12469" y="34139"/>
                </a:lnTo>
                <a:lnTo>
                  <a:pt x="13129" y="34874"/>
                </a:lnTo>
                <a:lnTo>
                  <a:pt x="13563" y="35338"/>
                </a:lnTo>
                <a:lnTo>
                  <a:pt x="13698" y="35503"/>
                </a:lnTo>
                <a:lnTo>
                  <a:pt x="13833" y="35338"/>
                </a:lnTo>
                <a:lnTo>
                  <a:pt x="14253" y="34874"/>
                </a:lnTo>
                <a:lnTo>
                  <a:pt x="14927" y="34139"/>
                </a:lnTo>
                <a:lnTo>
                  <a:pt x="15796" y="33165"/>
                </a:lnTo>
                <a:lnTo>
                  <a:pt x="16830" y="31966"/>
                </a:lnTo>
                <a:lnTo>
                  <a:pt x="17999" y="30603"/>
                </a:lnTo>
                <a:lnTo>
                  <a:pt x="18599" y="29853"/>
                </a:lnTo>
                <a:lnTo>
                  <a:pt x="19228" y="29074"/>
                </a:lnTo>
                <a:lnTo>
                  <a:pt x="19873" y="28265"/>
                </a:lnTo>
                <a:lnTo>
                  <a:pt x="20517" y="27440"/>
                </a:lnTo>
                <a:lnTo>
                  <a:pt x="21161" y="26586"/>
                </a:lnTo>
                <a:lnTo>
                  <a:pt x="21791" y="25717"/>
                </a:lnTo>
                <a:lnTo>
                  <a:pt x="22420" y="24818"/>
                </a:lnTo>
                <a:lnTo>
                  <a:pt x="23035" y="23919"/>
                </a:lnTo>
                <a:lnTo>
                  <a:pt x="23634" y="23019"/>
                </a:lnTo>
                <a:lnTo>
                  <a:pt x="24204" y="22105"/>
                </a:lnTo>
                <a:lnTo>
                  <a:pt x="24743" y="21206"/>
                </a:lnTo>
                <a:lnTo>
                  <a:pt x="25238" y="20307"/>
                </a:lnTo>
                <a:lnTo>
                  <a:pt x="25702" y="19408"/>
                </a:lnTo>
                <a:lnTo>
                  <a:pt x="25927" y="18958"/>
                </a:lnTo>
                <a:lnTo>
                  <a:pt x="26122" y="18523"/>
                </a:lnTo>
                <a:lnTo>
                  <a:pt x="26317" y="18089"/>
                </a:lnTo>
                <a:lnTo>
                  <a:pt x="26497" y="17654"/>
                </a:lnTo>
                <a:lnTo>
                  <a:pt x="26661" y="17235"/>
                </a:lnTo>
                <a:lnTo>
                  <a:pt x="26796" y="16815"/>
                </a:lnTo>
                <a:lnTo>
                  <a:pt x="26931" y="16395"/>
                </a:lnTo>
                <a:lnTo>
                  <a:pt x="27051" y="15991"/>
                </a:lnTo>
                <a:lnTo>
                  <a:pt x="27156" y="15586"/>
                </a:lnTo>
                <a:lnTo>
                  <a:pt x="27246" y="15196"/>
                </a:lnTo>
                <a:lnTo>
                  <a:pt x="27306" y="14807"/>
                </a:lnTo>
                <a:lnTo>
                  <a:pt x="27351" y="14432"/>
                </a:lnTo>
                <a:lnTo>
                  <a:pt x="27381" y="14057"/>
                </a:lnTo>
                <a:lnTo>
                  <a:pt x="27396" y="13698"/>
                </a:lnTo>
                <a:lnTo>
                  <a:pt x="27381" y="12993"/>
                </a:lnTo>
                <a:lnTo>
                  <a:pt x="27321" y="12304"/>
                </a:lnTo>
                <a:lnTo>
                  <a:pt x="27231" y="11615"/>
                </a:lnTo>
                <a:lnTo>
                  <a:pt x="27111" y="10940"/>
                </a:lnTo>
                <a:lnTo>
                  <a:pt x="26961" y="10281"/>
                </a:lnTo>
                <a:lnTo>
                  <a:pt x="26781" y="9621"/>
                </a:lnTo>
                <a:lnTo>
                  <a:pt x="26572" y="8992"/>
                </a:lnTo>
                <a:lnTo>
                  <a:pt x="26317" y="8363"/>
                </a:lnTo>
                <a:lnTo>
                  <a:pt x="26047" y="7763"/>
                </a:lnTo>
                <a:lnTo>
                  <a:pt x="25747" y="7179"/>
                </a:lnTo>
                <a:lnTo>
                  <a:pt x="25418" y="6594"/>
                </a:lnTo>
                <a:lnTo>
                  <a:pt x="25058" y="6040"/>
                </a:lnTo>
                <a:lnTo>
                  <a:pt x="24668" y="5500"/>
                </a:lnTo>
                <a:lnTo>
                  <a:pt x="24264" y="4991"/>
                </a:lnTo>
                <a:lnTo>
                  <a:pt x="23844" y="4496"/>
                </a:lnTo>
                <a:lnTo>
                  <a:pt x="23379" y="4016"/>
                </a:lnTo>
                <a:lnTo>
                  <a:pt x="22915" y="3567"/>
                </a:lnTo>
                <a:lnTo>
                  <a:pt x="22405" y="3132"/>
                </a:lnTo>
                <a:lnTo>
                  <a:pt x="21896" y="2728"/>
                </a:lnTo>
                <a:lnTo>
                  <a:pt x="21356" y="2338"/>
                </a:lnTo>
                <a:lnTo>
                  <a:pt x="20802" y="1978"/>
                </a:lnTo>
                <a:lnTo>
                  <a:pt x="20232" y="1649"/>
                </a:lnTo>
                <a:lnTo>
                  <a:pt x="19633" y="1349"/>
                </a:lnTo>
                <a:lnTo>
                  <a:pt x="19033" y="1079"/>
                </a:lnTo>
                <a:lnTo>
                  <a:pt x="18404" y="839"/>
                </a:lnTo>
                <a:lnTo>
                  <a:pt x="17774" y="614"/>
                </a:lnTo>
                <a:lnTo>
                  <a:pt x="17115" y="435"/>
                </a:lnTo>
                <a:lnTo>
                  <a:pt x="16456" y="285"/>
                </a:lnTo>
                <a:lnTo>
                  <a:pt x="15781" y="165"/>
                </a:lnTo>
                <a:lnTo>
                  <a:pt x="15092" y="75"/>
                </a:lnTo>
                <a:lnTo>
                  <a:pt x="14402" y="15"/>
                </a:lnTo>
                <a:lnTo>
                  <a:pt x="1369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1" name="Google Shape;781;p24"/>
          <p:cNvCxnSpPr/>
          <p:nvPr/>
        </p:nvCxnSpPr>
        <p:spPr>
          <a:xfrm>
            <a:off x="0" y="2800350"/>
            <a:ext cx="870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82" name="Google Shape;782;p24"/>
          <p:cNvGrpSpPr/>
          <p:nvPr/>
        </p:nvGrpSpPr>
        <p:grpSpPr>
          <a:xfrm>
            <a:off x="5689080" y="2311494"/>
            <a:ext cx="2745353" cy="1107701"/>
            <a:chOff x="2296592" y="2262599"/>
            <a:chExt cx="2396014" cy="966665"/>
          </a:xfrm>
        </p:grpSpPr>
        <p:sp>
          <p:nvSpPr>
            <p:cNvPr id="783" name="Google Shape;783;p24"/>
            <p:cNvSpPr/>
            <p:nvPr/>
          </p:nvSpPr>
          <p:spPr>
            <a:xfrm flipH="1">
              <a:off x="4503323" y="2918498"/>
              <a:ext cx="109374" cy="153412"/>
            </a:xfrm>
            <a:custGeom>
              <a:rect b="b" l="l" r="r" t="t"/>
              <a:pathLst>
                <a:path extrusionOk="0" h="18296" w="13044">
                  <a:moveTo>
                    <a:pt x="13043" y="1"/>
                  </a:moveTo>
                  <a:lnTo>
                    <a:pt x="1" y="561"/>
                  </a:lnTo>
                  <a:lnTo>
                    <a:pt x="384" y="3306"/>
                  </a:lnTo>
                  <a:lnTo>
                    <a:pt x="857" y="6109"/>
                  </a:lnTo>
                  <a:lnTo>
                    <a:pt x="1388" y="9355"/>
                  </a:lnTo>
                  <a:lnTo>
                    <a:pt x="1712" y="11007"/>
                  </a:lnTo>
                  <a:lnTo>
                    <a:pt x="2007" y="12600"/>
                  </a:lnTo>
                  <a:lnTo>
                    <a:pt x="2332" y="14076"/>
                  </a:lnTo>
                  <a:lnTo>
                    <a:pt x="2657" y="15433"/>
                  </a:lnTo>
                  <a:lnTo>
                    <a:pt x="2981" y="16554"/>
                  </a:lnTo>
                  <a:lnTo>
                    <a:pt x="3129" y="17056"/>
                  </a:lnTo>
                  <a:lnTo>
                    <a:pt x="3276" y="17440"/>
                  </a:lnTo>
                  <a:lnTo>
                    <a:pt x="3424" y="17794"/>
                  </a:lnTo>
                  <a:lnTo>
                    <a:pt x="3571" y="18030"/>
                  </a:lnTo>
                  <a:lnTo>
                    <a:pt x="3719" y="18177"/>
                  </a:lnTo>
                  <a:lnTo>
                    <a:pt x="3778" y="18236"/>
                  </a:lnTo>
                  <a:lnTo>
                    <a:pt x="3837" y="18236"/>
                  </a:lnTo>
                  <a:lnTo>
                    <a:pt x="4575" y="18295"/>
                  </a:lnTo>
                  <a:lnTo>
                    <a:pt x="8352" y="18295"/>
                  </a:lnTo>
                  <a:lnTo>
                    <a:pt x="11833" y="18236"/>
                  </a:lnTo>
                  <a:lnTo>
                    <a:pt x="13043" y="1"/>
                  </a:lnTo>
                  <a:close/>
                </a:path>
              </a:pathLst>
            </a:custGeom>
            <a:solidFill>
              <a:srgbClr val="544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 flipH="1">
              <a:off x="2328010" y="2306880"/>
              <a:ext cx="2299779" cy="793732"/>
            </a:xfrm>
            <a:custGeom>
              <a:rect b="b" l="l" r="r" t="t"/>
              <a:pathLst>
                <a:path extrusionOk="0" h="94661" w="274273">
                  <a:moveTo>
                    <a:pt x="231841" y="1"/>
                  </a:moveTo>
                  <a:lnTo>
                    <a:pt x="119004" y="325"/>
                  </a:lnTo>
                  <a:lnTo>
                    <a:pt x="118267" y="355"/>
                  </a:lnTo>
                  <a:lnTo>
                    <a:pt x="117470" y="414"/>
                  </a:lnTo>
                  <a:lnTo>
                    <a:pt x="116585" y="532"/>
                  </a:lnTo>
                  <a:lnTo>
                    <a:pt x="115611" y="709"/>
                  </a:lnTo>
                  <a:lnTo>
                    <a:pt x="114608" y="916"/>
                  </a:lnTo>
                  <a:lnTo>
                    <a:pt x="113546" y="1181"/>
                  </a:lnTo>
                  <a:lnTo>
                    <a:pt x="112424" y="1506"/>
                  </a:lnTo>
                  <a:lnTo>
                    <a:pt x="111244" y="1889"/>
                  </a:lnTo>
                  <a:lnTo>
                    <a:pt x="110064" y="2332"/>
                  </a:lnTo>
                  <a:lnTo>
                    <a:pt x="108824" y="2834"/>
                  </a:lnTo>
                  <a:lnTo>
                    <a:pt x="107585" y="3394"/>
                  </a:lnTo>
                  <a:lnTo>
                    <a:pt x="106316" y="4043"/>
                  </a:lnTo>
                  <a:lnTo>
                    <a:pt x="105047" y="4751"/>
                  </a:lnTo>
                  <a:lnTo>
                    <a:pt x="103749" y="5519"/>
                  </a:lnTo>
                  <a:lnTo>
                    <a:pt x="102480" y="6345"/>
                  </a:lnTo>
                  <a:lnTo>
                    <a:pt x="101182" y="7260"/>
                  </a:lnTo>
                  <a:lnTo>
                    <a:pt x="100975" y="7466"/>
                  </a:lnTo>
                  <a:lnTo>
                    <a:pt x="100739" y="7673"/>
                  </a:lnTo>
                  <a:lnTo>
                    <a:pt x="100297" y="8145"/>
                  </a:lnTo>
                  <a:lnTo>
                    <a:pt x="99884" y="8676"/>
                  </a:lnTo>
                  <a:lnTo>
                    <a:pt x="99471" y="9266"/>
                  </a:lnTo>
                  <a:lnTo>
                    <a:pt x="98615" y="10417"/>
                  </a:lnTo>
                  <a:lnTo>
                    <a:pt x="98202" y="10948"/>
                  </a:lnTo>
                  <a:lnTo>
                    <a:pt x="97759" y="11420"/>
                  </a:lnTo>
                  <a:lnTo>
                    <a:pt x="94661" y="14430"/>
                  </a:lnTo>
                  <a:lnTo>
                    <a:pt x="92949" y="16082"/>
                  </a:lnTo>
                  <a:lnTo>
                    <a:pt x="91179" y="17764"/>
                  </a:lnTo>
                  <a:lnTo>
                    <a:pt x="89320" y="19446"/>
                  </a:lnTo>
                  <a:lnTo>
                    <a:pt x="87461" y="21158"/>
                  </a:lnTo>
                  <a:lnTo>
                    <a:pt x="85632" y="22810"/>
                  </a:lnTo>
                  <a:lnTo>
                    <a:pt x="83773" y="24403"/>
                  </a:lnTo>
                  <a:lnTo>
                    <a:pt x="82002" y="25938"/>
                  </a:lnTo>
                  <a:lnTo>
                    <a:pt x="80291" y="27325"/>
                  </a:lnTo>
                  <a:lnTo>
                    <a:pt x="78697" y="28593"/>
                  </a:lnTo>
                  <a:lnTo>
                    <a:pt x="77222" y="29685"/>
                  </a:lnTo>
                  <a:lnTo>
                    <a:pt x="76543" y="30157"/>
                  </a:lnTo>
                  <a:lnTo>
                    <a:pt x="75894" y="30570"/>
                  </a:lnTo>
                  <a:lnTo>
                    <a:pt x="75304" y="30924"/>
                  </a:lnTo>
                  <a:lnTo>
                    <a:pt x="74743" y="31249"/>
                  </a:lnTo>
                  <a:lnTo>
                    <a:pt x="74271" y="31485"/>
                  </a:lnTo>
                  <a:lnTo>
                    <a:pt x="73799" y="31662"/>
                  </a:lnTo>
                  <a:lnTo>
                    <a:pt x="73415" y="31780"/>
                  </a:lnTo>
                  <a:lnTo>
                    <a:pt x="73091" y="31810"/>
                  </a:lnTo>
                  <a:lnTo>
                    <a:pt x="72088" y="31869"/>
                  </a:lnTo>
                  <a:lnTo>
                    <a:pt x="70347" y="31987"/>
                  </a:lnTo>
                  <a:lnTo>
                    <a:pt x="67957" y="32193"/>
                  </a:lnTo>
                  <a:lnTo>
                    <a:pt x="64976" y="32488"/>
                  </a:lnTo>
                  <a:lnTo>
                    <a:pt x="61553" y="32901"/>
                  </a:lnTo>
                  <a:lnTo>
                    <a:pt x="57717" y="33403"/>
                  </a:lnTo>
                  <a:lnTo>
                    <a:pt x="53616" y="33993"/>
                  </a:lnTo>
                  <a:lnTo>
                    <a:pt x="51491" y="34318"/>
                  </a:lnTo>
                  <a:lnTo>
                    <a:pt x="49308" y="34672"/>
                  </a:lnTo>
                  <a:lnTo>
                    <a:pt x="47095" y="35055"/>
                  </a:lnTo>
                  <a:lnTo>
                    <a:pt x="44882" y="35469"/>
                  </a:lnTo>
                  <a:lnTo>
                    <a:pt x="42639" y="35911"/>
                  </a:lnTo>
                  <a:lnTo>
                    <a:pt x="40426" y="36383"/>
                  </a:lnTo>
                  <a:lnTo>
                    <a:pt x="38243" y="36885"/>
                  </a:lnTo>
                  <a:lnTo>
                    <a:pt x="36059" y="37416"/>
                  </a:lnTo>
                  <a:lnTo>
                    <a:pt x="33935" y="37977"/>
                  </a:lnTo>
                  <a:lnTo>
                    <a:pt x="31839" y="38537"/>
                  </a:lnTo>
                  <a:lnTo>
                    <a:pt x="29833" y="39157"/>
                  </a:lnTo>
                  <a:lnTo>
                    <a:pt x="27885" y="39806"/>
                  </a:lnTo>
                  <a:lnTo>
                    <a:pt x="26027" y="40485"/>
                  </a:lnTo>
                  <a:lnTo>
                    <a:pt x="24256" y="41163"/>
                  </a:lnTo>
                  <a:lnTo>
                    <a:pt x="23430" y="41547"/>
                  </a:lnTo>
                  <a:lnTo>
                    <a:pt x="22604" y="41901"/>
                  </a:lnTo>
                  <a:lnTo>
                    <a:pt x="21836" y="42285"/>
                  </a:lnTo>
                  <a:lnTo>
                    <a:pt x="21069" y="42668"/>
                  </a:lnTo>
                  <a:lnTo>
                    <a:pt x="20361" y="43081"/>
                  </a:lnTo>
                  <a:lnTo>
                    <a:pt x="19682" y="43465"/>
                  </a:lnTo>
                  <a:lnTo>
                    <a:pt x="19033" y="43878"/>
                  </a:lnTo>
                  <a:lnTo>
                    <a:pt x="18414" y="44321"/>
                  </a:lnTo>
                  <a:lnTo>
                    <a:pt x="16555" y="45649"/>
                  </a:lnTo>
                  <a:lnTo>
                    <a:pt x="14902" y="46917"/>
                  </a:lnTo>
                  <a:lnTo>
                    <a:pt x="13279" y="48245"/>
                  </a:lnTo>
                  <a:lnTo>
                    <a:pt x="11863" y="49485"/>
                  </a:lnTo>
                  <a:lnTo>
                    <a:pt x="10624" y="50635"/>
                  </a:lnTo>
                  <a:lnTo>
                    <a:pt x="10092" y="51166"/>
                  </a:lnTo>
                  <a:lnTo>
                    <a:pt x="9591" y="51668"/>
                  </a:lnTo>
                  <a:lnTo>
                    <a:pt x="8971" y="52376"/>
                  </a:lnTo>
                  <a:lnTo>
                    <a:pt x="8971" y="52406"/>
                  </a:lnTo>
                  <a:lnTo>
                    <a:pt x="8411" y="53055"/>
                  </a:lnTo>
                  <a:lnTo>
                    <a:pt x="8145" y="53380"/>
                  </a:lnTo>
                  <a:lnTo>
                    <a:pt x="7702" y="54029"/>
                  </a:lnTo>
                  <a:lnTo>
                    <a:pt x="7319" y="54619"/>
                  </a:lnTo>
                  <a:lnTo>
                    <a:pt x="6994" y="55209"/>
                  </a:lnTo>
                  <a:lnTo>
                    <a:pt x="6699" y="55770"/>
                  </a:lnTo>
                  <a:lnTo>
                    <a:pt x="6552" y="56153"/>
                  </a:lnTo>
                  <a:lnTo>
                    <a:pt x="6522" y="56212"/>
                  </a:lnTo>
                  <a:lnTo>
                    <a:pt x="6434" y="56478"/>
                  </a:lnTo>
                  <a:lnTo>
                    <a:pt x="6286" y="56950"/>
                  </a:lnTo>
                  <a:lnTo>
                    <a:pt x="6227" y="57186"/>
                  </a:lnTo>
                  <a:lnTo>
                    <a:pt x="6168" y="57422"/>
                  </a:lnTo>
                  <a:lnTo>
                    <a:pt x="6050" y="57865"/>
                  </a:lnTo>
                  <a:lnTo>
                    <a:pt x="6020" y="58071"/>
                  </a:lnTo>
                  <a:lnTo>
                    <a:pt x="5991" y="58278"/>
                  </a:lnTo>
                  <a:lnTo>
                    <a:pt x="5961" y="58455"/>
                  </a:lnTo>
                  <a:lnTo>
                    <a:pt x="5932" y="58868"/>
                  </a:lnTo>
                  <a:lnTo>
                    <a:pt x="5902" y="59015"/>
                  </a:lnTo>
                  <a:lnTo>
                    <a:pt x="5873" y="59340"/>
                  </a:lnTo>
                  <a:lnTo>
                    <a:pt x="5843" y="59606"/>
                  </a:lnTo>
                  <a:lnTo>
                    <a:pt x="5814" y="59901"/>
                  </a:lnTo>
                  <a:lnTo>
                    <a:pt x="5755" y="60255"/>
                  </a:lnTo>
                  <a:lnTo>
                    <a:pt x="5637" y="60579"/>
                  </a:lnTo>
                  <a:lnTo>
                    <a:pt x="5519" y="60904"/>
                  </a:lnTo>
                  <a:lnTo>
                    <a:pt x="5342" y="61228"/>
                  </a:lnTo>
                  <a:lnTo>
                    <a:pt x="5165" y="61553"/>
                  </a:lnTo>
                  <a:lnTo>
                    <a:pt x="4958" y="61848"/>
                  </a:lnTo>
                  <a:lnTo>
                    <a:pt x="4722" y="62143"/>
                  </a:lnTo>
                  <a:lnTo>
                    <a:pt x="4457" y="62438"/>
                  </a:lnTo>
                  <a:lnTo>
                    <a:pt x="3778" y="63146"/>
                  </a:lnTo>
                  <a:lnTo>
                    <a:pt x="3040" y="63855"/>
                  </a:lnTo>
                  <a:lnTo>
                    <a:pt x="2273" y="64533"/>
                  </a:lnTo>
                  <a:lnTo>
                    <a:pt x="1565" y="65241"/>
                  </a:lnTo>
                  <a:lnTo>
                    <a:pt x="1240" y="65596"/>
                  </a:lnTo>
                  <a:lnTo>
                    <a:pt x="945" y="65950"/>
                  </a:lnTo>
                  <a:lnTo>
                    <a:pt x="680" y="66333"/>
                  </a:lnTo>
                  <a:lnTo>
                    <a:pt x="444" y="66687"/>
                  </a:lnTo>
                  <a:lnTo>
                    <a:pt x="267" y="67071"/>
                  </a:lnTo>
                  <a:lnTo>
                    <a:pt x="119" y="67484"/>
                  </a:lnTo>
                  <a:lnTo>
                    <a:pt x="30" y="67868"/>
                  </a:lnTo>
                  <a:lnTo>
                    <a:pt x="1" y="68281"/>
                  </a:lnTo>
                  <a:lnTo>
                    <a:pt x="30" y="74920"/>
                  </a:lnTo>
                  <a:lnTo>
                    <a:pt x="30" y="75038"/>
                  </a:lnTo>
                  <a:lnTo>
                    <a:pt x="89" y="75126"/>
                  </a:lnTo>
                  <a:lnTo>
                    <a:pt x="178" y="75244"/>
                  </a:lnTo>
                  <a:lnTo>
                    <a:pt x="267" y="75333"/>
                  </a:lnTo>
                  <a:lnTo>
                    <a:pt x="562" y="75480"/>
                  </a:lnTo>
                  <a:lnTo>
                    <a:pt x="945" y="75658"/>
                  </a:lnTo>
                  <a:lnTo>
                    <a:pt x="1417" y="75776"/>
                  </a:lnTo>
                  <a:lnTo>
                    <a:pt x="1948" y="75923"/>
                  </a:lnTo>
                  <a:lnTo>
                    <a:pt x="3158" y="76159"/>
                  </a:lnTo>
                  <a:lnTo>
                    <a:pt x="4457" y="76484"/>
                  </a:lnTo>
                  <a:lnTo>
                    <a:pt x="5106" y="76661"/>
                  </a:lnTo>
                  <a:lnTo>
                    <a:pt x="5755" y="76867"/>
                  </a:lnTo>
                  <a:lnTo>
                    <a:pt x="6345" y="77103"/>
                  </a:lnTo>
                  <a:lnTo>
                    <a:pt x="6906" y="77369"/>
                  </a:lnTo>
                  <a:lnTo>
                    <a:pt x="7171" y="77516"/>
                  </a:lnTo>
                  <a:lnTo>
                    <a:pt x="7407" y="77694"/>
                  </a:lnTo>
                  <a:lnTo>
                    <a:pt x="7643" y="77871"/>
                  </a:lnTo>
                  <a:lnTo>
                    <a:pt x="7850" y="78048"/>
                  </a:lnTo>
                  <a:lnTo>
                    <a:pt x="8234" y="78490"/>
                  </a:lnTo>
                  <a:lnTo>
                    <a:pt x="8647" y="79021"/>
                  </a:lnTo>
                  <a:lnTo>
                    <a:pt x="9060" y="79611"/>
                  </a:lnTo>
                  <a:lnTo>
                    <a:pt x="9443" y="80231"/>
                  </a:lnTo>
                  <a:lnTo>
                    <a:pt x="9797" y="80939"/>
                  </a:lnTo>
                  <a:lnTo>
                    <a:pt x="10122" y="81647"/>
                  </a:lnTo>
                  <a:lnTo>
                    <a:pt x="10417" y="82356"/>
                  </a:lnTo>
                  <a:lnTo>
                    <a:pt x="10653" y="83064"/>
                  </a:lnTo>
                  <a:lnTo>
                    <a:pt x="10830" y="83743"/>
                  </a:lnTo>
                  <a:lnTo>
                    <a:pt x="10919" y="84362"/>
                  </a:lnTo>
                  <a:lnTo>
                    <a:pt x="10948" y="84687"/>
                  </a:lnTo>
                  <a:lnTo>
                    <a:pt x="10948" y="84952"/>
                  </a:lnTo>
                  <a:lnTo>
                    <a:pt x="10919" y="85218"/>
                  </a:lnTo>
                  <a:lnTo>
                    <a:pt x="10889" y="85483"/>
                  </a:lnTo>
                  <a:lnTo>
                    <a:pt x="10830" y="85690"/>
                  </a:lnTo>
                  <a:lnTo>
                    <a:pt x="10742" y="85897"/>
                  </a:lnTo>
                  <a:lnTo>
                    <a:pt x="10624" y="86074"/>
                  </a:lnTo>
                  <a:lnTo>
                    <a:pt x="10476" y="86221"/>
                  </a:lnTo>
                  <a:lnTo>
                    <a:pt x="10299" y="86339"/>
                  </a:lnTo>
                  <a:lnTo>
                    <a:pt x="10092" y="86428"/>
                  </a:lnTo>
                  <a:lnTo>
                    <a:pt x="9856" y="86487"/>
                  </a:lnTo>
                  <a:lnTo>
                    <a:pt x="9591" y="86516"/>
                  </a:lnTo>
                  <a:lnTo>
                    <a:pt x="3217" y="86516"/>
                  </a:lnTo>
                  <a:lnTo>
                    <a:pt x="2952" y="86546"/>
                  </a:lnTo>
                  <a:lnTo>
                    <a:pt x="2716" y="86605"/>
                  </a:lnTo>
                  <a:lnTo>
                    <a:pt x="2480" y="86664"/>
                  </a:lnTo>
                  <a:lnTo>
                    <a:pt x="2273" y="86782"/>
                  </a:lnTo>
                  <a:lnTo>
                    <a:pt x="2096" y="86929"/>
                  </a:lnTo>
                  <a:lnTo>
                    <a:pt x="1919" y="87077"/>
                  </a:lnTo>
                  <a:lnTo>
                    <a:pt x="1742" y="87283"/>
                  </a:lnTo>
                  <a:lnTo>
                    <a:pt x="1594" y="87490"/>
                  </a:lnTo>
                  <a:lnTo>
                    <a:pt x="1476" y="87696"/>
                  </a:lnTo>
                  <a:lnTo>
                    <a:pt x="1358" y="87933"/>
                  </a:lnTo>
                  <a:lnTo>
                    <a:pt x="1270" y="88198"/>
                  </a:lnTo>
                  <a:lnTo>
                    <a:pt x="1181" y="88464"/>
                  </a:lnTo>
                  <a:lnTo>
                    <a:pt x="1122" y="88729"/>
                  </a:lnTo>
                  <a:lnTo>
                    <a:pt x="1093" y="88995"/>
                  </a:lnTo>
                  <a:lnTo>
                    <a:pt x="1063" y="89290"/>
                  </a:lnTo>
                  <a:lnTo>
                    <a:pt x="1034" y="89555"/>
                  </a:lnTo>
                  <a:lnTo>
                    <a:pt x="1063" y="89880"/>
                  </a:lnTo>
                  <a:lnTo>
                    <a:pt x="1093" y="90205"/>
                  </a:lnTo>
                  <a:lnTo>
                    <a:pt x="1152" y="90588"/>
                  </a:lnTo>
                  <a:lnTo>
                    <a:pt x="1270" y="91001"/>
                  </a:lnTo>
                  <a:lnTo>
                    <a:pt x="1417" y="91414"/>
                  </a:lnTo>
                  <a:lnTo>
                    <a:pt x="1653" y="91857"/>
                  </a:lnTo>
                  <a:lnTo>
                    <a:pt x="1919" y="92270"/>
                  </a:lnTo>
                  <a:lnTo>
                    <a:pt x="2244" y="92683"/>
                  </a:lnTo>
                  <a:lnTo>
                    <a:pt x="2450" y="92890"/>
                  </a:lnTo>
                  <a:lnTo>
                    <a:pt x="2686" y="93096"/>
                  </a:lnTo>
                  <a:lnTo>
                    <a:pt x="2922" y="93273"/>
                  </a:lnTo>
                  <a:lnTo>
                    <a:pt x="3188" y="93450"/>
                  </a:lnTo>
                  <a:lnTo>
                    <a:pt x="3453" y="93627"/>
                  </a:lnTo>
                  <a:lnTo>
                    <a:pt x="3778" y="93805"/>
                  </a:lnTo>
                  <a:lnTo>
                    <a:pt x="4102" y="93952"/>
                  </a:lnTo>
                  <a:lnTo>
                    <a:pt x="4457" y="94070"/>
                  </a:lnTo>
                  <a:lnTo>
                    <a:pt x="4840" y="94218"/>
                  </a:lnTo>
                  <a:lnTo>
                    <a:pt x="5253" y="94336"/>
                  </a:lnTo>
                  <a:lnTo>
                    <a:pt x="5696" y="94424"/>
                  </a:lnTo>
                  <a:lnTo>
                    <a:pt x="6168" y="94513"/>
                  </a:lnTo>
                  <a:lnTo>
                    <a:pt x="6670" y="94572"/>
                  </a:lnTo>
                  <a:lnTo>
                    <a:pt x="7201" y="94631"/>
                  </a:lnTo>
                  <a:lnTo>
                    <a:pt x="7791" y="94660"/>
                  </a:lnTo>
                  <a:lnTo>
                    <a:pt x="8381" y="94660"/>
                  </a:lnTo>
                  <a:lnTo>
                    <a:pt x="21718" y="94631"/>
                  </a:lnTo>
                  <a:lnTo>
                    <a:pt x="23046" y="94395"/>
                  </a:lnTo>
                  <a:lnTo>
                    <a:pt x="24463" y="94188"/>
                  </a:lnTo>
                  <a:lnTo>
                    <a:pt x="25938" y="94011"/>
                  </a:lnTo>
                  <a:lnTo>
                    <a:pt x="27443" y="93864"/>
                  </a:lnTo>
                  <a:lnTo>
                    <a:pt x="29036" y="93745"/>
                  </a:lnTo>
                  <a:lnTo>
                    <a:pt x="30659" y="93657"/>
                  </a:lnTo>
                  <a:lnTo>
                    <a:pt x="32312" y="93568"/>
                  </a:lnTo>
                  <a:lnTo>
                    <a:pt x="34053" y="93480"/>
                  </a:lnTo>
                  <a:lnTo>
                    <a:pt x="37623" y="93391"/>
                  </a:lnTo>
                  <a:lnTo>
                    <a:pt x="41370" y="93332"/>
                  </a:lnTo>
                  <a:lnTo>
                    <a:pt x="45265" y="93303"/>
                  </a:lnTo>
                  <a:lnTo>
                    <a:pt x="49278" y="93273"/>
                  </a:lnTo>
                  <a:lnTo>
                    <a:pt x="52259" y="93273"/>
                  </a:lnTo>
                  <a:lnTo>
                    <a:pt x="55268" y="93303"/>
                  </a:lnTo>
                  <a:lnTo>
                    <a:pt x="58367" y="93332"/>
                  </a:lnTo>
                  <a:lnTo>
                    <a:pt x="61524" y="93421"/>
                  </a:lnTo>
                  <a:lnTo>
                    <a:pt x="64711" y="93568"/>
                  </a:lnTo>
                  <a:lnTo>
                    <a:pt x="66334" y="93657"/>
                  </a:lnTo>
                  <a:lnTo>
                    <a:pt x="67927" y="93775"/>
                  </a:lnTo>
                  <a:lnTo>
                    <a:pt x="69579" y="93923"/>
                  </a:lnTo>
                  <a:lnTo>
                    <a:pt x="71202" y="94070"/>
                  </a:lnTo>
                  <a:lnTo>
                    <a:pt x="72855" y="94247"/>
                  </a:lnTo>
                  <a:lnTo>
                    <a:pt x="74507" y="94454"/>
                  </a:lnTo>
                  <a:lnTo>
                    <a:pt x="208560" y="94070"/>
                  </a:lnTo>
                  <a:lnTo>
                    <a:pt x="210359" y="93834"/>
                  </a:lnTo>
                  <a:lnTo>
                    <a:pt x="212071" y="93598"/>
                  </a:lnTo>
                  <a:lnTo>
                    <a:pt x="215169" y="93096"/>
                  </a:lnTo>
                  <a:lnTo>
                    <a:pt x="217854" y="92624"/>
                  </a:lnTo>
                  <a:lnTo>
                    <a:pt x="220097" y="92182"/>
                  </a:lnTo>
                  <a:lnTo>
                    <a:pt x="221867" y="91798"/>
                  </a:lnTo>
                  <a:lnTo>
                    <a:pt x="223136" y="91503"/>
                  </a:lnTo>
                  <a:lnTo>
                    <a:pt x="224198" y="91237"/>
                  </a:lnTo>
                  <a:lnTo>
                    <a:pt x="224671" y="90972"/>
                  </a:lnTo>
                  <a:lnTo>
                    <a:pt x="225231" y="90647"/>
                  </a:lnTo>
                  <a:lnTo>
                    <a:pt x="225998" y="90234"/>
                  </a:lnTo>
                  <a:lnTo>
                    <a:pt x="226972" y="89762"/>
                  </a:lnTo>
                  <a:lnTo>
                    <a:pt x="228123" y="89201"/>
                  </a:lnTo>
                  <a:lnTo>
                    <a:pt x="229451" y="88641"/>
                  </a:lnTo>
                  <a:lnTo>
                    <a:pt x="230926" y="88021"/>
                  </a:lnTo>
                  <a:lnTo>
                    <a:pt x="232520" y="87431"/>
                  </a:lnTo>
                  <a:lnTo>
                    <a:pt x="234260" y="86841"/>
                  </a:lnTo>
                  <a:lnTo>
                    <a:pt x="235175" y="86546"/>
                  </a:lnTo>
                  <a:lnTo>
                    <a:pt x="236119" y="86280"/>
                  </a:lnTo>
                  <a:lnTo>
                    <a:pt x="237093" y="86044"/>
                  </a:lnTo>
                  <a:lnTo>
                    <a:pt x="238096" y="85808"/>
                  </a:lnTo>
                  <a:lnTo>
                    <a:pt x="239100" y="85572"/>
                  </a:lnTo>
                  <a:lnTo>
                    <a:pt x="240132" y="85395"/>
                  </a:lnTo>
                  <a:lnTo>
                    <a:pt x="241195" y="85218"/>
                  </a:lnTo>
                  <a:lnTo>
                    <a:pt x="242257" y="85070"/>
                  </a:lnTo>
                  <a:lnTo>
                    <a:pt x="243349" y="84952"/>
                  </a:lnTo>
                  <a:lnTo>
                    <a:pt x="244470" y="84864"/>
                  </a:lnTo>
                  <a:lnTo>
                    <a:pt x="245591" y="84805"/>
                  </a:lnTo>
                  <a:lnTo>
                    <a:pt x="246713" y="84775"/>
                  </a:lnTo>
                  <a:lnTo>
                    <a:pt x="249309" y="84805"/>
                  </a:lnTo>
                  <a:lnTo>
                    <a:pt x="251670" y="84864"/>
                  </a:lnTo>
                  <a:lnTo>
                    <a:pt x="252762" y="84923"/>
                  </a:lnTo>
                  <a:lnTo>
                    <a:pt x="253794" y="84982"/>
                  </a:lnTo>
                  <a:lnTo>
                    <a:pt x="254798" y="85070"/>
                  </a:lnTo>
                  <a:lnTo>
                    <a:pt x="255712" y="85159"/>
                  </a:lnTo>
                  <a:lnTo>
                    <a:pt x="256598" y="85277"/>
                  </a:lnTo>
                  <a:lnTo>
                    <a:pt x="257424" y="85424"/>
                  </a:lnTo>
                  <a:lnTo>
                    <a:pt x="258191" y="85572"/>
                  </a:lnTo>
                  <a:lnTo>
                    <a:pt x="258929" y="85749"/>
                  </a:lnTo>
                  <a:lnTo>
                    <a:pt x="259607" y="85926"/>
                  </a:lnTo>
                  <a:lnTo>
                    <a:pt x="260227" y="86133"/>
                  </a:lnTo>
                  <a:lnTo>
                    <a:pt x="260788" y="86369"/>
                  </a:lnTo>
                  <a:lnTo>
                    <a:pt x="261319" y="86605"/>
                  </a:lnTo>
                  <a:lnTo>
                    <a:pt x="265686" y="86605"/>
                  </a:lnTo>
                  <a:lnTo>
                    <a:pt x="266010" y="86575"/>
                  </a:lnTo>
                  <a:lnTo>
                    <a:pt x="266306" y="86546"/>
                  </a:lnTo>
                  <a:lnTo>
                    <a:pt x="266630" y="86487"/>
                  </a:lnTo>
                  <a:lnTo>
                    <a:pt x="266984" y="86398"/>
                  </a:lnTo>
                  <a:lnTo>
                    <a:pt x="267663" y="86192"/>
                  </a:lnTo>
                  <a:lnTo>
                    <a:pt x="268371" y="85897"/>
                  </a:lnTo>
                  <a:lnTo>
                    <a:pt x="269079" y="85542"/>
                  </a:lnTo>
                  <a:lnTo>
                    <a:pt x="269817" y="85129"/>
                  </a:lnTo>
                  <a:lnTo>
                    <a:pt x="270496" y="84687"/>
                  </a:lnTo>
                  <a:lnTo>
                    <a:pt x="271174" y="84185"/>
                  </a:lnTo>
                  <a:lnTo>
                    <a:pt x="271823" y="83654"/>
                  </a:lnTo>
                  <a:lnTo>
                    <a:pt x="272414" y="83093"/>
                  </a:lnTo>
                  <a:lnTo>
                    <a:pt x="272945" y="82533"/>
                  </a:lnTo>
                  <a:lnTo>
                    <a:pt x="273387" y="81943"/>
                  </a:lnTo>
                  <a:lnTo>
                    <a:pt x="273594" y="81677"/>
                  </a:lnTo>
                  <a:lnTo>
                    <a:pt x="273771" y="81382"/>
                  </a:lnTo>
                  <a:lnTo>
                    <a:pt x="273918" y="81116"/>
                  </a:lnTo>
                  <a:lnTo>
                    <a:pt x="274037" y="80821"/>
                  </a:lnTo>
                  <a:lnTo>
                    <a:pt x="274155" y="80556"/>
                  </a:lnTo>
                  <a:lnTo>
                    <a:pt x="274214" y="80290"/>
                  </a:lnTo>
                  <a:lnTo>
                    <a:pt x="274273" y="80025"/>
                  </a:lnTo>
                  <a:lnTo>
                    <a:pt x="274273" y="79759"/>
                  </a:lnTo>
                  <a:lnTo>
                    <a:pt x="274243" y="63973"/>
                  </a:lnTo>
                  <a:lnTo>
                    <a:pt x="274214" y="63825"/>
                  </a:lnTo>
                  <a:lnTo>
                    <a:pt x="274184" y="63648"/>
                  </a:lnTo>
                  <a:lnTo>
                    <a:pt x="274096" y="63501"/>
                  </a:lnTo>
                  <a:lnTo>
                    <a:pt x="273977" y="63294"/>
                  </a:lnTo>
                  <a:lnTo>
                    <a:pt x="273682" y="62910"/>
                  </a:lnTo>
                  <a:lnTo>
                    <a:pt x="273299" y="62497"/>
                  </a:lnTo>
                  <a:lnTo>
                    <a:pt x="272827" y="62055"/>
                  </a:lnTo>
                  <a:lnTo>
                    <a:pt x="272296" y="61583"/>
                  </a:lnTo>
                  <a:lnTo>
                    <a:pt x="271204" y="60579"/>
                  </a:lnTo>
                  <a:lnTo>
                    <a:pt x="270614" y="60048"/>
                  </a:lnTo>
                  <a:lnTo>
                    <a:pt x="270083" y="59488"/>
                  </a:lnTo>
                  <a:lnTo>
                    <a:pt x="269551" y="58956"/>
                  </a:lnTo>
                  <a:lnTo>
                    <a:pt x="269079" y="58396"/>
                  </a:lnTo>
                  <a:lnTo>
                    <a:pt x="268696" y="57865"/>
                  </a:lnTo>
                  <a:lnTo>
                    <a:pt x="268548" y="57570"/>
                  </a:lnTo>
                  <a:lnTo>
                    <a:pt x="268401" y="57304"/>
                  </a:lnTo>
                  <a:lnTo>
                    <a:pt x="268283" y="57038"/>
                  </a:lnTo>
                  <a:lnTo>
                    <a:pt x="268194" y="56773"/>
                  </a:lnTo>
                  <a:lnTo>
                    <a:pt x="268165" y="56507"/>
                  </a:lnTo>
                  <a:lnTo>
                    <a:pt x="268135" y="56242"/>
                  </a:lnTo>
                  <a:lnTo>
                    <a:pt x="268076" y="37239"/>
                  </a:lnTo>
                  <a:lnTo>
                    <a:pt x="268076" y="37091"/>
                  </a:lnTo>
                  <a:lnTo>
                    <a:pt x="268017" y="36885"/>
                  </a:lnTo>
                  <a:lnTo>
                    <a:pt x="267781" y="36354"/>
                  </a:lnTo>
                  <a:lnTo>
                    <a:pt x="267427" y="35705"/>
                  </a:lnTo>
                  <a:lnTo>
                    <a:pt x="266955" y="34908"/>
                  </a:lnTo>
                  <a:lnTo>
                    <a:pt x="266365" y="33993"/>
                  </a:lnTo>
                  <a:lnTo>
                    <a:pt x="265686" y="32990"/>
                  </a:lnTo>
                  <a:lnTo>
                    <a:pt x="264919" y="31869"/>
                  </a:lnTo>
                  <a:lnTo>
                    <a:pt x="264033" y="30659"/>
                  </a:lnTo>
                  <a:lnTo>
                    <a:pt x="263532" y="30010"/>
                  </a:lnTo>
                  <a:lnTo>
                    <a:pt x="262971" y="29331"/>
                  </a:lnTo>
                  <a:lnTo>
                    <a:pt x="262381" y="28652"/>
                  </a:lnTo>
                  <a:lnTo>
                    <a:pt x="261732" y="27944"/>
                  </a:lnTo>
                  <a:lnTo>
                    <a:pt x="260404" y="26528"/>
                  </a:lnTo>
                  <a:lnTo>
                    <a:pt x="258958" y="25112"/>
                  </a:lnTo>
                  <a:lnTo>
                    <a:pt x="257512" y="23636"/>
                  </a:lnTo>
                  <a:lnTo>
                    <a:pt x="256037" y="22131"/>
                  </a:lnTo>
                  <a:lnTo>
                    <a:pt x="255329" y="21364"/>
                  </a:lnTo>
                  <a:lnTo>
                    <a:pt x="254650" y="20597"/>
                  </a:lnTo>
                  <a:lnTo>
                    <a:pt x="253971" y="19830"/>
                  </a:lnTo>
                  <a:lnTo>
                    <a:pt x="253322" y="19063"/>
                  </a:lnTo>
                  <a:lnTo>
                    <a:pt x="252526" y="18030"/>
                  </a:lnTo>
                  <a:lnTo>
                    <a:pt x="251758" y="17027"/>
                  </a:lnTo>
                  <a:lnTo>
                    <a:pt x="251050" y="16023"/>
                  </a:lnTo>
                  <a:lnTo>
                    <a:pt x="250342" y="15050"/>
                  </a:lnTo>
                  <a:lnTo>
                    <a:pt x="249073" y="13132"/>
                  </a:lnTo>
                  <a:lnTo>
                    <a:pt x="247922" y="11332"/>
                  </a:lnTo>
                  <a:lnTo>
                    <a:pt x="246004" y="8322"/>
                  </a:lnTo>
                  <a:lnTo>
                    <a:pt x="245237" y="7171"/>
                  </a:lnTo>
                  <a:lnTo>
                    <a:pt x="244883" y="6699"/>
                  </a:lnTo>
                  <a:lnTo>
                    <a:pt x="244588" y="6315"/>
                  </a:lnTo>
                  <a:lnTo>
                    <a:pt x="243998" y="5666"/>
                  </a:lnTo>
                  <a:lnTo>
                    <a:pt x="243850" y="5489"/>
                  </a:lnTo>
                  <a:lnTo>
                    <a:pt x="243732" y="5342"/>
                  </a:lnTo>
                  <a:lnTo>
                    <a:pt x="243673" y="5194"/>
                  </a:lnTo>
                  <a:lnTo>
                    <a:pt x="243614" y="5076"/>
                  </a:lnTo>
                  <a:lnTo>
                    <a:pt x="243614" y="4958"/>
                  </a:lnTo>
                  <a:lnTo>
                    <a:pt x="243614" y="4840"/>
                  </a:lnTo>
                  <a:lnTo>
                    <a:pt x="243644" y="4722"/>
                  </a:lnTo>
                  <a:lnTo>
                    <a:pt x="243703" y="4604"/>
                  </a:lnTo>
                  <a:lnTo>
                    <a:pt x="243791" y="4515"/>
                  </a:lnTo>
                  <a:lnTo>
                    <a:pt x="243880" y="4427"/>
                  </a:lnTo>
                  <a:lnTo>
                    <a:pt x="244116" y="4279"/>
                  </a:lnTo>
                  <a:lnTo>
                    <a:pt x="244411" y="4132"/>
                  </a:lnTo>
                  <a:lnTo>
                    <a:pt x="244736" y="3984"/>
                  </a:lnTo>
                  <a:lnTo>
                    <a:pt x="245414" y="3748"/>
                  </a:lnTo>
                  <a:lnTo>
                    <a:pt x="246063" y="3512"/>
                  </a:lnTo>
                  <a:lnTo>
                    <a:pt x="246359" y="3394"/>
                  </a:lnTo>
                  <a:lnTo>
                    <a:pt x="246565" y="3247"/>
                  </a:lnTo>
                  <a:lnTo>
                    <a:pt x="246624" y="3158"/>
                  </a:lnTo>
                  <a:lnTo>
                    <a:pt x="246683" y="3070"/>
                  </a:lnTo>
                  <a:lnTo>
                    <a:pt x="246742" y="2981"/>
                  </a:lnTo>
                  <a:lnTo>
                    <a:pt x="246742" y="2893"/>
                  </a:lnTo>
                  <a:lnTo>
                    <a:pt x="246713" y="2804"/>
                  </a:lnTo>
                  <a:lnTo>
                    <a:pt x="246624" y="2686"/>
                  </a:lnTo>
                  <a:lnTo>
                    <a:pt x="246477" y="2597"/>
                  </a:lnTo>
                  <a:lnTo>
                    <a:pt x="246300" y="2479"/>
                  </a:lnTo>
                  <a:lnTo>
                    <a:pt x="245768" y="2243"/>
                  </a:lnTo>
                  <a:lnTo>
                    <a:pt x="245090" y="2007"/>
                  </a:lnTo>
                  <a:lnTo>
                    <a:pt x="244234" y="1771"/>
                  </a:lnTo>
                  <a:lnTo>
                    <a:pt x="243290" y="1506"/>
                  </a:lnTo>
                  <a:lnTo>
                    <a:pt x="242227" y="1270"/>
                  </a:lnTo>
                  <a:lnTo>
                    <a:pt x="241077" y="1063"/>
                  </a:lnTo>
                  <a:lnTo>
                    <a:pt x="239867" y="827"/>
                  </a:lnTo>
                  <a:lnTo>
                    <a:pt x="238628" y="650"/>
                  </a:lnTo>
                  <a:lnTo>
                    <a:pt x="237388" y="443"/>
                  </a:lnTo>
                  <a:lnTo>
                    <a:pt x="236178" y="296"/>
                  </a:lnTo>
                  <a:lnTo>
                    <a:pt x="234969" y="178"/>
                  </a:lnTo>
                  <a:lnTo>
                    <a:pt x="233847" y="89"/>
                  </a:lnTo>
                  <a:lnTo>
                    <a:pt x="232785" y="30"/>
                  </a:lnTo>
                  <a:lnTo>
                    <a:pt x="2318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 flipH="1">
              <a:off x="4003040" y="2816814"/>
              <a:ext cx="442896" cy="283547"/>
            </a:xfrm>
            <a:custGeom>
              <a:rect b="b" l="l" r="r" t="t"/>
              <a:pathLst>
                <a:path extrusionOk="0" h="33816" w="52820">
                  <a:moveTo>
                    <a:pt x="26322" y="0"/>
                  </a:moveTo>
                  <a:lnTo>
                    <a:pt x="24964" y="59"/>
                  </a:lnTo>
                  <a:lnTo>
                    <a:pt x="23636" y="148"/>
                  </a:lnTo>
                  <a:lnTo>
                    <a:pt x="22309" y="325"/>
                  </a:lnTo>
                  <a:lnTo>
                    <a:pt x="21010" y="561"/>
                  </a:lnTo>
                  <a:lnTo>
                    <a:pt x="19741" y="856"/>
                  </a:lnTo>
                  <a:lnTo>
                    <a:pt x="18473" y="1240"/>
                  </a:lnTo>
                  <a:lnTo>
                    <a:pt x="17263" y="1653"/>
                  </a:lnTo>
                  <a:lnTo>
                    <a:pt x="16053" y="2125"/>
                  </a:lnTo>
                  <a:lnTo>
                    <a:pt x="14902" y="2656"/>
                  </a:lnTo>
                  <a:lnTo>
                    <a:pt x="13751" y="3246"/>
                  </a:lnTo>
                  <a:lnTo>
                    <a:pt x="12660" y="3895"/>
                  </a:lnTo>
                  <a:lnTo>
                    <a:pt x="11597" y="4574"/>
                  </a:lnTo>
                  <a:lnTo>
                    <a:pt x="10565" y="5312"/>
                  </a:lnTo>
                  <a:lnTo>
                    <a:pt x="9561" y="6108"/>
                  </a:lnTo>
                  <a:lnTo>
                    <a:pt x="8588" y="6935"/>
                  </a:lnTo>
                  <a:lnTo>
                    <a:pt x="7673" y="7820"/>
                  </a:lnTo>
                  <a:lnTo>
                    <a:pt x="6817" y="8735"/>
                  </a:lnTo>
                  <a:lnTo>
                    <a:pt x="5991" y="9679"/>
                  </a:lnTo>
                  <a:lnTo>
                    <a:pt x="5194" y="10682"/>
                  </a:lnTo>
                  <a:lnTo>
                    <a:pt x="4486" y="11715"/>
                  </a:lnTo>
                  <a:lnTo>
                    <a:pt x="3778" y="12807"/>
                  </a:lnTo>
                  <a:lnTo>
                    <a:pt x="3158" y="13898"/>
                  </a:lnTo>
                  <a:lnTo>
                    <a:pt x="2568" y="15049"/>
                  </a:lnTo>
                  <a:lnTo>
                    <a:pt x="2037" y="16229"/>
                  </a:lnTo>
                  <a:lnTo>
                    <a:pt x="1565" y="17410"/>
                  </a:lnTo>
                  <a:lnTo>
                    <a:pt x="1152" y="18649"/>
                  </a:lnTo>
                  <a:lnTo>
                    <a:pt x="827" y="19888"/>
                  </a:lnTo>
                  <a:lnTo>
                    <a:pt x="532" y="21187"/>
                  </a:lnTo>
                  <a:lnTo>
                    <a:pt x="296" y="22485"/>
                  </a:lnTo>
                  <a:lnTo>
                    <a:pt x="119" y="23783"/>
                  </a:lnTo>
                  <a:lnTo>
                    <a:pt x="30" y="25141"/>
                  </a:lnTo>
                  <a:lnTo>
                    <a:pt x="1" y="26498"/>
                  </a:lnTo>
                  <a:lnTo>
                    <a:pt x="30" y="33816"/>
                  </a:lnTo>
                  <a:lnTo>
                    <a:pt x="52819" y="33668"/>
                  </a:lnTo>
                  <a:lnTo>
                    <a:pt x="52790" y="26321"/>
                  </a:lnTo>
                  <a:lnTo>
                    <a:pt x="52760" y="24993"/>
                  </a:lnTo>
                  <a:lnTo>
                    <a:pt x="52642" y="23636"/>
                  </a:lnTo>
                  <a:lnTo>
                    <a:pt x="52495" y="22308"/>
                  </a:lnTo>
                  <a:lnTo>
                    <a:pt x="52259" y="21010"/>
                  </a:lnTo>
                  <a:lnTo>
                    <a:pt x="51934" y="19741"/>
                  </a:lnTo>
                  <a:lnTo>
                    <a:pt x="51580" y="18501"/>
                  </a:lnTo>
                  <a:lnTo>
                    <a:pt x="51167" y="17262"/>
                  </a:lnTo>
                  <a:lnTo>
                    <a:pt x="50695" y="16082"/>
                  </a:lnTo>
                  <a:lnTo>
                    <a:pt x="50164" y="14902"/>
                  </a:lnTo>
                  <a:lnTo>
                    <a:pt x="49573" y="13780"/>
                  </a:lnTo>
                  <a:lnTo>
                    <a:pt x="48924" y="12659"/>
                  </a:lnTo>
                  <a:lnTo>
                    <a:pt x="48246" y="11597"/>
                  </a:lnTo>
                  <a:lnTo>
                    <a:pt x="47508" y="10564"/>
                  </a:lnTo>
                  <a:lnTo>
                    <a:pt x="46711" y="9561"/>
                  </a:lnTo>
                  <a:lnTo>
                    <a:pt x="45885" y="8616"/>
                  </a:lnTo>
                  <a:lnTo>
                    <a:pt x="45000" y="7702"/>
                  </a:lnTo>
                  <a:lnTo>
                    <a:pt x="44085" y="6817"/>
                  </a:lnTo>
                  <a:lnTo>
                    <a:pt x="43111" y="5990"/>
                  </a:lnTo>
                  <a:lnTo>
                    <a:pt x="42138" y="5223"/>
                  </a:lnTo>
                  <a:lnTo>
                    <a:pt x="41075" y="4485"/>
                  </a:lnTo>
                  <a:lnTo>
                    <a:pt x="40013" y="3807"/>
                  </a:lnTo>
                  <a:lnTo>
                    <a:pt x="38892" y="3158"/>
                  </a:lnTo>
                  <a:lnTo>
                    <a:pt x="37770" y="2597"/>
                  </a:lnTo>
                  <a:lnTo>
                    <a:pt x="36590" y="2066"/>
                  </a:lnTo>
                  <a:lnTo>
                    <a:pt x="35380" y="1594"/>
                  </a:lnTo>
                  <a:lnTo>
                    <a:pt x="34171" y="1181"/>
                  </a:lnTo>
                  <a:lnTo>
                    <a:pt x="32902" y="827"/>
                  </a:lnTo>
                  <a:lnTo>
                    <a:pt x="31633" y="531"/>
                  </a:lnTo>
                  <a:lnTo>
                    <a:pt x="30335" y="295"/>
                  </a:lnTo>
                  <a:lnTo>
                    <a:pt x="29007" y="148"/>
                  </a:lnTo>
                  <a:lnTo>
                    <a:pt x="27679" y="30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 flipH="1">
              <a:off x="4034962" y="2848727"/>
              <a:ext cx="379052" cy="379052"/>
            </a:xfrm>
            <a:custGeom>
              <a:rect b="b" l="l" r="r" t="t"/>
              <a:pathLst>
                <a:path extrusionOk="0" h="45206" w="45206">
                  <a:moveTo>
                    <a:pt x="22515" y="1"/>
                  </a:moveTo>
                  <a:lnTo>
                    <a:pt x="21364" y="30"/>
                  </a:lnTo>
                  <a:lnTo>
                    <a:pt x="20213" y="119"/>
                  </a:lnTo>
                  <a:lnTo>
                    <a:pt x="19092" y="266"/>
                  </a:lnTo>
                  <a:lnTo>
                    <a:pt x="17970" y="473"/>
                  </a:lnTo>
                  <a:lnTo>
                    <a:pt x="16879" y="738"/>
                  </a:lnTo>
                  <a:lnTo>
                    <a:pt x="15816" y="1034"/>
                  </a:lnTo>
                  <a:lnTo>
                    <a:pt x="14754" y="1388"/>
                  </a:lnTo>
                  <a:lnTo>
                    <a:pt x="13721" y="1801"/>
                  </a:lnTo>
                  <a:lnTo>
                    <a:pt x="12748" y="2273"/>
                  </a:lnTo>
                  <a:lnTo>
                    <a:pt x="11774" y="2774"/>
                  </a:lnTo>
                  <a:lnTo>
                    <a:pt x="10830" y="3306"/>
                  </a:lnTo>
                  <a:lnTo>
                    <a:pt x="9915" y="3896"/>
                  </a:lnTo>
                  <a:lnTo>
                    <a:pt x="9030" y="4545"/>
                  </a:lnTo>
                  <a:lnTo>
                    <a:pt x="8174" y="5194"/>
                  </a:lnTo>
                  <a:lnTo>
                    <a:pt x="7348" y="5932"/>
                  </a:lnTo>
                  <a:lnTo>
                    <a:pt x="6551" y="6669"/>
                  </a:lnTo>
                  <a:lnTo>
                    <a:pt x="5813" y="7466"/>
                  </a:lnTo>
                  <a:lnTo>
                    <a:pt x="5105" y="8292"/>
                  </a:lnTo>
                  <a:lnTo>
                    <a:pt x="4456" y="9148"/>
                  </a:lnTo>
                  <a:lnTo>
                    <a:pt x="3807" y="10033"/>
                  </a:lnTo>
                  <a:lnTo>
                    <a:pt x="3217" y="10948"/>
                  </a:lnTo>
                  <a:lnTo>
                    <a:pt x="2686" y="11892"/>
                  </a:lnTo>
                  <a:lnTo>
                    <a:pt x="2184" y="12866"/>
                  </a:lnTo>
                  <a:lnTo>
                    <a:pt x="1741" y="13869"/>
                  </a:lnTo>
                  <a:lnTo>
                    <a:pt x="1328" y="14902"/>
                  </a:lnTo>
                  <a:lnTo>
                    <a:pt x="974" y="15935"/>
                  </a:lnTo>
                  <a:lnTo>
                    <a:pt x="679" y="17026"/>
                  </a:lnTo>
                  <a:lnTo>
                    <a:pt x="443" y="18118"/>
                  </a:lnTo>
                  <a:lnTo>
                    <a:pt x="236" y="19240"/>
                  </a:lnTo>
                  <a:lnTo>
                    <a:pt x="89" y="20361"/>
                  </a:lnTo>
                  <a:lnTo>
                    <a:pt x="30" y="21512"/>
                  </a:lnTo>
                  <a:lnTo>
                    <a:pt x="0" y="22662"/>
                  </a:lnTo>
                  <a:lnTo>
                    <a:pt x="30" y="23843"/>
                  </a:lnTo>
                  <a:lnTo>
                    <a:pt x="118" y="24993"/>
                  </a:lnTo>
                  <a:lnTo>
                    <a:pt x="266" y="26115"/>
                  </a:lnTo>
                  <a:lnTo>
                    <a:pt x="472" y="27236"/>
                  </a:lnTo>
                  <a:lnTo>
                    <a:pt x="709" y="28328"/>
                  </a:lnTo>
                  <a:lnTo>
                    <a:pt x="1033" y="29390"/>
                  </a:lnTo>
                  <a:lnTo>
                    <a:pt x="1387" y="30452"/>
                  </a:lnTo>
                  <a:lnTo>
                    <a:pt x="1800" y="31456"/>
                  </a:lnTo>
                  <a:lnTo>
                    <a:pt x="2243" y="32459"/>
                  </a:lnTo>
                  <a:lnTo>
                    <a:pt x="2745" y="33433"/>
                  </a:lnTo>
                  <a:lnTo>
                    <a:pt x="3305" y="34377"/>
                  </a:lnTo>
                  <a:lnTo>
                    <a:pt x="3895" y="35292"/>
                  </a:lnTo>
                  <a:lnTo>
                    <a:pt x="4515" y="36177"/>
                  </a:lnTo>
                  <a:lnTo>
                    <a:pt x="5194" y="37032"/>
                  </a:lnTo>
                  <a:lnTo>
                    <a:pt x="5902" y="37859"/>
                  </a:lnTo>
                  <a:lnTo>
                    <a:pt x="6669" y="38626"/>
                  </a:lnTo>
                  <a:lnTo>
                    <a:pt x="7436" y="39393"/>
                  </a:lnTo>
                  <a:lnTo>
                    <a:pt x="8262" y="40101"/>
                  </a:lnTo>
                  <a:lnTo>
                    <a:pt x="9118" y="40750"/>
                  </a:lnTo>
                  <a:lnTo>
                    <a:pt x="10003" y="41370"/>
                  </a:lnTo>
                  <a:lnTo>
                    <a:pt x="10918" y="41960"/>
                  </a:lnTo>
                  <a:lnTo>
                    <a:pt x="11862" y="42521"/>
                  </a:lnTo>
                  <a:lnTo>
                    <a:pt x="12866" y="42993"/>
                  </a:lnTo>
                  <a:lnTo>
                    <a:pt x="13869" y="43465"/>
                  </a:lnTo>
                  <a:lnTo>
                    <a:pt x="14872" y="43849"/>
                  </a:lnTo>
                  <a:lnTo>
                    <a:pt x="15934" y="44203"/>
                  </a:lnTo>
                  <a:lnTo>
                    <a:pt x="16997" y="44498"/>
                  </a:lnTo>
                  <a:lnTo>
                    <a:pt x="18088" y="44763"/>
                  </a:lnTo>
                  <a:lnTo>
                    <a:pt x="19210" y="44970"/>
                  </a:lnTo>
                  <a:lnTo>
                    <a:pt x="20361" y="45088"/>
                  </a:lnTo>
                  <a:lnTo>
                    <a:pt x="21482" y="45176"/>
                  </a:lnTo>
                  <a:lnTo>
                    <a:pt x="22662" y="45206"/>
                  </a:lnTo>
                  <a:lnTo>
                    <a:pt x="23813" y="45176"/>
                  </a:lnTo>
                  <a:lnTo>
                    <a:pt x="24964" y="45088"/>
                  </a:lnTo>
                  <a:lnTo>
                    <a:pt x="26114" y="44940"/>
                  </a:lnTo>
                  <a:lnTo>
                    <a:pt x="27206" y="44734"/>
                  </a:lnTo>
                  <a:lnTo>
                    <a:pt x="28298" y="44468"/>
                  </a:lnTo>
                  <a:lnTo>
                    <a:pt x="29390" y="44173"/>
                  </a:lnTo>
                  <a:lnTo>
                    <a:pt x="30423" y="43819"/>
                  </a:lnTo>
                  <a:lnTo>
                    <a:pt x="31455" y="43406"/>
                  </a:lnTo>
                  <a:lnTo>
                    <a:pt x="32459" y="42963"/>
                  </a:lnTo>
                  <a:lnTo>
                    <a:pt x="33432" y="42462"/>
                  </a:lnTo>
                  <a:lnTo>
                    <a:pt x="34377" y="41901"/>
                  </a:lnTo>
                  <a:lnTo>
                    <a:pt x="35291" y="41311"/>
                  </a:lnTo>
                  <a:lnTo>
                    <a:pt x="36176" y="40691"/>
                  </a:lnTo>
                  <a:lnTo>
                    <a:pt x="37032" y="40013"/>
                  </a:lnTo>
                  <a:lnTo>
                    <a:pt x="37829" y="39305"/>
                  </a:lnTo>
                  <a:lnTo>
                    <a:pt x="38626" y="38537"/>
                  </a:lnTo>
                  <a:lnTo>
                    <a:pt x="39363" y="37741"/>
                  </a:lnTo>
                  <a:lnTo>
                    <a:pt x="40071" y="36944"/>
                  </a:lnTo>
                  <a:lnTo>
                    <a:pt x="40750" y="36088"/>
                  </a:lnTo>
                  <a:lnTo>
                    <a:pt x="41370" y="35173"/>
                  </a:lnTo>
                  <a:lnTo>
                    <a:pt x="41960" y="34259"/>
                  </a:lnTo>
                  <a:lnTo>
                    <a:pt x="42491" y="33315"/>
                  </a:lnTo>
                  <a:lnTo>
                    <a:pt x="42993" y="32341"/>
                  </a:lnTo>
                  <a:lnTo>
                    <a:pt x="43435" y="31338"/>
                  </a:lnTo>
                  <a:lnTo>
                    <a:pt x="43848" y="30305"/>
                  </a:lnTo>
                  <a:lnTo>
                    <a:pt x="44203" y="29272"/>
                  </a:lnTo>
                  <a:lnTo>
                    <a:pt x="44498" y="28180"/>
                  </a:lnTo>
                  <a:lnTo>
                    <a:pt x="44734" y="27088"/>
                  </a:lnTo>
                  <a:lnTo>
                    <a:pt x="44940" y="25997"/>
                  </a:lnTo>
                  <a:lnTo>
                    <a:pt x="45088" y="24846"/>
                  </a:lnTo>
                  <a:lnTo>
                    <a:pt x="45176" y="23695"/>
                  </a:lnTo>
                  <a:lnTo>
                    <a:pt x="45206" y="22544"/>
                  </a:lnTo>
                  <a:lnTo>
                    <a:pt x="45147" y="21364"/>
                  </a:lnTo>
                  <a:lnTo>
                    <a:pt x="45058" y="20243"/>
                  </a:lnTo>
                  <a:lnTo>
                    <a:pt x="44911" y="19092"/>
                  </a:lnTo>
                  <a:lnTo>
                    <a:pt x="44734" y="18000"/>
                  </a:lnTo>
                  <a:lnTo>
                    <a:pt x="44468" y="16879"/>
                  </a:lnTo>
                  <a:lnTo>
                    <a:pt x="44143" y="15817"/>
                  </a:lnTo>
                  <a:lnTo>
                    <a:pt x="43789" y="14784"/>
                  </a:lnTo>
                  <a:lnTo>
                    <a:pt x="43406" y="13751"/>
                  </a:lnTo>
                  <a:lnTo>
                    <a:pt x="42934" y="12748"/>
                  </a:lnTo>
                  <a:lnTo>
                    <a:pt x="42432" y="11774"/>
                  </a:lnTo>
                  <a:lnTo>
                    <a:pt x="41901" y="10830"/>
                  </a:lnTo>
                  <a:lnTo>
                    <a:pt x="41311" y="9915"/>
                  </a:lnTo>
                  <a:lnTo>
                    <a:pt x="40662" y="9030"/>
                  </a:lnTo>
                  <a:lnTo>
                    <a:pt x="39983" y="8174"/>
                  </a:lnTo>
                  <a:lnTo>
                    <a:pt x="39275" y="7348"/>
                  </a:lnTo>
                  <a:lnTo>
                    <a:pt x="38537" y="6581"/>
                  </a:lnTo>
                  <a:lnTo>
                    <a:pt x="37740" y="5843"/>
                  </a:lnTo>
                  <a:lnTo>
                    <a:pt x="36914" y="5135"/>
                  </a:lnTo>
                  <a:lnTo>
                    <a:pt x="36058" y="4456"/>
                  </a:lnTo>
                  <a:lnTo>
                    <a:pt x="35173" y="3837"/>
                  </a:lnTo>
                  <a:lnTo>
                    <a:pt x="34259" y="3247"/>
                  </a:lnTo>
                  <a:lnTo>
                    <a:pt x="33314" y="2715"/>
                  </a:lnTo>
                  <a:lnTo>
                    <a:pt x="32341" y="2214"/>
                  </a:lnTo>
                  <a:lnTo>
                    <a:pt x="31337" y="1742"/>
                  </a:lnTo>
                  <a:lnTo>
                    <a:pt x="30305" y="1358"/>
                  </a:lnTo>
                  <a:lnTo>
                    <a:pt x="29242" y="1004"/>
                  </a:lnTo>
                  <a:lnTo>
                    <a:pt x="28180" y="709"/>
                  </a:lnTo>
                  <a:lnTo>
                    <a:pt x="27088" y="443"/>
                  </a:lnTo>
                  <a:lnTo>
                    <a:pt x="25967" y="266"/>
                  </a:lnTo>
                  <a:lnTo>
                    <a:pt x="24846" y="119"/>
                  </a:lnTo>
                  <a:lnTo>
                    <a:pt x="23695" y="30"/>
                  </a:lnTo>
                  <a:lnTo>
                    <a:pt x="22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 flipH="1">
              <a:off x="4091862" y="2905636"/>
              <a:ext cx="265494" cy="265243"/>
            </a:xfrm>
            <a:custGeom>
              <a:rect b="b" l="l" r="r" t="t"/>
              <a:pathLst>
                <a:path extrusionOk="0" h="31633" w="31663">
                  <a:moveTo>
                    <a:pt x="15787" y="0"/>
                  </a:moveTo>
                  <a:lnTo>
                    <a:pt x="14961" y="30"/>
                  </a:lnTo>
                  <a:lnTo>
                    <a:pt x="14164" y="89"/>
                  </a:lnTo>
                  <a:lnTo>
                    <a:pt x="13367" y="178"/>
                  </a:lnTo>
                  <a:lnTo>
                    <a:pt x="12600" y="325"/>
                  </a:lnTo>
                  <a:lnTo>
                    <a:pt x="11833" y="502"/>
                  </a:lnTo>
                  <a:lnTo>
                    <a:pt x="11095" y="709"/>
                  </a:lnTo>
                  <a:lnTo>
                    <a:pt x="10358" y="974"/>
                  </a:lnTo>
                  <a:lnTo>
                    <a:pt x="9620" y="1240"/>
                  </a:lnTo>
                  <a:lnTo>
                    <a:pt x="8941" y="1564"/>
                  </a:lnTo>
                  <a:lnTo>
                    <a:pt x="8263" y="1918"/>
                  </a:lnTo>
                  <a:lnTo>
                    <a:pt x="7584" y="2302"/>
                  </a:lnTo>
                  <a:lnTo>
                    <a:pt x="6935" y="2715"/>
                  </a:lnTo>
                  <a:lnTo>
                    <a:pt x="6315" y="3158"/>
                  </a:lnTo>
                  <a:lnTo>
                    <a:pt x="5725" y="3630"/>
                  </a:lnTo>
                  <a:lnTo>
                    <a:pt x="5164" y="4131"/>
                  </a:lnTo>
                  <a:lnTo>
                    <a:pt x="4604" y="4663"/>
                  </a:lnTo>
                  <a:lnTo>
                    <a:pt x="4102" y="5223"/>
                  </a:lnTo>
                  <a:lnTo>
                    <a:pt x="3600" y="5784"/>
                  </a:lnTo>
                  <a:lnTo>
                    <a:pt x="3128" y="6374"/>
                  </a:lnTo>
                  <a:lnTo>
                    <a:pt x="2686" y="6994"/>
                  </a:lnTo>
                  <a:lnTo>
                    <a:pt x="2273" y="7643"/>
                  </a:lnTo>
                  <a:lnTo>
                    <a:pt x="1889" y="8322"/>
                  </a:lnTo>
                  <a:lnTo>
                    <a:pt x="1535" y="9000"/>
                  </a:lnTo>
                  <a:lnTo>
                    <a:pt x="1240" y="9708"/>
                  </a:lnTo>
                  <a:lnTo>
                    <a:pt x="945" y="10417"/>
                  </a:lnTo>
                  <a:lnTo>
                    <a:pt x="709" y="11154"/>
                  </a:lnTo>
                  <a:lnTo>
                    <a:pt x="502" y="11921"/>
                  </a:lnTo>
                  <a:lnTo>
                    <a:pt x="325" y="12689"/>
                  </a:lnTo>
                  <a:lnTo>
                    <a:pt x="178" y="13456"/>
                  </a:lnTo>
                  <a:lnTo>
                    <a:pt x="89" y="14252"/>
                  </a:lnTo>
                  <a:lnTo>
                    <a:pt x="30" y="15049"/>
                  </a:lnTo>
                  <a:lnTo>
                    <a:pt x="1" y="15875"/>
                  </a:lnTo>
                  <a:lnTo>
                    <a:pt x="30" y="16672"/>
                  </a:lnTo>
                  <a:lnTo>
                    <a:pt x="89" y="17469"/>
                  </a:lnTo>
                  <a:lnTo>
                    <a:pt x="207" y="18265"/>
                  </a:lnTo>
                  <a:lnTo>
                    <a:pt x="325" y="19062"/>
                  </a:lnTo>
                  <a:lnTo>
                    <a:pt x="532" y="19829"/>
                  </a:lnTo>
                  <a:lnTo>
                    <a:pt x="738" y="20567"/>
                  </a:lnTo>
                  <a:lnTo>
                    <a:pt x="974" y="21305"/>
                  </a:lnTo>
                  <a:lnTo>
                    <a:pt x="1269" y="22013"/>
                  </a:lnTo>
                  <a:lnTo>
                    <a:pt x="1594" y="22721"/>
                  </a:lnTo>
                  <a:lnTo>
                    <a:pt x="1948" y="23400"/>
                  </a:lnTo>
                  <a:lnTo>
                    <a:pt x="2332" y="24078"/>
                  </a:lnTo>
                  <a:lnTo>
                    <a:pt x="2745" y="24698"/>
                  </a:lnTo>
                  <a:lnTo>
                    <a:pt x="3187" y="25318"/>
                  </a:lnTo>
                  <a:lnTo>
                    <a:pt x="3659" y="25908"/>
                  </a:lnTo>
                  <a:lnTo>
                    <a:pt x="4161" y="26498"/>
                  </a:lnTo>
                  <a:lnTo>
                    <a:pt x="4663" y="27029"/>
                  </a:lnTo>
                  <a:lnTo>
                    <a:pt x="5223" y="27560"/>
                  </a:lnTo>
                  <a:lnTo>
                    <a:pt x="5814" y="28062"/>
                  </a:lnTo>
                  <a:lnTo>
                    <a:pt x="6404" y="28534"/>
                  </a:lnTo>
                  <a:lnTo>
                    <a:pt x="7023" y="28977"/>
                  </a:lnTo>
                  <a:lnTo>
                    <a:pt x="7673" y="29390"/>
                  </a:lnTo>
                  <a:lnTo>
                    <a:pt x="8322" y="29744"/>
                  </a:lnTo>
                  <a:lnTo>
                    <a:pt x="9000" y="30098"/>
                  </a:lnTo>
                  <a:lnTo>
                    <a:pt x="9709" y="30422"/>
                  </a:lnTo>
                  <a:lnTo>
                    <a:pt x="10446" y="30688"/>
                  </a:lnTo>
                  <a:lnTo>
                    <a:pt x="11184" y="30954"/>
                  </a:lnTo>
                  <a:lnTo>
                    <a:pt x="11922" y="31160"/>
                  </a:lnTo>
                  <a:lnTo>
                    <a:pt x="12689" y="31337"/>
                  </a:lnTo>
                  <a:lnTo>
                    <a:pt x="13456" y="31455"/>
                  </a:lnTo>
                  <a:lnTo>
                    <a:pt x="14253" y="31573"/>
                  </a:lnTo>
                  <a:lnTo>
                    <a:pt x="15079" y="31632"/>
                  </a:lnTo>
                  <a:lnTo>
                    <a:pt x="16702" y="31632"/>
                  </a:lnTo>
                  <a:lnTo>
                    <a:pt x="17498" y="31573"/>
                  </a:lnTo>
                  <a:lnTo>
                    <a:pt x="18295" y="31455"/>
                  </a:lnTo>
                  <a:lnTo>
                    <a:pt x="19062" y="31308"/>
                  </a:lnTo>
                  <a:lnTo>
                    <a:pt x="19830" y="31131"/>
                  </a:lnTo>
                  <a:lnTo>
                    <a:pt x="20597" y="30924"/>
                  </a:lnTo>
                  <a:lnTo>
                    <a:pt x="21334" y="30659"/>
                  </a:lnTo>
                  <a:lnTo>
                    <a:pt x="22043" y="30393"/>
                  </a:lnTo>
                  <a:lnTo>
                    <a:pt x="22751" y="30068"/>
                  </a:lnTo>
                  <a:lnTo>
                    <a:pt x="23429" y="29714"/>
                  </a:lnTo>
                  <a:lnTo>
                    <a:pt x="24079" y="29331"/>
                  </a:lnTo>
                  <a:lnTo>
                    <a:pt x="24728" y="28918"/>
                  </a:lnTo>
                  <a:lnTo>
                    <a:pt x="25347" y="28475"/>
                  </a:lnTo>
                  <a:lnTo>
                    <a:pt x="25938" y="28003"/>
                  </a:lnTo>
                  <a:lnTo>
                    <a:pt x="26498" y="27501"/>
                  </a:lnTo>
                  <a:lnTo>
                    <a:pt x="27059" y="26970"/>
                  </a:lnTo>
                  <a:lnTo>
                    <a:pt x="27590" y="26439"/>
                  </a:lnTo>
                  <a:lnTo>
                    <a:pt x="28092" y="25849"/>
                  </a:lnTo>
                  <a:lnTo>
                    <a:pt x="28534" y="25259"/>
                  </a:lnTo>
                  <a:lnTo>
                    <a:pt x="28977" y="24639"/>
                  </a:lnTo>
                  <a:lnTo>
                    <a:pt x="29390" y="23990"/>
                  </a:lnTo>
                  <a:lnTo>
                    <a:pt x="29774" y="23311"/>
                  </a:lnTo>
                  <a:lnTo>
                    <a:pt x="30128" y="22633"/>
                  </a:lnTo>
                  <a:lnTo>
                    <a:pt x="30423" y="21924"/>
                  </a:lnTo>
                  <a:lnTo>
                    <a:pt x="30718" y="21216"/>
                  </a:lnTo>
                  <a:lnTo>
                    <a:pt x="30954" y="20479"/>
                  </a:lnTo>
                  <a:lnTo>
                    <a:pt x="31160" y="19741"/>
                  </a:lnTo>
                  <a:lnTo>
                    <a:pt x="31337" y="18974"/>
                  </a:lnTo>
                  <a:lnTo>
                    <a:pt x="31485" y="18177"/>
                  </a:lnTo>
                  <a:lnTo>
                    <a:pt x="31574" y="17380"/>
                  </a:lnTo>
                  <a:lnTo>
                    <a:pt x="31633" y="16584"/>
                  </a:lnTo>
                  <a:lnTo>
                    <a:pt x="31662" y="15787"/>
                  </a:lnTo>
                  <a:lnTo>
                    <a:pt x="31633" y="14961"/>
                  </a:lnTo>
                  <a:lnTo>
                    <a:pt x="31574" y="14164"/>
                  </a:lnTo>
                  <a:lnTo>
                    <a:pt x="31485" y="13367"/>
                  </a:lnTo>
                  <a:lnTo>
                    <a:pt x="31337" y="12571"/>
                  </a:lnTo>
                  <a:lnTo>
                    <a:pt x="31160" y="11833"/>
                  </a:lnTo>
                  <a:lnTo>
                    <a:pt x="30924" y="11066"/>
                  </a:lnTo>
                  <a:lnTo>
                    <a:pt x="30688" y="10328"/>
                  </a:lnTo>
                  <a:lnTo>
                    <a:pt x="30393" y="9620"/>
                  </a:lnTo>
                  <a:lnTo>
                    <a:pt x="30069" y="8912"/>
                  </a:lnTo>
                  <a:lnTo>
                    <a:pt x="29744" y="8233"/>
                  </a:lnTo>
                  <a:lnTo>
                    <a:pt x="29360" y="7584"/>
                  </a:lnTo>
                  <a:lnTo>
                    <a:pt x="28947" y="6935"/>
                  </a:lnTo>
                  <a:lnTo>
                    <a:pt x="28505" y="6315"/>
                  </a:lnTo>
                  <a:lnTo>
                    <a:pt x="28033" y="5725"/>
                  </a:lnTo>
                  <a:lnTo>
                    <a:pt x="27531" y="5135"/>
                  </a:lnTo>
                  <a:lnTo>
                    <a:pt x="27000" y="4604"/>
                  </a:lnTo>
                  <a:lnTo>
                    <a:pt x="26439" y="4072"/>
                  </a:lnTo>
                  <a:lnTo>
                    <a:pt x="25879" y="3571"/>
                  </a:lnTo>
                  <a:lnTo>
                    <a:pt x="25259" y="3099"/>
                  </a:lnTo>
                  <a:lnTo>
                    <a:pt x="24639" y="2656"/>
                  </a:lnTo>
                  <a:lnTo>
                    <a:pt x="23990" y="2273"/>
                  </a:lnTo>
                  <a:lnTo>
                    <a:pt x="23341" y="1889"/>
                  </a:lnTo>
                  <a:lnTo>
                    <a:pt x="22662" y="1535"/>
                  </a:lnTo>
                  <a:lnTo>
                    <a:pt x="21954" y="1210"/>
                  </a:lnTo>
                  <a:lnTo>
                    <a:pt x="21246" y="945"/>
                  </a:lnTo>
                  <a:lnTo>
                    <a:pt x="20508" y="679"/>
                  </a:lnTo>
                  <a:lnTo>
                    <a:pt x="19741" y="473"/>
                  </a:lnTo>
                  <a:lnTo>
                    <a:pt x="18974" y="296"/>
                  </a:lnTo>
                  <a:lnTo>
                    <a:pt x="18207" y="178"/>
                  </a:lnTo>
                  <a:lnTo>
                    <a:pt x="17410" y="59"/>
                  </a:lnTo>
                  <a:lnTo>
                    <a:pt x="1661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 flipH="1">
              <a:off x="4108196" y="2921961"/>
              <a:ext cx="232583" cy="232583"/>
            </a:xfrm>
            <a:custGeom>
              <a:rect b="b" l="l" r="r" t="t"/>
              <a:pathLst>
                <a:path extrusionOk="0" h="27738" w="27738">
                  <a:moveTo>
                    <a:pt x="13810" y="1"/>
                  </a:moveTo>
                  <a:lnTo>
                    <a:pt x="13102" y="30"/>
                  </a:lnTo>
                  <a:lnTo>
                    <a:pt x="12394" y="89"/>
                  </a:lnTo>
                  <a:lnTo>
                    <a:pt x="11715" y="178"/>
                  </a:lnTo>
                  <a:lnTo>
                    <a:pt x="11036" y="296"/>
                  </a:lnTo>
                  <a:lnTo>
                    <a:pt x="10358" y="444"/>
                  </a:lnTo>
                  <a:lnTo>
                    <a:pt x="9709" y="650"/>
                  </a:lnTo>
                  <a:lnTo>
                    <a:pt x="9059" y="857"/>
                  </a:lnTo>
                  <a:lnTo>
                    <a:pt x="8410" y="1122"/>
                  </a:lnTo>
                  <a:lnTo>
                    <a:pt x="7820" y="1388"/>
                  </a:lnTo>
                  <a:lnTo>
                    <a:pt x="7200" y="1712"/>
                  </a:lnTo>
                  <a:lnTo>
                    <a:pt x="6640" y="2037"/>
                  </a:lnTo>
                  <a:lnTo>
                    <a:pt x="6079" y="2391"/>
                  </a:lnTo>
                  <a:lnTo>
                    <a:pt x="5518" y="2775"/>
                  </a:lnTo>
                  <a:lnTo>
                    <a:pt x="5017" y="3188"/>
                  </a:lnTo>
                  <a:lnTo>
                    <a:pt x="4515" y="3630"/>
                  </a:lnTo>
                  <a:lnTo>
                    <a:pt x="4014" y="4102"/>
                  </a:lnTo>
                  <a:lnTo>
                    <a:pt x="3571" y="4575"/>
                  </a:lnTo>
                  <a:lnTo>
                    <a:pt x="3128" y="5076"/>
                  </a:lnTo>
                  <a:lnTo>
                    <a:pt x="2715" y="5607"/>
                  </a:lnTo>
                  <a:lnTo>
                    <a:pt x="2332" y="6168"/>
                  </a:lnTo>
                  <a:lnTo>
                    <a:pt x="1978" y="6729"/>
                  </a:lnTo>
                  <a:lnTo>
                    <a:pt x="1653" y="7289"/>
                  </a:lnTo>
                  <a:lnTo>
                    <a:pt x="1358" y="7909"/>
                  </a:lnTo>
                  <a:lnTo>
                    <a:pt x="1063" y="8499"/>
                  </a:lnTo>
                  <a:lnTo>
                    <a:pt x="827" y="9148"/>
                  </a:lnTo>
                  <a:lnTo>
                    <a:pt x="620" y="9797"/>
                  </a:lnTo>
                  <a:lnTo>
                    <a:pt x="414" y="10447"/>
                  </a:lnTo>
                  <a:lnTo>
                    <a:pt x="266" y="11125"/>
                  </a:lnTo>
                  <a:lnTo>
                    <a:pt x="148" y="11804"/>
                  </a:lnTo>
                  <a:lnTo>
                    <a:pt x="60" y="12483"/>
                  </a:lnTo>
                  <a:lnTo>
                    <a:pt x="1" y="13191"/>
                  </a:lnTo>
                  <a:lnTo>
                    <a:pt x="1" y="13899"/>
                  </a:lnTo>
                  <a:lnTo>
                    <a:pt x="1" y="14637"/>
                  </a:lnTo>
                  <a:lnTo>
                    <a:pt x="60" y="15315"/>
                  </a:lnTo>
                  <a:lnTo>
                    <a:pt x="148" y="16023"/>
                  </a:lnTo>
                  <a:lnTo>
                    <a:pt x="296" y="16702"/>
                  </a:lnTo>
                  <a:lnTo>
                    <a:pt x="443" y="17381"/>
                  </a:lnTo>
                  <a:lnTo>
                    <a:pt x="620" y="18030"/>
                  </a:lnTo>
                  <a:lnTo>
                    <a:pt x="856" y="18679"/>
                  </a:lnTo>
                  <a:lnTo>
                    <a:pt x="1092" y="19299"/>
                  </a:lnTo>
                  <a:lnTo>
                    <a:pt x="1387" y="19918"/>
                  </a:lnTo>
                  <a:lnTo>
                    <a:pt x="1682" y="20509"/>
                  </a:lnTo>
                  <a:lnTo>
                    <a:pt x="2037" y="21099"/>
                  </a:lnTo>
                  <a:lnTo>
                    <a:pt x="2391" y="21659"/>
                  </a:lnTo>
                  <a:lnTo>
                    <a:pt x="2774" y="22190"/>
                  </a:lnTo>
                  <a:lnTo>
                    <a:pt x="3187" y="22722"/>
                  </a:lnTo>
                  <a:lnTo>
                    <a:pt x="3630" y="23223"/>
                  </a:lnTo>
                  <a:lnTo>
                    <a:pt x="4073" y="23695"/>
                  </a:lnTo>
                  <a:lnTo>
                    <a:pt x="4574" y="24167"/>
                  </a:lnTo>
                  <a:lnTo>
                    <a:pt x="5076" y="24610"/>
                  </a:lnTo>
                  <a:lnTo>
                    <a:pt x="5607" y="24994"/>
                  </a:lnTo>
                  <a:lnTo>
                    <a:pt x="6138" y="25377"/>
                  </a:lnTo>
                  <a:lnTo>
                    <a:pt x="6699" y="25761"/>
                  </a:lnTo>
                  <a:lnTo>
                    <a:pt x="7289" y="26085"/>
                  </a:lnTo>
                  <a:lnTo>
                    <a:pt x="7879" y="26380"/>
                  </a:lnTo>
                  <a:lnTo>
                    <a:pt x="8499" y="26676"/>
                  </a:lnTo>
                  <a:lnTo>
                    <a:pt x="9118" y="26912"/>
                  </a:lnTo>
                  <a:lnTo>
                    <a:pt x="9768" y="27118"/>
                  </a:lnTo>
                  <a:lnTo>
                    <a:pt x="10446" y="27295"/>
                  </a:lnTo>
                  <a:lnTo>
                    <a:pt x="11095" y="27472"/>
                  </a:lnTo>
                  <a:lnTo>
                    <a:pt x="11774" y="27590"/>
                  </a:lnTo>
                  <a:lnTo>
                    <a:pt x="12482" y="27679"/>
                  </a:lnTo>
                  <a:lnTo>
                    <a:pt x="13190" y="27708"/>
                  </a:lnTo>
                  <a:lnTo>
                    <a:pt x="13899" y="27738"/>
                  </a:lnTo>
                  <a:lnTo>
                    <a:pt x="14607" y="27708"/>
                  </a:lnTo>
                  <a:lnTo>
                    <a:pt x="15315" y="27649"/>
                  </a:lnTo>
                  <a:lnTo>
                    <a:pt x="16023" y="27561"/>
                  </a:lnTo>
                  <a:lnTo>
                    <a:pt x="16702" y="27443"/>
                  </a:lnTo>
                  <a:lnTo>
                    <a:pt x="17351" y="27295"/>
                  </a:lnTo>
                  <a:lnTo>
                    <a:pt x="18030" y="27089"/>
                  </a:lnTo>
                  <a:lnTo>
                    <a:pt x="18649" y="26882"/>
                  </a:lnTo>
                  <a:lnTo>
                    <a:pt x="19298" y="26617"/>
                  </a:lnTo>
                  <a:lnTo>
                    <a:pt x="19918" y="26351"/>
                  </a:lnTo>
                  <a:lnTo>
                    <a:pt x="20508" y="26056"/>
                  </a:lnTo>
                  <a:lnTo>
                    <a:pt x="21069" y="25702"/>
                  </a:lnTo>
                  <a:lnTo>
                    <a:pt x="21630" y="25348"/>
                  </a:lnTo>
                  <a:lnTo>
                    <a:pt x="22190" y="24964"/>
                  </a:lnTo>
                  <a:lnTo>
                    <a:pt x="22721" y="24551"/>
                  </a:lnTo>
                  <a:lnTo>
                    <a:pt x="23223" y="24108"/>
                  </a:lnTo>
                  <a:lnTo>
                    <a:pt x="23695" y="23636"/>
                  </a:lnTo>
                  <a:lnTo>
                    <a:pt x="24138" y="23164"/>
                  </a:lnTo>
                  <a:lnTo>
                    <a:pt x="24580" y="22663"/>
                  </a:lnTo>
                  <a:lnTo>
                    <a:pt x="24993" y="22131"/>
                  </a:lnTo>
                  <a:lnTo>
                    <a:pt x="25377" y="21600"/>
                  </a:lnTo>
                  <a:lnTo>
                    <a:pt x="25731" y="21040"/>
                  </a:lnTo>
                  <a:lnTo>
                    <a:pt x="26056" y="20450"/>
                  </a:lnTo>
                  <a:lnTo>
                    <a:pt x="26380" y="19859"/>
                  </a:lnTo>
                  <a:lnTo>
                    <a:pt x="26646" y="19240"/>
                  </a:lnTo>
                  <a:lnTo>
                    <a:pt x="26882" y="18591"/>
                  </a:lnTo>
                  <a:lnTo>
                    <a:pt x="27118" y="17971"/>
                  </a:lnTo>
                  <a:lnTo>
                    <a:pt x="27295" y="17292"/>
                  </a:lnTo>
                  <a:lnTo>
                    <a:pt x="27442" y="16614"/>
                  </a:lnTo>
                  <a:lnTo>
                    <a:pt x="27561" y="15935"/>
                  </a:lnTo>
                  <a:lnTo>
                    <a:pt x="27649" y="15256"/>
                  </a:lnTo>
                  <a:lnTo>
                    <a:pt x="27708" y="14548"/>
                  </a:lnTo>
                  <a:lnTo>
                    <a:pt x="27738" y="13840"/>
                  </a:lnTo>
                  <a:lnTo>
                    <a:pt x="27708" y="13132"/>
                  </a:lnTo>
                  <a:lnTo>
                    <a:pt x="27649" y="12424"/>
                  </a:lnTo>
                  <a:lnTo>
                    <a:pt x="27561" y="11715"/>
                  </a:lnTo>
                  <a:lnTo>
                    <a:pt x="27442" y="11037"/>
                  </a:lnTo>
                  <a:lnTo>
                    <a:pt x="27265" y="10358"/>
                  </a:lnTo>
                  <a:lnTo>
                    <a:pt x="27088" y="9709"/>
                  </a:lnTo>
                  <a:lnTo>
                    <a:pt x="26882" y="9060"/>
                  </a:lnTo>
                  <a:lnTo>
                    <a:pt x="26616" y="8440"/>
                  </a:lnTo>
                  <a:lnTo>
                    <a:pt x="26351" y="7820"/>
                  </a:lnTo>
                  <a:lnTo>
                    <a:pt x="26026" y="7230"/>
                  </a:lnTo>
                  <a:lnTo>
                    <a:pt x="25702" y="6640"/>
                  </a:lnTo>
                  <a:lnTo>
                    <a:pt x="25347" y="6079"/>
                  </a:lnTo>
                  <a:lnTo>
                    <a:pt x="24934" y="5548"/>
                  </a:lnTo>
                  <a:lnTo>
                    <a:pt x="24521" y="5017"/>
                  </a:lnTo>
                  <a:lnTo>
                    <a:pt x="24108" y="4516"/>
                  </a:lnTo>
                  <a:lnTo>
                    <a:pt x="23636" y="4043"/>
                  </a:lnTo>
                  <a:lnTo>
                    <a:pt x="23164" y="3571"/>
                  </a:lnTo>
                  <a:lnTo>
                    <a:pt x="22633" y="3158"/>
                  </a:lnTo>
                  <a:lnTo>
                    <a:pt x="22131" y="2745"/>
                  </a:lnTo>
                  <a:lnTo>
                    <a:pt x="21571" y="2362"/>
                  </a:lnTo>
                  <a:lnTo>
                    <a:pt x="21010" y="2007"/>
                  </a:lnTo>
                  <a:lnTo>
                    <a:pt x="20420" y="1653"/>
                  </a:lnTo>
                  <a:lnTo>
                    <a:pt x="19830" y="1358"/>
                  </a:lnTo>
                  <a:lnTo>
                    <a:pt x="19210" y="1093"/>
                  </a:lnTo>
                  <a:lnTo>
                    <a:pt x="18590" y="827"/>
                  </a:lnTo>
                  <a:lnTo>
                    <a:pt x="17941" y="621"/>
                  </a:lnTo>
                  <a:lnTo>
                    <a:pt x="17292" y="444"/>
                  </a:lnTo>
                  <a:lnTo>
                    <a:pt x="16613" y="296"/>
                  </a:lnTo>
                  <a:lnTo>
                    <a:pt x="15935" y="148"/>
                  </a:lnTo>
                  <a:lnTo>
                    <a:pt x="15226" y="89"/>
                  </a:lnTo>
                  <a:lnTo>
                    <a:pt x="14518" y="30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 flipH="1">
              <a:off x="4120321" y="2933843"/>
              <a:ext cx="208585" cy="208828"/>
            </a:xfrm>
            <a:custGeom>
              <a:rect b="b" l="l" r="r" t="t"/>
              <a:pathLst>
                <a:path extrusionOk="0" h="24905" w="24876">
                  <a:moveTo>
                    <a:pt x="12394" y="0"/>
                  </a:moveTo>
                  <a:lnTo>
                    <a:pt x="11774" y="30"/>
                  </a:lnTo>
                  <a:lnTo>
                    <a:pt x="11125" y="89"/>
                  </a:lnTo>
                  <a:lnTo>
                    <a:pt x="10506" y="148"/>
                  </a:lnTo>
                  <a:lnTo>
                    <a:pt x="9886" y="266"/>
                  </a:lnTo>
                  <a:lnTo>
                    <a:pt x="9296" y="413"/>
                  </a:lnTo>
                  <a:lnTo>
                    <a:pt x="8706" y="590"/>
                  </a:lnTo>
                  <a:lnTo>
                    <a:pt x="8115" y="767"/>
                  </a:lnTo>
                  <a:lnTo>
                    <a:pt x="7555" y="1004"/>
                  </a:lnTo>
                  <a:lnTo>
                    <a:pt x="7024" y="1240"/>
                  </a:lnTo>
                  <a:lnTo>
                    <a:pt x="6493" y="1535"/>
                  </a:lnTo>
                  <a:lnTo>
                    <a:pt x="5961" y="1830"/>
                  </a:lnTo>
                  <a:lnTo>
                    <a:pt x="5460" y="2154"/>
                  </a:lnTo>
                  <a:lnTo>
                    <a:pt x="4958" y="2508"/>
                  </a:lnTo>
                  <a:lnTo>
                    <a:pt x="4486" y="2863"/>
                  </a:lnTo>
                  <a:lnTo>
                    <a:pt x="4043" y="3276"/>
                  </a:lnTo>
                  <a:lnTo>
                    <a:pt x="3630" y="3689"/>
                  </a:lnTo>
                  <a:lnTo>
                    <a:pt x="3217" y="4102"/>
                  </a:lnTo>
                  <a:lnTo>
                    <a:pt x="2804" y="4574"/>
                  </a:lnTo>
                  <a:lnTo>
                    <a:pt x="2450" y="5046"/>
                  </a:lnTo>
                  <a:lnTo>
                    <a:pt x="2096" y="5518"/>
                  </a:lnTo>
                  <a:lnTo>
                    <a:pt x="1771" y="6020"/>
                  </a:lnTo>
                  <a:lnTo>
                    <a:pt x="1476" y="6551"/>
                  </a:lnTo>
                  <a:lnTo>
                    <a:pt x="1211" y="7082"/>
                  </a:lnTo>
                  <a:lnTo>
                    <a:pt x="975" y="7643"/>
                  </a:lnTo>
                  <a:lnTo>
                    <a:pt x="739" y="8203"/>
                  </a:lnTo>
                  <a:lnTo>
                    <a:pt x="532" y="8793"/>
                  </a:lnTo>
                  <a:lnTo>
                    <a:pt x="385" y="9384"/>
                  </a:lnTo>
                  <a:lnTo>
                    <a:pt x="237" y="9974"/>
                  </a:lnTo>
                  <a:lnTo>
                    <a:pt x="148" y="10593"/>
                  </a:lnTo>
                  <a:lnTo>
                    <a:pt x="60" y="11213"/>
                  </a:lnTo>
                  <a:lnTo>
                    <a:pt x="1" y="11862"/>
                  </a:lnTo>
                  <a:lnTo>
                    <a:pt x="1" y="12482"/>
                  </a:lnTo>
                  <a:lnTo>
                    <a:pt x="30" y="13131"/>
                  </a:lnTo>
                  <a:lnTo>
                    <a:pt x="60" y="13751"/>
                  </a:lnTo>
                  <a:lnTo>
                    <a:pt x="148" y="14400"/>
                  </a:lnTo>
                  <a:lnTo>
                    <a:pt x="266" y="14990"/>
                  </a:lnTo>
                  <a:lnTo>
                    <a:pt x="385" y="15610"/>
                  </a:lnTo>
                  <a:lnTo>
                    <a:pt x="562" y="16200"/>
                  </a:lnTo>
                  <a:lnTo>
                    <a:pt x="768" y="16760"/>
                  </a:lnTo>
                  <a:lnTo>
                    <a:pt x="1004" y="17321"/>
                  </a:lnTo>
                  <a:lnTo>
                    <a:pt x="1240" y="17882"/>
                  </a:lnTo>
                  <a:lnTo>
                    <a:pt x="1506" y="18413"/>
                  </a:lnTo>
                  <a:lnTo>
                    <a:pt x="1830" y="18944"/>
                  </a:lnTo>
                  <a:lnTo>
                    <a:pt x="2155" y="19446"/>
                  </a:lnTo>
                  <a:lnTo>
                    <a:pt x="2480" y="19918"/>
                  </a:lnTo>
                  <a:lnTo>
                    <a:pt x="2863" y="20390"/>
                  </a:lnTo>
                  <a:lnTo>
                    <a:pt x="3247" y="20862"/>
                  </a:lnTo>
                  <a:lnTo>
                    <a:pt x="3660" y="21275"/>
                  </a:lnTo>
                  <a:lnTo>
                    <a:pt x="4102" y="21688"/>
                  </a:lnTo>
                  <a:lnTo>
                    <a:pt x="4545" y="22072"/>
                  </a:lnTo>
                  <a:lnTo>
                    <a:pt x="5017" y="22455"/>
                  </a:lnTo>
                  <a:lnTo>
                    <a:pt x="5519" y="22780"/>
                  </a:lnTo>
                  <a:lnTo>
                    <a:pt x="6020" y="23105"/>
                  </a:lnTo>
                  <a:lnTo>
                    <a:pt x="6552" y="23429"/>
                  </a:lnTo>
                  <a:lnTo>
                    <a:pt x="7083" y="23695"/>
                  </a:lnTo>
                  <a:lnTo>
                    <a:pt x="7643" y="23931"/>
                  </a:lnTo>
                  <a:lnTo>
                    <a:pt x="8204" y="24167"/>
                  </a:lnTo>
                  <a:lnTo>
                    <a:pt x="8765" y="24344"/>
                  </a:lnTo>
                  <a:lnTo>
                    <a:pt x="9355" y="24521"/>
                  </a:lnTo>
                  <a:lnTo>
                    <a:pt x="9974" y="24668"/>
                  </a:lnTo>
                  <a:lnTo>
                    <a:pt x="10594" y="24757"/>
                  </a:lnTo>
                  <a:lnTo>
                    <a:pt x="11214" y="24845"/>
                  </a:lnTo>
                  <a:lnTo>
                    <a:pt x="11833" y="24875"/>
                  </a:lnTo>
                  <a:lnTo>
                    <a:pt x="12483" y="24904"/>
                  </a:lnTo>
                  <a:lnTo>
                    <a:pt x="13132" y="24875"/>
                  </a:lnTo>
                  <a:lnTo>
                    <a:pt x="13751" y="24845"/>
                  </a:lnTo>
                  <a:lnTo>
                    <a:pt x="14371" y="24757"/>
                  </a:lnTo>
                  <a:lnTo>
                    <a:pt x="14991" y="24639"/>
                  </a:lnTo>
                  <a:lnTo>
                    <a:pt x="15581" y="24491"/>
                  </a:lnTo>
                  <a:lnTo>
                    <a:pt x="16171" y="24344"/>
                  </a:lnTo>
                  <a:lnTo>
                    <a:pt x="16761" y="24137"/>
                  </a:lnTo>
                  <a:lnTo>
                    <a:pt x="17322" y="23901"/>
                  </a:lnTo>
                  <a:lnTo>
                    <a:pt x="17882" y="23665"/>
                  </a:lnTo>
                  <a:lnTo>
                    <a:pt x="18414" y="23370"/>
                  </a:lnTo>
                  <a:lnTo>
                    <a:pt x="18915" y="23075"/>
                  </a:lnTo>
                  <a:lnTo>
                    <a:pt x="19417" y="22750"/>
                  </a:lnTo>
                  <a:lnTo>
                    <a:pt x="19918" y="22396"/>
                  </a:lnTo>
                  <a:lnTo>
                    <a:pt x="20391" y="22042"/>
                  </a:lnTo>
                  <a:lnTo>
                    <a:pt x="20833" y="21629"/>
                  </a:lnTo>
                  <a:lnTo>
                    <a:pt x="21276" y="21216"/>
                  </a:lnTo>
                  <a:lnTo>
                    <a:pt x="21689" y="20803"/>
                  </a:lnTo>
                  <a:lnTo>
                    <a:pt x="22072" y="20331"/>
                  </a:lnTo>
                  <a:lnTo>
                    <a:pt x="22427" y="19859"/>
                  </a:lnTo>
                  <a:lnTo>
                    <a:pt x="22781" y="19387"/>
                  </a:lnTo>
                  <a:lnTo>
                    <a:pt x="23105" y="18885"/>
                  </a:lnTo>
                  <a:lnTo>
                    <a:pt x="23400" y="18354"/>
                  </a:lnTo>
                  <a:lnTo>
                    <a:pt x="23666" y="17823"/>
                  </a:lnTo>
                  <a:lnTo>
                    <a:pt x="23931" y="17262"/>
                  </a:lnTo>
                  <a:lnTo>
                    <a:pt x="24138" y="16701"/>
                  </a:lnTo>
                  <a:lnTo>
                    <a:pt x="24345" y="16111"/>
                  </a:lnTo>
                  <a:lnTo>
                    <a:pt x="24492" y="15521"/>
                  </a:lnTo>
                  <a:lnTo>
                    <a:pt x="24640" y="14931"/>
                  </a:lnTo>
                  <a:lnTo>
                    <a:pt x="24758" y="14311"/>
                  </a:lnTo>
                  <a:lnTo>
                    <a:pt x="24817" y="13692"/>
                  </a:lnTo>
                  <a:lnTo>
                    <a:pt x="24876" y="13072"/>
                  </a:lnTo>
                  <a:lnTo>
                    <a:pt x="24876" y="12423"/>
                  </a:lnTo>
                  <a:lnTo>
                    <a:pt x="24876" y="11774"/>
                  </a:lnTo>
                  <a:lnTo>
                    <a:pt x="24817" y="11154"/>
                  </a:lnTo>
                  <a:lnTo>
                    <a:pt x="24728" y="10534"/>
                  </a:lnTo>
                  <a:lnTo>
                    <a:pt x="24640" y="9915"/>
                  </a:lnTo>
                  <a:lnTo>
                    <a:pt x="24492" y="9295"/>
                  </a:lnTo>
                  <a:lnTo>
                    <a:pt x="24315" y="8705"/>
                  </a:lnTo>
                  <a:lnTo>
                    <a:pt x="24109" y="8144"/>
                  </a:lnTo>
                  <a:lnTo>
                    <a:pt x="23902" y="7584"/>
                  </a:lnTo>
                  <a:lnTo>
                    <a:pt x="23636" y="7023"/>
                  </a:lnTo>
                  <a:lnTo>
                    <a:pt x="23371" y="6492"/>
                  </a:lnTo>
                  <a:lnTo>
                    <a:pt x="23076" y="5961"/>
                  </a:lnTo>
                  <a:lnTo>
                    <a:pt x="22751" y="5459"/>
                  </a:lnTo>
                  <a:lnTo>
                    <a:pt x="22397" y="4987"/>
                  </a:lnTo>
                  <a:lnTo>
                    <a:pt x="22013" y="4515"/>
                  </a:lnTo>
                  <a:lnTo>
                    <a:pt x="21630" y="4072"/>
                  </a:lnTo>
                  <a:lnTo>
                    <a:pt x="21217" y="3630"/>
                  </a:lnTo>
                  <a:lnTo>
                    <a:pt x="20774" y="3217"/>
                  </a:lnTo>
                  <a:lnTo>
                    <a:pt x="20332" y="2833"/>
                  </a:lnTo>
                  <a:lnTo>
                    <a:pt x="19859" y="2449"/>
                  </a:lnTo>
                  <a:lnTo>
                    <a:pt x="19358" y="2125"/>
                  </a:lnTo>
                  <a:lnTo>
                    <a:pt x="18856" y="1800"/>
                  </a:lnTo>
                  <a:lnTo>
                    <a:pt x="18355" y="1505"/>
                  </a:lnTo>
                  <a:lnTo>
                    <a:pt x="17794" y="1210"/>
                  </a:lnTo>
                  <a:lnTo>
                    <a:pt x="17263" y="974"/>
                  </a:lnTo>
                  <a:lnTo>
                    <a:pt x="16702" y="738"/>
                  </a:lnTo>
                  <a:lnTo>
                    <a:pt x="16112" y="561"/>
                  </a:lnTo>
                  <a:lnTo>
                    <a:pt x="15522" y="384"/>
                  </a:lnTo>
                  <a:lnTo>
                    <a:pt x="14902" y="266"/>
                  </a:lnTo>
                  <a:lnTo>
                    <a:pt x="14312" y="148"/>
                  </a:lnTo>
                  <a:lnTo>
                    <a:pt x="13692" y="59"/>
                  </a:lnTo>
                  <a:lnTo>
                    <a:pt x="13043" y="30"/>
                  </a:lnTo>
                  <a:lnTo>
                    <a:pt x="12394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 flipH="1">
              <a:off x="4091368" y="2905141"/>
              <a:ext cx="266232" cy="266232"/>
            </a:xfrm>
            <a:custGeom>
              <a:rect b="b" l="l" r="r" t="t"/>
              <a:pathLst>
                <a:path extrusionOk="0" h="31751" w="31751">
                  <a:moveTo>
                    <a:pt x="15816" y="0"/>
                  </a:moveTo>
                  <a:lnTo>
                    <a:pt x="14990" y="30"/>
                  </a:lnTo>
                  <a:lnTo>
                    <a:pt x="14193" y="89"/>
                  </a:lnTo>
                  <a:lnTo>
                    <a:pt x="13396" y="177"/>
                  </a:lnTo>
                  <a:lnTo>
                    <a:pt x="12629" y="325"/>
                  </a:lnTo>
                  <a:lnTo>
                    <a:pt x="11862" y="502"/>
                  </a:lnTo>
                  <a:lnTo>
                    <a:pt x="11095" y="738"/>
                  </a:lnTo>
                  <a:lnTo>
                    <a:pt x="10357" y="974"/>
                  </a:lnTo>
                  <a:lnTo>
                    <a:pt x="9649" y="1269"/>
                  </a:lnTo>
                  <a:lnTo>
                    <a:pt x="8941" y="1594"/>
                  </a:lnTo>
                  <a:lnTo>
                    <a:pt x="8262" y="1948"/>
                  </a:lnTo>
                  <a:lnTo>
                    <a:pt x="7583" y="2332"/>
                  </a:lnTo>
                  <a:lnTo>
                    <a:pt x="6934" y="2745"/>
                  </a:lnTo>
                  <a:lnTo>
                    <a:pt x="6315" y="3187"/>
                  </a:lnTo>
                  <a:lnTo>
                    <a:pt x="5725" y="3659"/>
                  </a:lnTo>
                  <a:lnTo>
                    <a:pt x="5164" y="4161"/>
                  </a:lnTo>
                  <a:lnTo>
                    <a:pt x="4603" y="4692"/>
                  </a:lnTo>
                  <a:lnTo>
                    <a:pt x="4072" y="5223"/>
                  </a:lnTo>
                  <a:lnTo>
                    <a:pt x="3570" y="5813"/>
                  </a:lnTo>
                  <a:lnTo>
                    <a:pt x="3128" y="6404"/>
                  </a:lnTo>
                  <a:lnTo>
                    <a:pt x="2685" y="7053"/>
                  </a:lnTo>
                  <a:lnTo>
                    <a:pt x="2272" y="7672"/>
                  </a:lnTo>
                  <a:lnTo>
                    <a:pt x="1889" y="8351"/>
                  </a:lnTo>
                  <a:lnTo>
                    <a:pt x="1534" y="9030"/>
                  </a:lnTo>
                  <a:lnTo>
                    <a:pt x="1210" y="9738"/>
                  </a:lnTo>
                  <a:lnTo>
                    <a:pt x="944" y="10476"/>
                  </a:lnTo>
                  <a:lnTo>
                    <a:pt x="679" y="11213"/>
                  </a:lnTo>
                  <a:lnTo>
                    <a:pt x="472" y="11951"/>
                  </a:lnTo>
                  <a:lnTo>
                    <a:pt x="295" y="12718"/>
                  </a:lnTo>
                  <a:lnTo>
                    <a:pt x="177" y="13515"/>
                  </a:lnTo>
                  <a:lnTo>
                    <a:pt x="59" y="14311"/>
                  </a:lnTo>
                  <a:lnTo>
                    <a:pt x="0" y="15108"/>
                  </a:lnTo>
                  <a:lnTo>
                    <a:pt x="0" y="15934"/>
                  </a:lnTo>
                  <a:lnTo>
                    <a:pt x="0" y="16731"/>
                  </a:lnTo>
                  <a:lnTo>
                    <a:pt x="89" y="17557"/>
                  </a:lnTo>
                  <a:lnTo>
                    <a:pt x="177" y="18354"/>
                  </a:lnTo>
                  <a:lnTo>
                    <a:pt x="325" y="19121"/>
                  </a:lnTo>
                  <a:lnTo>
                    <a:pt x="502" y="19888"/>
                  </a:lnTo>
                  <a:lnTo>
                    <a:pt x="708" y="20656"/>
                  </a:lnTo>
                  <a:lnTo>
                    <a:pt x="974" y="21393"/>
                  </a:lnTo>
                  <a:lnTo>
                    <a:pt x="1239" y="22101"/>
                  </a:lnTo>
                  <a:lnTo>
                    <a:pt x="1564" y="22810"/>
                  </a:lnTo>
                  <a:lnTo>
                    <a:pt x="1918" y="23488"/>
                  </a:lnTo>
                  <a:lnTo>
                    <a:pt x="2302" y="24137"/>
                  </a:lnTo>
                  <a:lnTo>
                    <a:pt x="2715" y="24787"/>
                  </a:lnTo>
                  <a:lnTo>
                    <a:pt x="3157" y="25406"/>
                  </a:lnTo>
                  <a:lnTo>
                    <a:pt x="3629" y="26026"/>
                  </a:lnTo>
                  <a:lnTo>
                    <a:pt x="4131" y="26587"/>
                  </a:lnTo>
                  <a:lnTo>
                    <a:pt x="4662" y="27147"/>
                  </a:lnTo>
                  <a:lnTo>
                    <a:pt x="5223" y="27649"/>
                  </a:lnTo>
                  <a:lnTo>
                    <a:pt x="5813" y="28150"/>
                  </a:lnTo>
                  <a:lnTo>
                    <a:pt x="6403" y="28623"/>
                  </a:lnTo>
                  <a:lnTo>
                    <a:pt x="7023" y="29065"/>
                  </a:lnTo>
                  <a:lnTo>
                    <a:pt x="7672" y="29478"/>
                  </a:lnTo>
                  <a:lnTo>
                    <a:pt x="8351" y="29862"/>
                  </a:lnTo>
                  <a:lnTo>
                    <a:pt x="9029" y="30216"/>
                  </a:lnTo>
                  <a:lnTo>
                    <a:pt x="9738" y="30511"/>
                  </a:lnTo>
                  <a:lnTo>
                    <a:pt x="10446" y="30806"/>
                  </a:lnTo>
                  <a:lnTo>
                    <a:pt x="11183" y="31042"/>
                  </a:lnTo>
                  <a:lnTo>
                    <a:pt x="11951" y="31278"/>
                  </a:lnTo>
                  <a:lnTo>
                    <a:pt x="12718" y="31455"/>
                  </a:lnTo>
                  <a:lnTo>
                    <a:pt x="13485" y="31573"/>
                  </a:lnTo>
                  <a:lnTo>
                    <a:pt x="14282" y="31691"/>
                  </a:lnTo>
                  <a:lnTo>
                    <a:pt x="15108" y="31750"/>
                  </a:lnTo>
                  <a:lnTo>
                    <a:pt x="15905" y="31750"/>
                  </a:lnTo>
                  <a:lnTo>
                    <a:pt x="16731" y="31721"/>
                  </a:lnTo>
                  <a:lnTo>
                    <a:pt x="17527" y="31662"/>
                  </a:lnTo>
                  <a:lnTo>
                    <a:pt x="18324" y="31573"/>
                  </a:lnTo>
                  <a:lnTo>
                    <a:pt x="19121" y="31426"/>
                  </a:lnTo>
                  <a:lnTo>
                    <a:pt x="19888" y="31249"/>
                  </a:lnTo>
                  <a:lnTo>
                    <a:pt x="20626" y="31013"/>
                  </a:lnTo>
                  <a:lnTo>
                    <a:pt x="21363" y="30777"/>
                  </a:lnTo>
                  <a:lnTo>
                    <a:pt x="22101" y="30481"/>
                  </a:lnTo>
                  <a:lnTo>
                    <a:pt x="22780" y="30157"/>
                  </a:lnTo>
                  <a:lnTo>
                    <a:pt x="23488" y="29803"/>
                  </a:lnTo>
                  <a:lnTo>
                    <a:pt x="24137" y="29419"/>
                  </a:lnTo>
                  <a:lnTo>
                    <a:pt x="24786" y="29006"/>
                  </a:lnTo>
                  <a:lnTo>
                    <a:pt x="25406" y="28564"/>
                  </a:lnTo>
                  <a:lnTo>
                    <a:pt x="25996" y="28091"/>
                  </a:lnTo>
                  <a:lnTo>
                    <a:pt x="26586" y="27590"/>
                  </a:lnTo>
                  <a:lnTo>
                    <a:pt x="27117" y="27059"/>
                  </a:lnTo>
                  <a:lnTo>
                    <a:pt x="27649" y="26528"/>
                  </a:lnTo>
                  <a:lnTo>
                    <a:pt x="28150" y="25937"/>
                  </a:lnTo>
                  <a:lnTo>
                    <a:pt x="28622" y="25347"/>
                  </a:lnTo>
                  <a:lnTo>
                    <a:pt x="29065" y="24728"/>
                  </a:lnTo>
                  <a:lnTo>
                    <a:pt x="29478" y="24078"/>
                  </a:lnTo>
                  <a:lnTo>
                    <a:pt x="29862" y="23400"/>
                  </a:lnTo>
                  <a:lnTo>
                    <a:pt x="30186" y="22721"/>
                  </a:lnTo>
                  <a:lnTo>
                    <a:pt x="30511" y="22013"/>
                  </a:lnTo>
                  <a:lnTo>
                    <a:pt x="30806" y="21305"/>
                  </a:lnTo>
                  <a:lnTo>
                    <a:pt x="31042" y="20567"/>
                  </a:lnTo>
                  <a:lnTo>
                    <a:pt x="31248" y="19800"/>
                  </a:lnTo>
                  <a:lnTo>
                    <a:pt x="31425" y="19033"/>
                  </a:lnTo>
                  <a:lnTo>
                    <a:pt x="31573" y="18236"/>
                  </a:lnTo>
                  <a:lnTo>
                    <a:pt x="31662" y="17469"/>
                  </a:lnTo>
                  <a:lnTo>
                    <a:pt x="31721" y="16643"/>
                  </a:lnTo>
                  <a:lnTo>
                    <a:pt x="31750" y="15846"/>
                  </a:lnTo>
                  <a:lnTo>
                    <a:pt x="31721" y="15020"/>
                  </a:lnTo>
                  <a:lnTo>
                    <a:pt x="31662" y="14223"/>
                  </a:lnTo>
                  <a:lnTo>
                    <a:pt x="31544" y="13426"/>
                  </a:lnTo>
                  <a:lnTo>
                    <a:pt x="31396" y="12630"/>
                  </a:lnTo>
                  <a:lnTo>
                    <a:pt x="31219" y="11862"/>
                  </a:lnTo>
                  <a:lnTo>
                    <a:pt x="31012" y="11125"/>
                  </a:lnTo>
                  <a:lnTo>
                    <a:pt x="30776" y="10387"/>
                  </a:lnTo>
                  <a:lnTo>
                    <a:pt x="30481" y="9649"/>
                  </a:lnTo>
                  <a:lnTo>
                    <a:pt x="30157" y="8941"/>
                  </a:lnTo>
                  <a:lnTo>
                    <a:pt x="29803" y="8262"/>
                  </a:lnTo>
                  <a:lnTo>
                    <a:pt x="29419" y="7613"/>
                  </a:lnTo>
                  <a:lnTo>
                    <a:pt x="29006" y="6964"/>
                  </a:lnTo>
                  <a:lnTo>
                    <a:pt x="28563" y="6345"/>
                  </a:lnTo>
                  <a:lnTo>
                    <a:pt x="28091" y="5754"/>
                  </a:lnTo>
                  <a:lnTo>
                    <a:pt x="27590" y="5164"/>
                  </a:lnTo>
                  <a:lnTo>
                    <a:pt x="27058" y="4604"/>
                  </a:lnTo>
                  <a:lnTo>
                    <a:pt x="26498" y="4102"/>
                  </a:lnTo>
                  <a:lnTo>
                    <a:pt x="25937" y="3600"/>
                  </a:lnTo>
                  <a:lnTo>
                    <a:pt x="25317" y="3128"/>
                  </a:lnTo>
                  <a:lnTo>
                    <a:pt x="24698" y="2686"/>
                  </a:lnTo>
                  <a:lnTo>
                    <a:pt x="24049" y="2273"/>
                  </a:lnTo>
                  <a:lnTo>
                    <a:pt x="23399" y="1889"/>
                  </a:lnTo>
                  <a:lnTo>
                    <a:pt x="22721" y="1535"/>
                  </a:lnTo>
                  <a:lnTo>
                    <a:pt x="22013" y="1240"/>
                  </a:lnTo>
                  <a:lnTo>
                    <a:pt x="21275" y="945"/>
                  </a:lnTo>
                  <a:lnTo>
                    <a:pt x="20537" y="709"/>
                  </a:lnTo>
                  <a:lnTo>
                    <a:pt x="19800" y="502"/>
                  </a:lnTo>
                  <a:lnTo>
                    <a:pt x="19032" y="325"/>
                  </a:lnTo>
                  <a:lnTo>
                    <a:pt x="18236" y="177"/>
                  </a:lnTo>
                  <a:lnTo>
                    <a:pt x="17439" y="89"/>
                  </a:lnTo>
                  <a:lnTo>
                    <a:pt x="16642" y="30"/>
                  </a:lnTo>
                  <a:lnTo>
                    <a:pt x="158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 flipH="1">
              <a:off x="2571469" y="2818298"/>
              <a:ext cx="442644" cy="277862"/>
            </a:xfrm>
            <a:custGeom>
              <a:rect b="b" l="l" r="r" t="t"/>
              <a:pathLst>
                <a:path extrusionOk="0" h="33138" w="52790">
                  <a:moveTo>
                    <a:pt x="26321" y="0"/>
                  </a:moveTo>
                  <a:lnTo>
                    <a:pt x="24964" y="59"/>
                  </a:lnTo>
                  <a:lnTo>
                    <a:pt x="23636" y="148"/>
                  </a:lnTo>
                  <a:lnTo>
                    <a:pt x="22308" y="325"/>
                  </a:lnTo>
                  <a:lnTo>
                    <a:pt x="21010" y="561"/>
                  </a:lnTo>
                  <a:lnTo>
                    <a:pt x="19741" y="856"/>
                  </a:lnTo>
                  <a:lnTo>
                    <a:pt x="18502" y="1210"/>
                  </a:lnTo>
                  <a:lnTo>
                    <a:pt x="17262" y="1653"/>
                  </a:lnTo>
                  <a:lnTo>
                    <a:pt x="16082" y="2125"/>
                  </a:lnTo>
                  <a:lnTo>
                    <a:pt x="14902" y="2656"/>
                  </a:lnTo>
                  <a:lnTo>
                    <a:pt x="13780" y="3246"/>
                  </a:lnTo>
                  <a:lnTo>
                    <a:pt x="12659" y="3866"/>
                  </a:lnTo>
                  <a:lnTo>
                    <a:pt x="11597" y="4574"/>
                  </a:lnTo>
                  <a:lnTo>
                    <a:pt x="10564" y="5312"/>
                  </a:lnTo>
                  <a:lnTo>
                    <a:pt x="9561" y="6108"/>
                  </a:lnTo>
                  <a:lnTo>
                    <a:pt x="8617" y="6935"/>
                  </a:lnTo>
                  <a:lnTo>
                    <a:pt x="7702" y="7790"/>
                  </a:lnTo>
                  <a:lnTo>
                    <a:pt x="6817" y="8735"/>
                  </a:lnTo>
                  <a:lnTo>
                    <a:pt x="5990" y="9679"/>
                  </a:lnTo>
                  <a:lnTo>
                    <a:pt x="5223" y="10682"/>
                  </a:lnTo>
                  <a:lnTo>
                    <a:pt x="4486" y="11715"/>
                  </a:lnTo>
                  <a:lnTo>
                    <a:pt x="3807" y="12807"/>
                  </a:lnTo>
                  <a:lnTo>
                    <a:pt x="3158" y="13898"/>
                  </a:lnTo>
                  <a:lnTo>
                    <a:pt x="2597" y="15049"/>
                  </a:lnTo>
                  <a:lnTo>
                    <a:pt x="2066" y="16200"/>
                  </a:lnTo>
                  <a:lnTo>
                    <a:pt x="1594" y="17410"/>
                  </a:lnTo>
                  <a:lnTo>
                    <a:pt x="1181" y="18649"/>
                  </a:lnTo>
                  <a:lnTo>
                    <a:pt x="827" y="19888"/>
                  </a:lnTo>
                  <a:lnTo>
                    <a:pt x="532" y="21157"/>
                  </a:lnTo>
                  <a:lnTo>
                    <a:pt x="296" y="22455"/>
                  </a:lnTo>
                  <a:lnTo>
                    <a:pt x="148" y="23783"/>
                  </a:lnTo>
                  <a:lnTo>
                    <a:pt x="30" y="25141"/>
                  </a:lnTo>
                  <a:lnTo>
                    <a:pt x="0" y="26498"/>
                  </a:lnTo>
                  <a:lnTo>
                    <a:pt x="30" y="33137"/>
                  </a:lnTo>
                  <a:lnTo>
                    <a:pt x="16112" y="33078"/>
                  </a:lnTo>
                  <a:lnTo>
                    <a:pt x="17970" y="33078"/>
                  </a:lnTo>
                  <a:lnTo>
                    <a:pt x="19741" y="33019"/>
                  </a:lnTo>
                  <a:lnTo>
                    <a:pt x="21393" y="32960"/>
                  </a:lnTo>
                  <a:lnTo>
                    <a:pt x="22928" y="32872"/>
                  </a:lnTo>
                  <a:lnTo>
                    <a:pt x="24344" y="32783"/>
                  </a:lnTo>
                  <a:lnTo>
                    <a:pt x="25642" y="32665"/>
                  </a:lnTo>
                  <a:lnTo>
                    <a:pt x="27914" y="32429"/>
                  </a:lnTo>
                  <a:lnTo>
                    <a:pt x="29685" y="32193"/>
                  </a:lnTo>
                  <a:lnTo>
                    <a:pt x="30954" y="31986"/>
                  </a:lnTo>
                  <a:lnTo>
                    <a:pt x="31721" y="31839"/>
                  </a:lnTo>
                  <a:lnTo>
                    <a:pt x="31987" y="31780"/>
                  </a:lnTo>
                  <a:lnTo>
                    <a:pt x="32429" y="31544"/>
                  </a:lnTo>
                  <a:lnTo>
                    <a:pt x="33668" y="30865"/>
                  </a:lnTo>
                  <a:lnTo>
                    <a:pt x="34554" y="30422"/>
                  </a:lnTo>
                  <a:lnTo>
                    <a:pt x="35616" y="29921"/>
                  </a:lnTo>
                  <a:lnTo>
                    <a:pt x="36826" y="29390"/>
                  </a:lnTo>
                  <a:lnTo>
                    <a:pt x="38183" y="28800"/>
                  </a:lnTo>
                  <a:lnTo>
                    <a:pt x="39658" y="28239"/>
                  </a:lnTo>
                  <a:lnTo>
                    <a:pt x="41281" y="27678"/>
                  </a:lnTo>
                  <a:lnTo>
                    <a:pt x="42993" y="27118"/>
                  </a:lnTo>
                  <a:lnTo>
                    <a:pt x="43878" y="26852"/>
                  </a:lnTo>
                  <a:lnTo>
                    <a:pt x="44793" y="26616"/>
                  </a:lnTo>
                  <a:lnTo>
                    <a:pt x="45737" y="26380"/>
                  </a:lnTo>
                  <a:lnTo>
                    <a:pt x="46711" y="26173"/>
                  </a:lnTo>
                  <a:lnTo>
                    <a:pt x="47684" y="25967"/>
                  </a:lnTo>
                  <a:lnTo>
                    <a:pt x="48658" y="25790"/>
                  </a:lnTo>
                  <a:lnTo>
                    <a:pt x="49691" y="25642"/>
                  </a:lnTo>
                  <a:lnTo>
                    <a:pt x="50694" y="25495"/>
                  </a:lnTo>
                  <a:lnTo>
                    <a:pt x="51727" y="25377"/>
                  </a:lnTo>
                  <a:lnTo>
                    <a:pt x="52789" y="25318"/>
                  </a:lnTo>
                  <a:lnTo>
                    <a:pt x="52701" y="23990"/>
                  </a:lnTo>
                  <a:lnTo>
                    <a:pt x="52553" y="22692"/>
                  </a:lnTo>
                  <a:lnTo>
                    <a:pt x="52347" y="21423"/>
                  </a:lnTo>
                  <a:lnTo>
                    <a:pt x="52052" y="20183"/>
                  </a:lnTo>
                  <a:lnTo>
                    <a:pt x="51727" y="18944"/>
                  </a:lnTo>
                  <a:lnTo>
                    <a:pt x="51343" y="17734"/>
                  </a:lnTo>
                  <a:lnTo>
                    <a:pt x="50901" y="16554"/>
                  </a:lnTo>
                  <a:lnTo>
                    <a:pt x="50399" y="15403"/>
                  </a:lnTo>
                  <a:lnTo>
                    <a:pt x="49868" y="14282"/>
                  </a:lnTo>
                  <a:lnTo>
                    <a:pt x="49248" y="13190"/>
                  </a:lnTo>
                  <a:lnTo>
                    <a:pt x="48599" y="12128"/>
                  </a:lnTo>
                  <a:lnTo>
                    <a:pt x="47921" y="11095"/>
                  </a:lnTo>
                  <a:lnTo>
                    <a:pt x="47153" y="10121"/>
                  </a:lnTo>
                  <a:lnTo>
                    <a:pt x="46386" y="9148"/>
                  </a:lnTo>
                  <a:lnTo>
                    <a:pt x="45530" y="8233"/>
                  </a:lnTo>
                  <a:lnTo>
                    <a:pt x="44675" y="7377"/>
                  </a:lnTo>
                  <a:lnTo>
                    <a:pt x="43760" y="6521"/>
                  </a:lnTo>
                  <a:lnTo>
                    <a:pt x="42816" y="5725"/>
                  </a:lnTo>
                  <a:lnTo>
                    <a:pt x="41812" y="4987"/>
                  </a:lnTo>
                  <a:lnTo>
                    <a:pt x="40809" y="4279"/>
                  </a:lnTo>
                  <a:lnTo>
                    <a:pt x="39747" y="3630"/>
                  </a:lnTo>
                  <a:lnTo>
                    <a:pt x="38655" y="3010"/>
                  </a:lnTo>
                  <a:lnTo>
                    <a:pt x="37534" y="2479"/>
                  </a:lnTo>
                  <a:lnTo>
                    <a:pt x="36383" y="1977"/>
                  </a:lnTo>
                  <a:lnTo>
                    <a:pt x="35203" y="1505"/>
                  </a:lnTo>
                  <a:lnTo>
                    <a:pt x="33993" y="1122"/>
                  </a:lnTo>
                  <a:lnTo>
                    <a:pt x="32783" y="797"/>
                  </a:lnTo>
                  <a:lnTo>
                    <a:pt x="31514" y="502"/>
                  </a:lnTo>
                  <a:lnTo>
                    <a:pt x="30246" y="295"/>
                  </a:lnTo>
                  <a:lnTo>
                    <a:pt x="28977" y="118"/>
                  </a:lnTo>
                  <a:lnTo>
                    <a:pt x="27649" y="30"/>
                  </a:lnTo>
                  <a:lnTo>
                    <a:pt x="263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 flipH="1">
              <a:off x="2603139" y="2850211"/>
              <a:ext cx="379061" cy="379052"/>
            </a:xfrm>
            <a:custGeom>
              <a:rect b="b" l="l" r="r" t="t"/>
              <a:pathLst>
                <a:path extrusionOk="0" h="45206" w="45207">
                  <a:moveTo>
                    <a:pt x="21836" y="1"/>
                  </a:moveTo>
                  <a:lnTo>
                    <a:pt x="20686" y="89"/>
                  </a:lnTo>
                  <a:lnTo>
                    <a:pt x="19535" y="207"/>
                  </a:lnTo>
                  <a:lnTo>
                    <a:pt x="18443" y="384"/>
                  </a:lnTo>
                  <a:lnTo>
                    <a:pt x="17322" y="620"/>
                  </a:lnTo>
                  <a:lnTo>
                    <a:pt x="16260" y="916"/>
                  </a:lnTo>
                  <a:lnTo>
                    <a:pt x="15197" y="1240"/>
                  </a:lnTo>
                  <a:lnTo>
                    <a:pt x="14164" y="1624"/>
                  </a:lnTo>
                  <a:lnTo>
                    <a:pt x="13161" y="2066"/>
                  </a:lnTo>
                  <a:lnTo>
                    <a:pt x="12158" y="2538"/>
                  </a:lnTo>
                  <a:lnTo>
                    <a:pt x="11214" y="3070"/>
                  </a:lnTo>
                  <a:lnTo>
                    <a:pt x="10299" y="3660"/>
                  </a:lnTo>
                  <a:lnTo>
                    <a:pt x="9384" y="4250"/>
                  </a:lnTo>
                  <a:lnTo>
                    <a:pt x="8529" y="4929"/>
                  </a:lnTo>
                  <a:lnTo>
                    <a:pt x="7702" y="5607"/>
                  </a:lnTo>
                  <a:lnTo>
                    <a:pt x="6906" y="6345"/>
                  </a:lnTo>
                  <a:lnTo>
                    <a:pt x="6138" y="7112"/>
                  </a:lnTo>
                  <a:lnTo>
                    <a:pt x="5401" y="7938"/>
                  </a:lnTo>
                  <a:lnTo>
                    <a:pt x="4722" y="8764"/>
                  </a:lnTo>
                  <a:lnTo>
                    <a:pt x="4073" y="9650"/>
                  </a:lnTo>
                  <a:lnTo>
                    <a:pt x="3483" y="10564"/>
                  </a:lnTo>
                  <a:lnTo>
                    <a:pt x="2922" y="11479"/>
                  </a:lnTo>
                  <a:lnTo>
                    <a:pt x="2391" y="12453"/>
                  </a:lnTo>
                  <a:lnTo>
                    <a:pt x="1919" y="13456"/>
                  </a:lnTo>
                  <a:lnTo>
                    <a:pt x="1506" y="14459"/>
                  </a:lnTo>
                  <a:lnTo>
                    <a:pt x="1122" y="15522"/>
                  </a:lnTo>
                  <a:lnTo>
                    <a:pt x="827" y="16584"/>
                  </a:lnTo>
                  <a:lnTo>
                    <a:pt x="532" y="17676"/>
                  </a:lnTo>
                  <a:lnTo>
                    <a:pt x="325" y="18767"/>
                  </a:lnTo>
                  <a:lnTo>
                    <a:pt x="148" y="19918"/>
                  </a:lnTo>
                  <a:lnTo>
                    <a:pt x="60" y="21040"/>
                  </a:lnTo>
                  <a:lnTo>
                    <a:pt x="1" y="22220"/>
                  </a:lnTo>
                  <a:lnTo>
                    <a:pt x="1" y="23371"/>
                  </a:lnTo>
                  <a:lnTo>
                    <a:pt x="89" y="24521"/>
                  </a:lnTo>
                  <a:lnTo>
                    <a:pt x="207" y="25672"/>
                  </a:lnTo>
                  <a:lnTo>
                    <a:pt x="385" y="26764"/>
                  </a:lnTo>
                  <a:lnTo>
                    <a:pt x="621" y="27885"/>
                  </a:lnTo>
                  <a:lnTo>
                    <a:pt x="916" y="28947"/>
                  </a:lnTo>
                  <a:lnTo>
                    <a:pt x="1240" y="30010"/>
                  </a:lnTo>
                  <a:lnTo>
                    <a:pt x="1624" y="31043"/>
                  </a:lnTo>
                  <a:lnTo>
                    <a:pt x="2066" y="32046"/>
                  </a:lnTo>
                  <a:lnTo>
                    <a:pt x="2539" y="33019"/>
                  </a:lnTo>
                  <a:lnTo>
                    <a:pt x="3070" y="33993"/>
                  </a:lnTo>
                  <a:lnTo>
                    <a:pt x="3660" y="34908"/>
                  </a:lnTo>
                  <a:lnTo>
                    <a:pt x="4250" y="35823"/>
                  </a:lnTo>
                  <a:lnTo>
                    <a:pt x="4929" y="36678"/>
                  </a:lnTo>
                  <a:lnTo>
                    <a:pt x="5607" y="37505"/>
                  </a:lnTo>
                  <a:lnTo>
                    <a:pt x="6345" y="38301"/>
                  </a:lnTo>
                  <a:lnTo>
                    <a:pt x="7112" y="39068"/>
                  </a:lnTo>
                  <a:lnTo>
                    <a:pt x="7938" y="39806"/>
                  </a:lnTo>
                  <a:lnTo>
                    <a:pt x="8765" y="40485"/>
                  </a:lnTo>
                  <a:lnTo>
                    <a:pt x="9650" y="41134"/>
                  </a:lnTo>
                  <a:lnTo>
                    <a:pt x="10565" y="41724"/>
                  </a:lnTo>
                  <a:lnTo>
                    <a:pt x="11479" y="42285"/>
                  </a:lnTo>
                  <a:lnTo>
                    <a:pt x="12453" y="42816"/>
                  </a:lnTo>
                  <a:lnTo>
                    <a:pt x="13456" y="43259"/>
                  </a:lnTo>
                  <a:lnTo>
                    <a:pt x="14460" y="43701"/>
                  </a:lnTo>
                  <a:lnTo>
                    <a:pt x="15522" y="44055"/>
                  </a:lnTo>
                  <a:lnTo>
                    <a:pt x="16584" y="44380"/>
                  </a:lnTo>
                  <a:lnTo>
                    <a:pt x="17676" y="44675"/>
                  </a:lnTo>
                  <a:lnTo>
                    <a:pt x="18768" y="44881"/>
                  </a:lnTo>
                  <a:lnTo>
                    <a:pt x="19918" y="45029"/>
                  </a:lnTo>
                  <a:lnTo>
                    <a:pt x="21040" y="45147"/>
                  </a:lnTo>
                  <a:lnTo>
                    <a:pt x="22220" y="45206"/>
                  </a:lnTo>
                  <a:lnTo>
                    <a:pt x="23371" y="45177"/>
                  </a:lnTo>
                  <a:lnTo>
                    <a:pt x="24522" y="45117"/>
                  </a:lnTo>
                  <a:lnTo>
                    <a:pt x="25672" y="44999"/>
                  </a:lnTo>
                  <a:lnTo>
                    <a:pt x="26764" y="44822"/>
                  </a:lnTo>
                  <a:lnTo>
                    <a:pt x="27885" y="44586"/>
                  </a:lnTo>
                  <a:lnTo>
                    <a:pt x="28948" y="44291"/>
                  </a:lnTo>
                  <a:lnTo>
                    <a:pt x="30010" y="43967"/>
                  </a:lnTo>
                  <a:lnTo>
                    <a:pt x="31043" y="43583"/>
                  </a:lnTo>
                  <a:lnTo>
                    <a:pt x="32046" y="43140"/>
                  </a:lnTo>
                  <a:lnTo>
                    <a:pt x="33020" y="42668"/>
                  </a:lnTo>
                  <a:lnTo>
                    <a:pt x="33993" y="42137"/>
                  </a:lnTo>
                  <a:lnTo>
                    <a:pt x="34908" y="41547"/>
                  </a:lnTo>
                  <a:lnTo>
                    <a:pt x="35823" y="40957"/>
                  </a:lnTo>
                  <a:lnTo>
                    <a:pt x="36679" y="40278"/>
                  </a:lnTo>
                  <a:lnTo>
                    <a:pt x="37505" y="39600"/>
                  </a:lnTo>
                  <a:lnTo>
                    <a:pt x="38302" y="38862"/>
                  </a:lnTo>
                  <a:lnTo>
                    <a:pt x="39069" y="38095"/>
                  </a:lnTo>
                  <a:lnTo>
                    <a:pt x="39806" y="37269"/>
                  </a:lnTo>
                  <a:lnTo>
                    <a:pt x="40485" y="36442"/>
                  </a:lnTo>
                  <a:lnTo>
                    <a:pt x="41134" y="35557"/>
                  </a:lnTo>
                  <a:lnTo>
                    <a:pt x="41724" y="34642"/>
                  </a:lnTo>
                  <a:lnTo>
                    <a:pt x="42285" y="33728"/>
                  </a:lnTo>
                  <a:lnTo>
                    <a:pt x="42816" y="32754"/>
                  </a:lnTo>
                  <a:lnTo>
                    <a:pt x="43259" y="31751"/>
                  </a:lnTo>
                  <a:lnTo>
                    <a:pt x="43701" y="30747"/>
                  </a:lnTo>
                  <a:lnTo>
                    <a:pt x="44056" y="29685"/>
                  </a:lnTo>
                  <a:lnTo>
                    <a:pt x="44380" y="28623"/>
                  </a:lnTo>
                  <a:lnTo>
                    <a:pt x="44675" y="27531"/>
                  </a:lnTo>
                  <a:lnTo>
                    <a:pt x="44882" y="26439"/>
                  </a:lnTo>
                  <a:lnTo>
                    <a:pt x="45029" y="25289"/>
                  </a:lnTo>
                  <a:lnTo>
                    <a:pt x="45147" y="24167"/>
                  </a:lnTo>
                  <a:lnTo>
                    <a:pt x="45206" y="22987"/>
                  </a:lnTo>
                  <a:lnTo>
                    <a:pt x="45177" y="21836"/>
                  </a:lnTo>
                  <a:lnTo>
                    <a:pt x="45118" y="20685"/>
                  </a:lnTo>
                  <a:lnTo>
                    <a:pt x="45000" y="19535"/>
                  </a:lnTo>
                  <a:lnTo>
                    <a:pt x="44823" y="18443"/>
                  </a:lnTo>
                  <a:lnTo>
                    <a:pt x="44587" y="17322"/>
                  </a:lnTo>
                  <a:lnTo>
                    <a:pt x="44292" y="16259"/>
                  </a:lnTo>
                  <a:lnTo>
                    <a:pt x="43967" y="15197"/>
                  </a:lnTo>
                  <a:lnTo>
                    <a:pt x="43583" y="14164"/>
                  </a:lnTo>
                  <a:lnTo>
                    <a:pt x="43141" y="13161"/>
                  </a:lnTo>
                  <a:lnTo>
                    <a:pt x="42669" y="12158"/>
                  </a:lnTo>
                  <a:lnTo>
                    <a:pt x="42138" y="11214"/>
                  </a:lnTo>
                  <a:lnTo>
                    <a:pt x="41547" y="10299"/>
                  </a:lnTo>
                  <a:lnTo>
                    <a:pt x="40957" y="9384"/>
                  </a:lnTo>
                  <a:lnTo>
                    <a:pt x="40279" y="8528"/>
                  </a:lnTo>
                  <a:lnTo>
                    <a:pt x="39600" y="7702"/>
                  </a:lnTo>
                  <a:lnTo>
                    <a:pt x="38862" y="6906"/>
                  </a:lnTo>
                  <a:lnTo>
                    <a:pt x="38095" y="6138"/>
                  </a:lnTo>
                  <a:lnTo>
                    <a:pt x="37269" y="5401"/>
                  </a:lnTo>
                  <a:lnTo>
                    <a:pt x="36443" y="4722"/>
                  </a:lnTo>
                  <a:lnTo>
                    <a:pt x="35557" y="4073"/>
                  </a:lnTo>
                  <a:lnTo>
                    <a:pt x="34643" y="3483"/>
                  </a:lnTo>
                  <a:lnTo>
                    <a:pt x="33728" y="2922"/>
                  </a:lnTo>
                  <a:lnTo>
                    <a:pt x="32754" y="2391"/>
                  </a:lnTo>
                  <a:lnTo>
                    <a:pt x="31751" y="1919"/>
                  </a:lnTo>
                  <a:lnTo>
                    <a:pt x="30748" y="1506"/>
                  </a:lnTo>
                  <a:lnTo>
                    <a:pt x="29685" y="1122"/>
                  </a:lnTo>
                  <a:lnTo>
                    <a:pt x="28623" y="827"/>
                  </a:lnTo>
                  <a:lnTo>
                    <a:pt x="27531" y="532"/>
                  </a:lnTo>
                  <a:lnTo>
                    <a:pt x="26440" y="325"/>
                  </a:lnTo>
                  <a:lnTo>
                    <a:pt x="25289" y="148"/>
                  </a:lnTo>
                  <a:lnTo>
                    <a:pt x="24167" y="60"/>
                  </a:lnTo>
                  <a:lnTo>
                    <a:pt x="22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 flipH="1">
              <a:off x="2660048" y="2907120"/>
              <a:ext cx="265243" cy="265243"/>
            </a:xfrm>
            <a:custGeom>
              <a:rect b="b" l="l" r="r" t="t"/>
              <a:pathLst>
                <a:path extrusionOk="0" h="31633" w="31633">
                  <a:moveTo>
                    <a:pt x="14961" y="1"/>
                  </a:moveTo>
                  <a:lnTo>
                    <a:pt x="14164" y="89"/>
                  </a:lnTo>
                  <a:lnTo>
                    <a:pt x="13367" y="178"/>
                  </a:lnTo>
                  <a:lnTo>
                    <a:pt x="12571" y="325"/>
                  </a:lnTo>
                  <a:lnTo>
                    <a:pt x="11804" y="502"/>
                  </a:lnTo>
                  <a:lnTo>
                    <a:pt x="11066" y="709"/>
                  </a:lnTo>
                  <a:lnTo>
                    <a:pt x="10328" y="974"/>
                  </a:lnTo>
                  <a:lnTo>
                    <a:pt x="9620" y="1240"/>
                  </a:lnTo>
                  <a:lnTo>
                    <a:pt x="8912" y="1564"/>
                  </a:lnTo>
                  <a:lnTo>
                    <a:pt x="8233" y="1918"/>
                  </a:lnTo>
                  <a:lnTo>
                    <a:pt x="7555" y="2302"/>
                  </a:lnTo>
                  <a:lnTo>
                    <a:pt x="6935" y="2715"/>
                  </a:lnTo>
                  <a:lnTo>
                    <a:pt x="6315" y="3158"/>
                  </a:lnTo>
                  <a:lnTo>
                    <a:pt x="5725" y="3630"/>
                  </a:lnTo>
                  <a:lnTo>
                    <a:pt x="5135" y="4132"/>
                  </a:lnTo>
                  <a:lnTo>
                    <a:pt x="4604" y="4663"/>
                  </a:lnTo>
                  <a:lnTo>
                    <a:pt x="4073" y="5194"/>
                  </a:lnTo>
                  <a:lnTo>
                    <a:pt x="3571" y="5784"/>
                  </a:lnTo>
                  <a:lnTo>
                    <a:pt x="3099" y="6374"/>
                  </a:lnTo>
                  <a:lnTo>
                    <a:pt x="2656" y="6994"/>
                  </a:lnTo>
                  <a:lnTo>
                    <a:pt x="2243" y="7643"/>
                  </a:lnTo>
                  <a:lnTo>
                    <a:pt x="1889" y="8322"/>
                  </a:lnTo>
                  <a:lnTo>
                    <a:pt x="1535" y="9000"/>
                  </a:lnTo>
                  <a:lnTo>
                    <a:pt x="1210" y="9708"/>
                  </a:lnTo>
                  <a:lnTo>
                    <a:pt x="945" y="10417"/>
                  </a:lnTo>
                  <a:lnTo>
                    <a:pt x="679" y="11154"/>
                  </a:lnTo>
                  <a:lnTo>
                    <a:pt x="473" y="11892"/>
                  </a:lnTo>
                  <a:lnTo>
                    <a:pt x="296" y="12659"/>
                  </a:lnTo>
                  <a:lnTo>
                    <a:pt x="178" y="13456"/>
                  </a:lnTo>
                  <a:lnTo>
                    <a:pt x="60" y="14253"/>
                  </a:lnTo>
                  <a:lnTo>
                    <a:pt x="1" y="15049"/>
                  </a:lnTo>
                  <a:lnTo>
                    <a:pt x="1" y="15875"/>
                  </a:lnTo>
                  <a:lnTo>
                    <a:pt x="1" y="16672"/>
                  </a:lnTo>
                  <a:lnTo>
                    <a:pt x="89" y="17469"/>
                  </a:lnTo>
                  <a:lnTo>
                    <a:pt x="178" y="18266"/>
                  </a:lnTo>
                  <a:lnTo>
                    <a:pt x="325" y="19062"/>
                  </a:lnTo>
                  <a:lnTo>
                    <a:pt x="502" y="19829"/>
                  </a:lnTo>
                  <a:lnTo>
                    <a:pt x="709" y="20567"/>
                  </a:lnTo>
                  <a:lnTo>
                    <a:pt x="974" y="21305"/>
                  </a:lnTo>
                  <a:lnTo>
                    <a:pt x="1240" y="22013"/>
                  </a:lnTo>
                  <a:lnTo>
                    <a:pt x="1565" y="22721"/>
                  </a:lnTo>
                  <a:lnTo>
                    <a:pt x="1919" y="23400"/>
                  </a:lnTo>
                  <a:lnTo>
                    <a:pt x="2302" y="24049"/>
                  </a:lnTo>
                  <a:lnTo>
                    <a:pt x="2715" y="24698"/>
                  </a:lnTo>
                  <a:lnTo>
                    <a:pt x="3158" y="25318"/>
                  </a:lnTo>
                  <a:lnTo>
                    <a:pt x="3630" y="25908"/>
                  </a:lnTo>
                  <a:lnTo>
                    <a:pt x="4132" y="26498"/>
                  </a:lnTo>
                  <a:lnTo>
                    <a:pt x="4663" y="27029"/>
                  </a:lnTo>
                  <a:lnTo>
                    <a:pt x="5194" y="27560"/>
                  </a:lnTo>
                  <a:lnTo>
                    <a:pt x="5784" y="28062"/>
                  </a:lnTo>
                  <a:lnTo>
                    <a:pt x="6374" y="28534"/>
                  </a:lnTo>
                  <a:lnTo>
                    <a:pt x="6994" y="28977"/>
                  </a:lnTo>
                  <a:lnTo>
                    <a:pt x="7643" y="29360"/>
                  </a:lnTo>
                  <a:lnTo>
                    <a:pt x="8322" y="29744"/>
                  </a:lnTo>
                  <a:lnTo>
                    <a:pt x="9000" y="30098"/>
                  </a:lnTo>
                  <a:lnTo>
                    <a:pt x="9709" y="30423"/>
                  </a:lnTo>
                  <a:lnTo>
                    <a:pt x="10417" y="30688"/>
                  </a:lnTo>
                  <a:lnTo>
                    <a:pt x="11154" y="30954"/>
                  </a:lnTo>
                  <a:lnTo>
                    <a:pt x="11892" y="31160"/>
                  </a:lnTo>
                  <a:lnTo>
                    <a:pt x="12659" y="31337"/>
                  </a:lnTo>
                  <a:lnTo>
                    <a:pt x="13456" y="31455"/>
                  </a:lnTo>
                  <a:lnTo>
                    <a:pt x="14253" y="31573"/>
                  </a:lnTo>
                  <a:lnTo>
                    <a:pt x="15049" y="31632"/>
                  </a:lnTo>
                  <a:lnTo>
                    <a:pt x="16672" y="31632"/>
                  </a:lnTo>
                  <a:lnTo>
                    <a:pt x="17469" y="31544"/>
                  </a:lnTo>
                  <a:lnTo>
                    <a:pt x="18266" y="31455"/>
                  </a:lnTo>
                  <a:lnTo>
                    <a:pt x="19062" y="31308"/>
                  </a:lnTo>
                  <a:lnTo>
                    <a:pt x="19830" y="31131"/>
                  </a:lnTo>
                  <a:lnTo>
                    <a:pt x="20567" y="30924"/>
                  </a:lnTo>
                  <a:lnTo>
                    <a:pt x="21305" y="30659"/>
                  </a:lnTo>
                  <a:lnTo>
                    <a:pt x="22013" y="30393"/>
                  </a:lnTo>
                  <a:lnTo>
                    <a:pt x="22721" y="30068"/>
                  </a:lnTo>
                  <a:lnTo>
                    <a:pt x="23400" y="29714"/>
                  </a:lnTo>
                  <a:lnTo>
                    <a:pt x="24049" y="29331"/>
                  </a:lnTo>
                  <a:lnTo>
                    <a:pt x="24698" y="28918"/>
                  </a:lnTo>
                  <a:lnTo>
                    <a:pt x="25318" y="28475"/>
                  </a:lnTo>
                  <a:lnTo>
                    <a:pt x="25908" y="28003"/>
                  </a:lnTo>
                  <a:lnTo>
                    <a:pt x="26498" y="27501"/>
                  </a:lnTo>
                  <a:lnTo>
                    <a:pt x="27029" y="26970"/>
                  </a:lnTo>
                  <a:lnTo>
                    <a:pt x="27561" y="26410"/>
                  </a:lnTo>
                  <a:lnTo>
                    <a:pt x="28062" y="25849"/>
                  </a:lnTo>
                  <a:lnTo>
                    <a:pt x="28534" y="25259"/>
                  </a:lnTo>
                  <a:lnTo>
                    <a:pt x="28977" y="24639"/>
                  </a:lnTo>
                  <a:lnTo>
                    <a:pt x="29361" y="23990"/>
                  </a:lnTo>
                  <a:lnTo>
                    <a:pt x="29744" y="23311"/>
                  </a:lnTo>
                  <a:lnTo>
                    <a:pt x="30098" y="22633"/>
                  </a:lnTo>
                  <a:lnTo>
                    <a:pt x="30423" y="21924"/>
                  </a:lnTo>
                  <a:lnTo>
                    <a:pt x="30688" y="21216"/>
                  </a:lnTo>
                  <a:lnTo>
                    <a:pt x="30954" y="20479"/>
                  </a:lnTo>
                  <a:lnTo>
                    <a:pt x="31160" y="19711"/>
                  </a:lnTo>
                  <a:lnTo>
                    <a:pt x="31338" y="18974"/>
                  </a:lnTo>
                  <a:lnTo>
                    <a:pt x="31456" y="18177"/>
                  </a:lnTo>
                  <a:lnTo>
                    <a:pt x="31574" y="17380"/>
                  </a:lnTo>
                  <a:lnTo>
                    <a:pt x="31633" y="16584"/>
                  </a:lnTo>
                  <a:lnTo>
                    <a:pt x="31633" y="15757"/>
                  </a:lnTo>
                  <a:lnTo>
                    <a:pt x="31633" y="14961"/>
                  </a:lnTo>
                  <a:lnTo>
                    <a:pt x="31544" y="14164"/>
                  </a:lnTo>
                  <a:lnTo>
                    <a:pt x="31456" y="13367"/>
                  </a:lnTo>
                  <a:lnTo>
                    <a:pt x="31308" y="12571"/>
                  </a:lnTo>
                  <a:lnTo>
                    <a:pt x="31131" y="11803"/>
                  </a:lnTo>
                  <a:lnTo>
                    <a:pt x="30924" y="11066"/>
                  </a:lnTo>
                  <a:lnTo>
                    <a:pt x="30659" y="10328"/>
                  </a:lnTo>
                  <a:lnTo>
                    <a:pt x="30393" y="9620"/>
                  </a:lnTo>
                  <a:lnTo>
                    <a:pt x="30069" y="8912"/>
                  </a:lnTo>
                  <a:lnTo>
                    <a:pt x="29715" y="8233"/>
                  </a:lnTo>
                  <a:lnTo>
                    <a:pt x="29331" y="7554"/>
                  </a:lnTo>
                  <a:lnTo>
                    <a:pt x="28918" y="6935"/>
                  </a:lnTo>
                  <a:lnTo>
                    <a:pt x="28475" y="6315"/>
                  </a:lnTo>
                  <a:lnTo>
                    <a:pt x="28003" y="5725"/>
                  </a:lnTo>
                  <a:lnTo>
                    <a:pt x="27502" y="5135"/>
                  </a:lnTo>
                  <a:lnTo>
                    <a:pt x="26970" y="4604"/>
                  </a:lnTo>
                  <a:lnTo>
                    <a:pt x="26410" y="4073"/>
                  </a:lnTo>
                  <a:lnTo>
                    <a:pt x="25849" y="3571"/>
                  </a:lnTo>
                  <a:lnTo>
                    <a:pt x="25259" y="3099"/>
                  </a:lnTo>
                  <a:lnTo>
                    <a:pt x="24639" y="2656"/>
                  </a:lnTo>
                  <a:lnTo>
                    <a:pt x="23990" y="2243"/>
                  </a:lnTo>
                  <a:lnTo>
                    <a:pt x="23311" y="1889"/>
                  </a:lnTo>
                  <a:lnTo>
                    <a:pt x="22633" y="1535"/>
                  </a:lnTo>
                  <a:lnTo>
                    <a:pt x="21925" y="1210"/>
                  </a:lnTo>
                  <a:lnTo>
                    <a:pt x="21216" y="945"/>
                  </a:lnTo>
                  <a:lnTo>
                    <a:pt x="20479" y="679"/>
                  </a:lnTo>
                  <a:lnTo>
                    <a:pt x="19741" y="473"/>
                  </a:lnTo>
                  <a:lnTo>
                    <a:pt x="18974" y="296"/>
                  </a:lnTo>
                  <a:lnTo>
                    <a:pt x="18177" y="178"/>
                  </a:lnTo>
                  <a:lnTo>
                    <a:pt x="17380" y="60"/>
                  </a:lnTo>
                  <a:lnTo>
                    <a:pt x="16584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 flipH="1">
              <a:off x="2676374" y="2923446"/>
              <a:ext cx="232583" cy="232583"/>
            </a:xfrm>
            <a:custGeom>
              <a:rect b="b" l="l" r="r" t="t"/>
              <a:pathLst>
                <a:path extrusionOk="0" h="27738" w="27738">
                  <a:moveTo>
                    <a:pt x="13839" y="1"/>
                  </a:moveTo>
                  <a:lnTo>
                    <a:pt x="13101" y="30"/>
                  </a:lnTo>
                  <a:lnTo>
                    <a:pt x="12423" y="90"/>
                  </a:lnTo>
                  <a:lnTo>
                    <a:pt x="11715" y="178"/>
                  </a:lnTo>
                  <a:lnTo>
                    <a:pt x="11036" y="296"/>
                  </a:lnTo>
                  <a:lnTo>
                    <a:pt x="10357" y="444"/>
                  </a:lnTo>
                  <a:lnTo>
                    <a:pt x="9708" y="650"/>
                  </a:lnTo>
                  <a:lnTo>
                    <a:pt x="9059" y="857"/>
                  </a:lnTo>
                  <a:lnTo>
                    <a:pt x="8439" y="1122"/>
                  </a:lnTo>
                  <a:lnTo>
                    <a:pt x="7820" y="1388"/>
                  </a:lnTo>
                  <a:lnTo>
                    <a:pt x="7229" y="1683"/>
                  </a:lnTo>
                  <a:lnTo>
                    <a:pt x="6639" y="2037"/>
                  </a:lnTo>
                  <a:lnTo>
                    <a:pt x="6079" y="2391"/>
                  </a:lnTo>
                  <a:lnTo>
                    <a:pt x="5548" y="2775"/>
                  </a:lnTo>
                  <a:lnTo>
                    <a:pt x="5016" y="3188"/>
                  </a:lnTo>
                  <a:lnTo>
                    <a:pt x="4515" y="3630"/>
                  </a:lnTo>
                  <a:lnTo>
                    <a:pt x="4043" y="4103"/>
                  </a:lnTo>
                  <a:lnTo>
                    <a:pt x="3571" y="4575"/>
                  </a:lnTo>
                  <a:lnTo>
                    <a:pt x="3157" y="5076"/>
                  </a:lnTo>
                  <a:lnTo>
                    <a:pt x="2744" y="5607"/>
                  </a:lnTo>
                  <a:lnTo>
                    <a:pt x="2361" y="6139"/>
                  </a:lnTo>
                  <a:lnTo>
                    <a:pt x="1977" y="6699"/>
                  </a:lnTo>
                  <a:lnTo>
                    <a:pt x="1653" y="7289"/>
                  </a:lnTo>
                  <a:lnTo>
                    <a:pt x="1357" y="7879"/>
                  </a:lnTo>
                  <a:lnTo>
                    <a:pt x="1092" y="8499"/>
                  </a:lnTo>
                  <a:lnTo>
                    <a:pt x="826" y="9148"/>
                  </a:lnTo>
                  <a:lnTo>
                    <a:pt x="620" y="9797"/>
                  </a:lnTo>
                  <a:lnTo>
                    <a:pt x="443" y="10447"/>
                  </a:lnTo>
                  <a:lnTo>
                    <a:pt x="266" y="11125"/>
                  </a:lnTo>
                  <a:lnTo>
                    <a:pt x="148" y="11804"/>
                  </a:lnTo>
                  <a:lnTo>
                    <a:pt x="59" y="12483"/>
                  </a:lnTo>
                  <a:lnTo>
                    <a:pt x="30" y="13191"/>
                  </a:lnTo>
                  <a:lnTo>
                    <a:pt x="0" y="13899"/>
                  </a:lnTo>
                  <a:lnTo>
                    <a:pt x="30" y="14607"/>
                  </a:lnTo>
                  <a:lnTo>
                    <a:pt x="89" y="15315"/>
                  </a:lnTo>
                  <a:lnTo>
                    <a:pt x="177" y="16023"/>
                  </a:lnTo>
                  <a:lnTo>
                    <a:pt x="295" y="16702"/>
                  </a:lnTo>
                  <a:lnTo>
                    <a:pt x="443" y="17381"/>
                  </a:lnTo>
                  <a:lnTo>
                    <a:pt x="649" y="18030"/>
                  </a:lnTo>
                  <a:lnTo>
                    <a:pt x="856" y="18679"/>
                  </a:lnTo>
                  <a:lnTo>
                    <a:pt x="1121" y="19299"/>
                  </a:lnTo>
                  <a:lnTo>
                    <a:pt x="1387" y="19918"/>
                  </a:lnTo>
                  <a:lnTo>
                    <a:pt x="1682" y="20509"/>
                  </a:lnTo>
                  <a:lnTo>
                    <a:pt x="2036" y="21099"/>
                  </a:lnTo>
                  <a:lnTo>
                    <a:pt x="2390" y="21659"/>
                  </a:lnTo>
                  <a:lnTo>
                    <a:pt x="2774" y="22190"/>
                  </a:lnTo>
                  <a:lnTo>
                    <a:pt x="3187" y="22722"/>
                  </a:lnTo>
                  <a:lnTo>
                    <a:pt x="3630" y="23223"/>
                  </a:lnTo>
                  <a:lnTo>
                    <a:pt x="4102" y="23695"/>
                  </a:lnTo>
                  <a:lnTo>
                    <a:pt x="4574" y="24167"/>
                  </a:lnTo>
                  <a:lnTo>
                    <a:pt x="5075" y="24581"/>
                  </a:lnTo>
                  <a:lnTo>
                    <a:pt x="5607" y="24994"/>
                  </a:lnTo>
                  <a:lnTo>
                    <a:pt x="6138" y="25377"/>
                  </a:lnTo>
                  <a:lnTo>
                    <a:pt x="6698" y="25731"/>
                  </a:lnTo>
                  <a:lnTo>
                    <a:pt x="7288" y="26085"/>
                  </a:lnTo>
                  <a:lnTo>
                    <a:pt x="7879" y="26381"/>
                  </a:lnTo>
                  <a:lnTo>
                    <a:pt x="8498" y="26646"/>
                  </a:lnTo>
                  <a:lnTo>
                    <a:pt x="9147" y="26912"/>
                  </a:lnTo>
                  <a:lnTo>
                    <a:pt x="9797" y="27118"/>
                  </a:lnTo>
                  <a:lnTo>
                    <a:pt x="10446" y="27295"/>
                  </a:lnTo>
                  <a:lnTo>
                    <a:pt x="11124" y="27472"/>
                  </a:lnTo>
                  <a:lnTo>
                    <a:pt x="11803" y="27590"/>
                  </a:lnTo>
                  <a:lnTo>
                    <a:pt x="12482" y="27679"/>
                  </a:lnTo>
                  <a:lnTo>
                    <a:pt x="13190" y="27708"/>
                  </a:lnTo>
                  <a:lnTo>
                    <a:pt x="13898" y="27738"/>
                  </a:lnTo>
                  <a:lnTo>
                    <a:pt x="14636" y="27708"/>
                  </a:lnTo>
                  <a:lnTo>
                    <a:pt x="15314" y="27649"/>
                  </a:lnTo>
                  <a:lnTo>
                    <a:pt x="16023" y="27561"/>
                  </a:lnTo>
                  <a:lnTo>
                    <a:pt x="16701" y="27443"/>
                  </a:lnTo>
                  <a:lnTo>
                    <a:pt x="17380" y="27295"/>
                  </a:lnTo>
                  <a:lnTo>
                    <a:pt x="18029" y="27089"/>
                  </a:lnTo>
                  <a:lnTo>
                    <a:pt x="18678" y="26882"/>
                  </a:lnTo>
                  <a:lnTo>
                    <a:pt x="19298" y="26617"/>
                  </a:lnTo>
                  <a:lnTo>
                    <a:pt x="19918" y="26351"/>
                  </a:lnTo>
                  <a:lnTo>
                    <a:pt x="20508" y="26026"/>
                  </a:lnTo>
                  <a:lnTo>
                    <a:pt x="21098" y="25702"/>
                  </a:lnTo>
                  <a:lnTo>
                    <a:pt x="21659" y="25348"/>
                  </a:lnTo>
                  <a:lnTo>
                    <a:pt x="22190" y="24964"/>
                  </a:lnTo>
                  <a:lnTo>
                    <a:pt x="22721" y="24551"/>
                  </a:lnTo>
                  <a:lnTo>
                    <a:pt x="23222" y="24108"/>
                  </a:lnTo>
                  <a:lnTo>
                    <a:pt x="23695" y="23636"/>
                  </a:lnTo>
                  <a:lnTo>
                    <a:pt x="24167" y="23164"/>
                  </a:lnTo>
                  <a:lnTo>
                    <a:pt x="24580" y="22663"/>
                  </a:lnTo>
                  <a:lnTo>
                    <a:pt x="24993" y="22131"/>
                  </a:lnTo>
                  <a:lnTo>
                    <a:pt x="25377" y="21600"/>
                  </a:lnTo>
                  <a:lnTo>
                    <a:pt x="25760" y="21010"/>
                  </a:lnTo>
                  <a:lnTo>
                    <a:pt x="26085" y="20450"/>
                  </a:lnTo>
                  <a:lnTo>
                    <a:pt x="26380" y="19830"/>
                  </a:lnTo>
                  <a:lnTo>
                    <a:pt x="26645" y="19240"/>
                  </a:lnTo>
                  <a:lnTo>
                    <a:pt x="26911" y="18591"/>
                  </a:lnTo>
                  <a:lnTo>
                    <a:pt x="27117" y="17941"/>
                  </a:lnTo>
                  <a:lnTo>
                    <a:pt x="27294" y="17292"/>
                  </a:lnTo>
                  <a:lnTo>
                    <a:pt x="27472" y="16614"/>
                  </a:lnTo>
                  <a:lnTo>
                    <a:pt x="27590" y="15935"/>
                  </a:lnTo>
                  <a:lnTo>
                    <a:pt x="27678" y="15256"/>
                  </a:lnTo>
                  <a:lnTo>
                    <a:pt x="27708" y="14548"/>
                  </a:lnTo>
                  <a:lnTo>
                    <a:pt x="27737" y="13840"/>
                  </a:lnTo>
                  <a:lnTo>
                    <a:pt x="27708" y="13102"/>
                  </a:lnTo>
                  <a:lnTo>
                    <a:pt x="27649" y="12424"/>
                  </a:lnTo>
                  <a:lnTo>
                    <a:pt x="27560" y="11715"/>
                  </a:lnTo>
                  <a:lnTo>
                    <a:pt x="27442" y="11037"/>
                  </a:lnTo>
                  <a:lnTo>
                    <a:pt x="27294" y="10358"/>
                  </a:lnTo>
                  <a:lnTo>
                    <a:pt x="27088" y="9709"/>
                  </a:lnTo>
                  <a:lnTo>
                    <a:pt x="26881" y="9060"/>
                  </a:lnTo>
                  <a:lnTo>
                    <a:pt x="26616" y="8440"/>
                  </a:lnTo>
                  <a:lnTo>
                    <a:pt x="26350" y="7820"/>
                  </a:lnTo>
                  <a:lnTo>
                    <a:pt x="26026" y="7230"/>
                  </a:lnTo>
                  <a:lnTo>
                    <a:pt x="25701" y="6640"/>
                  </a:lnTo>
                  <a:lnTo>
                    <a:pt x="25347" y="6079"/>
                  </a:lnTo>
                  <a:lnTo>
                    <a:pt x="24963" y="5548"/>
                  </a:lnTo>
                  <a:lnTo>
                    <a:pt x="24550" y="5017"/>
                  </a:lnTo>
                  <a:lnTo>
                    <a:pt x="24108" y="4516"/>
                  </a:lnTo>
                  <a:lnTo>
                    <a:pt x="23636" y="4043"/>
                  </a:lnTo>
                  <a:lnTo>
                    <a:pt x="23163" y="3571"/>
                  </a:lnTo>
                  <a:lnTo>
                    <a:pt x="22662" y="3158"/>
                  </a:lnTo>
                  <a:lnTo>
                    <a:pt x="22131" y="2745"/>
                  </a:lnTo>
                  <a:lnTo>
                    <a:pt x="21600" y="2362"/>
                  </a:lnTo>
                  <a:lnTo>
                    <a:pt x="21009" y="1978"/>
                  </a:lnTo>
                  <a:lnTo>
                    <a:pt x="20449" y="1653"/>
                  </a:lnTo>
                  <a:lnTo>
                    <a:pt x="19829" y="1358"/>
                  </a:lnTo>
                  <a:lnTo>
                    <a:pt x="19239" y="1063"/>
                  </a:lnTo>
                  <a:lnTo>
                    <a:pt x="18590" y="827"/>
                  </a:lnTo>
                  <a:lnTo>
                    <a:pt x="17941" y="621"/>
                  </a:lnTo>
                  <a:lnTo>
                    <a:pt x="17291" y="444"/>
                  </a:lnTo>
                  <a:lnTo>
                    <a:pt x="16613" y="267"/>
                  </a:lnTo>
                  <a:lnTo>
                    <a:pt x="15934" y="149"/>
                  </a:lnTo>
                  <a:lnTo>
                    <a:pt x="15255" y="60"/>
                  </a:lnTo>
                  <a:lnTo>
                    <a:pt x="14547" y="30"/>
                  </a:lnTo>
                  <a:lnTo>
                    <a:pt x="1383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 flipH="1">
              <a:off x="2688255" y="2935327"/>
              <a:ext cx="208828" cy="208828"/>
            </a:xfrm>
            <a:custGeom>
              <a:rect b="b" l="l" r="r" t="t"/>
              <a:pathLst>
                <a:path extrusionOk="0" h="24905" w="24905">
                  <a:moveTo>
                    <a:pt x="12423" y="0"/>
                  </a:moveTo>
                  <a:lnTo>
                    <a:pt x="11774" y="30"/>
                  </a:lnTo>
                  <a:lnTo>
                    <a:pt x="11154" y="59"/>
                  </a:lnTo>
                  <a:lnTo>
                    <a:pt x="10535" y="148"/>
                  </a:lnTo>
                  <a:lnTo>
                    <a:pt x="9915" y="266"/>
                  </a:lnTo>
                  <a:lnTo>
                    <a:pt x="9295" y="413"/>
                  </a:lnTo>
                  <a:lnTo>
                    <a:pt x="8705" y="590"/>
                  </a:lnTo>
                  <a:lnTo>
                    <a:pt x="8145" y="768"/>
                  </a:lnTo>
                  <a:lnTo>
                    <a:pt x="7584" y="1004"/>
                  </a:lnTo>
                  <a:lnTo>
                    <a:pt x="7023" y="1240"/>
                  </a:lnTo>
                  <a:lnTo>
                    <a:pt x="6492" y="1535"/>
                  </a:lnTo>
                  <a:lnTo>
                    <a:pt x="5961" y="1830"/>
                  </a:lnTo>
                  <a:lnTo>
                    <a:pt x="5459" y="2154"/>
                  </a:lnTo>
                  <a:lnTo>
                    <a:pt x="4987" y="2508"/>
                  </a:lnTo>
                  <a:lnTo>
                    <a:pt x="4515" y="2863"/>
                  </a:lnTo>
                  <a:lnTo>
                    <a:pt x="4043" y="3276"/>
                  </a:lnTo>
                  <a:lnTo>
                    <a:pt x="3630" y="3689"/>
                  </a:lnTo>
                  <a:lnTo>
                    <a:pt x="3217" y="4102"/>
                  </a:lnTo>
                  <a:lnTo>
                    <a:pt x="2833" y="4574"/>
                  </a:lnTo>
                  <a:lnTo>
                    <a:pt x="2450" y="5046"/>
                  </a:lnTo>
                  <a:lnTo>
                    <a:pt x="2125" y="5518"/>
                  </a:lnTo>
                  <a:lnTo>
                    <a:pt x="1800" y="6020"/>
                  </a:lnTo>
                  <a:lnTo>
                    <a:pt x="1505" y="6551"/>
                  </a:lnTo>
                  <a:lnTo>
                    <a:pt x="1210" y="7082"/>
                  </a:lnTo>
                  <a:lnTo>
                    <a:pt x="974" y="7643"/>
                  </a:lnTo>
                  <a:lnTo>
                    <a:pt x="738" y="8203"/>
                  </a:lnTo>
                  <a:lnTo>
                    <a:pt x="561" y="8794"/>
                  </a:lnTo>
                  <a:lnTo>
                    <a:pt x="384" y="9384"/>
                  </a:lnTo>
                  <a:lnTo>
                    <a:pt x="266" y="9974"/>
                  </a:lnTo>
                  <a:lnTo>
                    <a:pt x="148" y="10593"/>
                  </a:lnTo>
                  <a:lnTo>
                    <a:pt x="59" y="11213"/>
                  </a:lnTo>
                  <a:lnTo>
                    <a:pt x="30" y="11833"/>
                  </a:lnTo>
                  <a:lnTo>
                    <a:pt x="0" y="12482"/>
                  </a:lnTo>
                  <a:lnTo>
                    <a:pt x="30" y="13131"/>
                  </a:lnTo>
                  <a:lnTo>
                    <a:pt x="89" y="13751"/>
                  </a:lnTo>
                  <a:lnTo>
                    <a:pt x="148" y="14370"/>
                  </a:lnTo>
                  <a:lnTo>
                    <a:pt x="266" y="14990"/>
                  </a:lnTo>
                  <a:lnTo>
                    <a:pt x="414" y="15610"/>
                  </a:lnTo>
                  <a:lnTo>
                    <a:pt x="591" y="16200"/>
                  </a:lnTo>
                  <a:lnTo>
                    <a:pt x="768" y="16760"/>
                  </a:lnTo>
                  <a:lnTo>
                    <a:pt x="1004" y="17321"/>
                  </a:lnTo>
                  <a:lnTo>
                    <a:pt x="1240" y="17882"/>
                  </a:lnTo>
                  <a:lnTo>
                    <a:pt x="1535" y="18413"/>
                  </a:lnTo>
                  <a:lnTo>
                    <a:pt x="1830" y="18944"/>
                  </a:lnTo>
                  <a:lnTo>
                    <a:pt x="2155" y="19446"/>
                  </a:lnTo>
                  <a:lnTo>
                    <a:pt x="2509" y="19918"/>
                  </a:lnTo>
                  <a:lnTo>
                    <a:pt x="2863" y="20390"/>
                  </a:lnTo>
                  <a:lnTo>
                    <a:pt x="3276" y="20832"/>
                  </a:lnTo>
                  <a:lnTo>
                    <a:pt x="3689" y="21275"/>
                  </a:lnTo>
                  <a:lnTo>
                    <a:pt x="4102" y="21688"/>
                  </a:lnTo>
                  <a:lnTo>
                    <a:pt x="4574" y="22072"/>
                  </a:lnTo>
                  <a:lnTo>
                    <a:pt x="5046" y="22455"/>
                  </a:lnTo>
                  <a:lnTo>
                    <a:pt x="5518" y="22780"/>
                  </a:lnTo>
                  <a:lnTo>
                    <a:pt x="6020" y="23105"/>
                  </a:lnTo>
                  <a:lnTo>
                    <a:pt x="6551" y="23400"/>
                  </a:lnTo>
                  <a:lnTo>
                    <a:pt x="7082" y="23695"/>
                  </a:lnTo>
                  <a:lnTo>
                    <a:pt x="7643" y="23931"/>
                  </a:lnTo>
                  <a:lnTo>
                    <a:pt x="8204" y="24167"/>
                  </a:lnTo>
                  <a:lnTo>
                    <a:pt x="8794" y="24344"/>
                  </a:lnTo>
                  <a:lnTo>
                    <a:pt x="9384" y="24521"/>
                  </a:lnTo>
                  <a:lnTo>
                    <a:pt x="9974" y="24639"/>
                  </a:lnTo>
                  <a:lnTo>
                    <a:pt x="10594" y="24757"/>
                  </a:lnTo>
                  <a:lnTo>
                    <a:pt x="11213" y="24845"/>
                  </a:lnTo>
                  <a:lnTo>
                    <a:pt x="11833" y="24875"/>
                  </a:lnTo>
                  <a:lnTo>
                    <a:pt x="12482" y="24904"/>
                  </a:lnTo>
                  <a:lnTo>
                    <a:pt x="13131" y="24875"/>
                  </a:lnTo>
                  <a:lnTo>
                    <a:pt x="13751" y="24816"/>
                  </a:lnTo>
                  <a:lnTo>
                    <a:pt x="14371" y="24757"/>
                  </a:lnTo>
                  <a:lnTo>
                    <a:pt x="14990" y="24639"/>
                  </a:lnTo>
                  <a:lnTo>
                    <a:pt x="15610" y="24491"/>
                  </a:lnTo>
                  <a:lnTo>
                    <a:pt x="16200" y="24314"/>
                  </a:lnTo>
                  <a:lnTo>
                    <a:pt x="16761" y="24137"/>
                  </a:lnTo>
                  <a:lnTo>
                    <a:pt x="17321" y="23901"/>
                  </a:lnTo>
                  <a:lnTo>
                    <a:pt x="17882" y="23665"/>
                  </a:lnTo>
                  <a:lnTo>
                    <a:pt x="18413" y="23370"/>
                  </a:lnTo>
                  <a:lnTo>
                    <a:pt x="18944" y="23075"/>
                  </a:lnTo>
                  <a:lnTo>
                    <a:pt x="19446" y="22750"/>
                  </a:lnTo>
                  <a:lnTo>
                    <a:pt x="19918" y="22396"/>
                  </a:lnTo>
                  <a:lnTo>
                    <a:pt x="20390" y="22042"/>
                  </a:lnTo>
                  <a:lnTo>
                    <a:pt x="20833" y="21629"/>
                  </a:lnTo>
                  <a:lnTo>
                    <a:pt x="21275" y="21216"/>
                  </a:lnTo>
                  <a:lnTo>
                    <a:pt x="21688" y="20803"/>
                  </a:lnTo>
                  <a:lnTo>
                    <a:pt x="22072" y="20331"/>
                  </a:lnTo>
                  <a:lnTo>
                    <a:pt x="22456" y="19859"/>
                  </a:lnTo>
                  <a:lnTo>
                    <a:pt x="22780" y="19387"/>
                  </a:lnTo>
                  <a:lnTo>
                    <a:pt x="23105" y="18885"/>
                  </a:lnTo>
                  <a:lnTo>
                    <a:pt x="23400" y="18354"/>
                  </a:lnTo>
                  <a:lnTo>
                    <a:pt x="23695" y="17823"/>
                  </a:lnTo>
                  <a:lnTo>
                    <a:pt x="23931" y="17262"/>
                  </a:lnTo>
                  <a:lnTo>
                    <a:pt x="24167" y="16701"/>
                  </a:lnTo>
                  <a:lnTo>
                    <a:pt x="24344" y="16111"/>
                  </a:lnTo>
                  <a:lnTo>
                    <a:pt x="24521" y="15521"/>
                  </a:lnTo>
                  <a:lnTo>
                    <a:pt x="24639" y="14931"/>
                  </a:lnTo>
                  <a:lnTo>
                    <a:pt x="24757" y="14311"/>
                  </a:lnTo>
                  <a:lnTo>
                    <a:pt x="24846" y="13692"/>
                  </a:lnTo>
                  <a:lnTo>
                    <a:pt x="24875" y="13043"/>
                  </a:lnTo>
                  <a:lnTo>
                    <a:pt x="24905" y="12423"/>
                  </a:lnTo>
                  <a:lnTo>
                    <a:pt x="24875" y="11774"/>
                  </a:lnTo>
                  <a:lnTo>
                    <a:pt x="24816" y="11154"/>
                  </a:lnTo>
                  <a:lnTo>
                    <a:pt x="24757" y="10505"/>
                  </a:lnTo>
                  <a:lnTo>
                    <a:pt x="24639" y="9915"/>
                  </a:lnTo>
                  <a:lnTo>
                    <a:pt x="24492" y="9295"/>
                  </a:lnTo>
                  <a:lnTo>
                    <a:pt x="24315" y="8705"/>
                  </a:lnTo>
                  <a:lnTo>
                    <a:pt x="24138" y="8144"/>
                  </a:lnTo>
                  <a:lnTo>
                    <a:pt x="23901" y="7584"/>
                  </a:lnTo>
                  <a:lnTo>
                    <a:pt x="23665" y="7023"/>
                  </a:lnTo>
                  <a:lnTo>
                    <a:pt x="23370" y="6492"/>
                  </a:lnTo>
                  <a:lnTo>
                    <a:pt x="23075" y="5961"/>
                  </a:lnTo>
                  <a:lnTo>
                    <a:pt x="22751" y="5459"/>
                  </a:lnTo>
                  <a:lnTo>
                    <a:pt x="22397" y="4987"/>
                  </a:lnTo>
                  <a:lnTo>
                    <a:pt x="22043" y="4515"/>
                  </a:lnTo>
                  <a:lnTo>
                    <a:pt x="21629" y="4043"/>
                  </a:lnTo>
                  <a:lnTo>
                    <a:pt x="21216" y="3630"/>
                  </a:lnTo>
                  <a:lnTo>
                    <a:pt x="20803" y="3217"/>
                  </a:lnTo>
                  <a:lnTo>
                    <a:pt x="20331" y="2833"/>
                  </a:lnTo>
                  <a:lnTo>
                    <a:pt x="19859" y="2449"/>
                  </a:lnTo>
                  <a:lnTo>
                    <a:pt x="19387" y="2125"/>
                  </a:lnTo>
                  <a:lnTo>
                    <a:pt x="18885" y="1800"/>
                  </a:lnTo>
                  <a:lnTo>
                    <a:pt x="18354" y="1476"/>
                  </a:lnTo>
                  <a:lnTo>
                    <a:pt x="17823" y="1210"/>
                  </a:lnTo>
                  <a:lnTo>
                    <a:pt x="17262" y="974"/>
                  </a:lnTo>
                  <a:lnTo>
                    <a:pt x="16702" y="738"/>
                  </a:lnTo>
                  <a:lnTo>
                    <a:pt x="16112" y="561"/>
                  </a:lnTo>
                  <a:lnTo>
                    <a:pt x="15521" y="384"/>
                  </a:lnTo>
                  <a:lnTo>
                    <a:pt x="14931" y="236"/>
                  </a:lnTo>
                  <a:lnTo>
                    <a:pt x="14312" y="148"/>
                  </a:lnTo>
                  <a:lnTo>
                    <a:pt x="13692" y="59"/>
                  </a:lnTo>
                  <a:lnTo>
                    <a:pt x="13043" y="30"/>
                  </a:lnTo>
                  <a:lnTo>
                    <a:pt x="12423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 flipH="1">
              <a:off x="2659553" y="2906625"/>
              <a:ext cx="266232" cy="266232"/>
            </a:xfrm>
            <a:custGeom>
              <a:rect b="b" l="l" r="r" t="t"/>
              <a:pathLst>
                <a:path extrusionOk="0" h="31751" w="31751">
                  <a:moveTo>
                    <a:pt x="15817" y="0"/>
                  </a:moveTo>
                  <a:lnTo>
                    <a:pt x="15020" y="30"/>
                  </a:lnTo>
                  <a:lnTo>
                    <a:pt x="14194" y="89"/>
                  </a:lnTo>
                  <a:lnTo>
                    <a:pt x="13397" y="178"/>
                  </a:lnTo>
                  <a:lnTo>
                    <a:pt x="12630" y="325"/>
                  </a:lnTo>
                  <a:lnTo>
                    <a:pt x="11863" y="502"/>
                  </a:lnTo>
                  <a:lnTo>
                    <a:pt x="11095" y="738"/>
                  </a:lnTo>
                  <a:lnTo>
                    <a:pt x="10358" y="974"/>
                  </a:lnTo>
                  <a:lnTo>
                    <a:pt x="9650" y="1269"/>
                  </a:lnTo>
                  <a:lnTo>
                    <a:pt x="8941" y="1594"/>
                  </a:lnTo>
                  <a:lnTo>
                    <a:pt x="8263" y="1948"/>
                  </a:lnTo>
                  <a:lnTo>
                    <a:pt x="7614" y="2332"/>
                  </a:lnTo>
                  <a:lnTo>
                    <a:pt x="6964" y="2745"/>
                  </a:lnTo>
                  <a:lnTo>
                    <a:pt x="6345" y="3187"/>
                  </a:lnTo>
                  <a:lnTo>
                    <a:pt x="5725" y="3659"/>
                  </a:lnTo>
                  <a:lnTo>
                    <a:pt x="5164" y="4161"/>
                  </a:lnTo>
                  <a:lnTo>
                    <a:pt x="4604" y="4692"/>
                  </a:lnTo>
                  <a:lnTo>
                    <a:pt x="4102" y="5223"/>
                  </a:lnTo>
                  <a:lnTo>
                    <a:pt x="3601" y="5813"/>
                  </a:lnTo>
                  <a:lnTo>
                    <a:pt x="3128" y="6404"/>
                  </a:lnTo>
                  <a:lnTo>
                    <a:pt x="2686" y="7023"/>
                  </a:lnTo>
                  <a:lnTo>
                    <a:pt x="2273" y="7672"/>
                  </a:lnTo>
                  <a:lnTo>
                    <a:pt x="1889" y="8351"/>
                  </a:lnTo>
                  <a:lnTo>
                    <a:pt x="1535" y="9030"/>
                  </a:lnTo>
                  <a:lnTo>
                    <a:pt x="1240" y="9738"/>
                  </a:lnTo>
                  <a:lnTo>
                    <a:pt x="945" y="10446"/>
                  </a:lnTo>
                  <a:lnTo>
                    <a:pt x="709" y="11184"/>
                  </a:lnTo>
                  <a:lnTo>
                    <a:pt x="473" y="11951"/>
                  </a:lnTo>
                  <a:lnTo>
                    <a:pt x="325" y="12718"/>
                  </a:lnTo>
                  <a:lnTo>
                    <a:pt x="178" y="13515"/>
                  </a:lnTo>
                  <a:lnTo>
                    <a:pt x="89" y="14282"/>
                  </a:lnTo>
                  <a:lnTo>
                    <a:pt x="30" y="15108"/>
                  </a:lnTo>
                  <a:lnTo>
                    <a:pt x="1" y="15934"/>
                  </a:lnTo>
                  <a:lnTo>
                    <a:pt x="30" y="16731"/>
                  </a:lnTo>
                  <a:lnTo>
                    <a:pt x="89" y="17557"/>
                  </a:lnTo>
                  <a:lnTo>
                    <a:pt x="178" y="18325"/>
                  </a:lnTo>
                  <a:lnTo>
                    <a:pt x="325" y="19121"/>
                  </a:lnTo>
                  <a:lnTo>
                    <a:pt x="502" y="19888"/>
                  </a:lnTo>
                  <a:lnTo>
                    <a:pt x="738" y="20626"/>
                  </a:lnTo>
                  <a:lnTo>
                    <a:pt x="974" y="21364"/>
                  </a:lnTo>
                  <a:lnTo>
                    <a:pt x="1269" y="22101"/>
                  </a:lnTo>
                  <a:lnTo>
                    <a:pt x="1594" y="22810"/>
                  </a:lnTo>
                  <a:lnTo>
                    <a:pt x="1948" y="23488"/>
                  </a:lnTo>
                  <a:lnTo>
                    <a:pt x="2332" y="24137"/>
                  </a:lnTo>
                  <a:lnTo>
                    <a:pt x="2745" y="24787"/>
                  </a:lnTo>
                  <a:lnTo>
                    <a:pt x="3187" y="25406"/>
                  </a:lnTo>
                  <a:lnTo>
                    <a:pt x="3660" y="25996"/>
                  </a:lnTo>
                  <a:lnTo>
                    <a:pt x="4161" y="26587"/>
                  </a:lnTo>
                  <a:lnTo>
                    <a:pt x="4692" y="27147"/>
                  </a:lnTo>
                  <a:lnTo>
                    <a:pt x="5223" y="27649"/>
                  </a:lnTo>
                  <a:lnTo>
                    <a:pt x="5814" y="28150"/>
                  </a:lnTo>
                  <a:lnTo>
                    <a:pt x="6404" y="28623"/>
                  </a:lnTo>
                  <a:lnTo>
                    <a:pt x="7023" y="29065"/>
                  </a:lnTo>
                  <a:lnTo>
                    <a:pt x="7673" y="29478"/>
                  </a:lnTo>
                  <a:lnTo>
                    <a:pt x="8351" y="29862"/>
                  </a:lnTo>
                  <a:lnTo>
                    <a:pt x="9030" y="30216"/>
                  </a:lnTo>
                  <a:lnTo>
                    <a:pt x="9738" y="30511"/>
                  </a:lnTo>
                  <a:lnTo>
                    <a:pt x="10446" y="30806"/>
                  </a:lnTo>
                  <a:lnTo>
                    <a:pt x="11184" y="31042"/>
                  </a:lnTo>
                  <a:lnTo>
                    <a:pt x="11951" y="31249"/>
                  </a:lnTo>
                  <a:lnTo>
                    <a:pt x="12718" y="31426"/>
                  </a:lnTo>
                  <a:lnTo>
                    <a:pt x="13515" y="31573"/>
                  </a:lnTo>
                  <a:lnTo>
                    <a:pt x="14312" y="31662"/>
                  </a:lnTo>
                  <a:lnTo>
                    <a:pt x="15108" y="31721"/>
                  </a:lnTo>
                  <a:lnTo>
                    <a:pt x="15935" y="31750"/>
                  </a:lnTo>
                  <a:lnTo>
                    <a:pt x="16731" y="31721"/>
                  </a:lnTo>
                  <a:lnTo>
                    <a:pt x="17558" y="31662"/>
                  </a:lnTo>
                  <a:lnTo>
                    <a:pt x="18325" y="31573"/>
                  </a:lnTo>
                  <a:lnTo>
                    <a:pt x="19121" y="31426"/>
                  </a:lnTo>
                  <a:lnTo>
                    <a:pt x="19889" y="31249"/>
                  </a:lnTo>
                  <a:lnTo>
                    <a:pt x="20626" y="31013"/>
                  </a:lnTo>
                  <a:lnTo>
                    <a:pt x="21364" y="30777"/>
                  </a:lnTo>
                  <a:lnTo>
                    <a:pt x="22102" y="30482"/>
                  </a:lnTo>
                  <a:lnTo>
                    <a:pt x="22810" y="30157"/>
                  </a:lnTo>
                  <a:lnTo>
                    <a:pt x="23489" y="29803"/>
                  </a:lnTo>
                  <a:lnTo>
                    <a:pt x="24138" y="29419"/>
                  </a:lnTo>
                  <a:lnTo>
                    <a:pt x="24787" y="29006"/>
                  </a:lnTo>
                  <a:lnTo>
                    <a:pt x="25407" y="28564"/>
                  </a:lnTo>
                  <a:lnTo>
                    <a:pt x="25997" y="28091"/>
                  </a:lnTo>
                  <a:lnTo>
                    <a:pt x="26587" y="27590"/>
                  </a:lnTo>
                  <a:lnTo>
                    <a:pt x="27147" y="27059"/>
                  </a:lnTo>
                  <a:lnTo>
                    <a:pt x="27649" y="26528"/>
                  </a:lnTo>
                  <a:lnTo>
                    <a:pt x="28151" y="25937"/>
                  </a:lnTo>
                  <a:lnTo>
                    <a:pt x="28623" y="25347"/>
                  </a:lnTo>
                  <a:lnTo>
                    <a:pt x="29065" y="24728"/>
                  </a:lnTo>
                  <a:lnTo>
                    <a:pt x="29479" y="24078"/>
                  </a:lnTo>
                  <a:lnTo>
                    <a:pt x="29862" y="23400"/>
                  </a:lnTo>
                  <a:lnTo>
                    <a:pt x="30216" y="22721"/>
                  </a:lnTo>
                  <a:lnTo>
                    <a:pt x="30511" y="22013"/>
                  </a:lnTo>
                  <a:lnTo>
                    <a:pt x="30806" y="21275"/>
                  </a:lnTo>
                  <a:lnTo>
                    <a:pt x="31042" y="20538"/>
                  </a:lnTo>
                  <a:lnTo>
                    <a:pt x="31249" y="19800"/>
                  </a:lnTo>
                  <a:lnTo>
                    <a:pt x="31426" y="19033"/>
                  </a:lnTo>
                  <a:lnTo>
                    <a:pt x="31574" y="18236"/>
                  </a:lnTo>
                  <a:lnTo>
                    <a:pt x="31662" y="17439"/>
                  </a:lnTo>
                  <a:lnTo>
                    <a:pt x="31721" y="16643"/>
                  </a:lnTo>
                  <a:lnTo>
                    <a:pt x="31751" y="15816"/>
                  </a:lnTo>
                  <a:lnTo>
                    <a:pt x="31721" y="15020"/>
                  </a:lnTo>
                  <a:lnTo>
                    <a:pt x="31662" y="14194"/>
                  </a:lnTo>
                  <a:lnTo>
                    <a:pt x="31574" y="13397"/>
                  </a:lnTo>
                  <a:lnTo>
                    <a:pt x="31426" y="12630"/>
                  </a:lnTo>
                  <a:lnTo>
                    <a:pt x="31249" y="11862"/>
                  </a:lnTo>
                  <a:lnTo>
                    <a:pt x="31013" y="11095"/>
                  </a:lnTo>
                  <a:lnTo>
                    <a:pt x="30777" y="10358"/>
                  </a:lnTo>
                  <a:lnTo>
                    <a:pt x="30482" y="9649"/>
                  </a:lnTo>
                  <a:lnTo>
                    <a:pt x="30157" y="8941"/>
                  </a:lnTo>
                  <a:lnTo>
                    <a:pt x="29803" y="8263"/>
                  </a:lnTo>
                  <a:lnTo>
                    <a:pt x="29420" y="7613"/>
                  </a:lnTo>
                  <a:lnTo>
                    <a:pt x="29006" y="6964"/>
                  </a:lnTo>
                  <a:lnTo>
                    <a:pt x="28564" y="6345"/>
                  </a:lnTo>
                  <a:lnTo>
                    <a:pt x="28092" y="5725"/>
                  </a:lnTo>
                  <a:lnTo>
                    <a:pt x="27590" y="5164"/>
                  </a:lnTo>
                  <a:lnTo>
                    <a:pt x="27059" y="4604"/>
                  </a:lnTo>
                  <a:lnTo>
                    <a:pt x="26528" y="4102"/>
                  </a:lnTo>
                  <a:lnTo>
                    <a:pt x="25938" y="3600"/>
                  </a:lnTo>
                  <a:lnTo>
                    <a:pt x="25347" y="3128"/>
                  </a:lnTo>
                  <a:lnTo>
                    <a:pt x="24728" y="2686"/>
                  </a:lnTo>
                  <a:lnTo>
                    <a:pt x="24079" y="2273"/>
                  </a:lnTo>
                  <a:lnTo>
                    <a:pt x="23400" y="1889"/>
                  </a:lnTo>
                  <a:lnTo>
                    <a:pt x="22721" y="1535"/>
                  </a:lnTo>
                  <a:lnTo>
                    <a:pt x="22013" y="1240"/>
                  </a:lnTo>
                  <a:lnTo>
                    <a:pt x="21305" y="945"/>
                  </a:lnTo>
                  <a:lnTo>
                    <a:pt x="20538" y="709"/>
                  </a:lnTo>
                  <a:lnTo>
                    <a:pt x="19800" y="473"/>
                  </a:lnTo>
                  <a:lnTo>
                    <a:pt x="19033" y="296"/>
                  </a:lnTo>
                  <a:lnTo>
                    <a:pt x="18236" y="178"/>
                  </a:lnTo>
                  <a:lnTo>
                    <a:pt x="17439" y="60"/>
                  </a:lnTo>
                  <a:lnTo>
                    <a:pt x="16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 flipH="1">
              <a:off x="2587308" y="2360074"/>
              <a:ext cx="1203700" cy="229120"/>
            </a:xfrm>
            <a:custGeom>
              <a:rect b="b" l="l" r="r" t="t"/>
              <a:pathLst>
                <a:path extrusionOk="0" h="27325" w="143554">
                  <a:moveTo>
                    <a:pt x="126676" y="1"/>
                  </a:moveTo>
                  <a:lnTo>
                    <a:pt x="26970" y="296"/>
                  </a:lnTo>
                  <a:lnTo>
                    <a:pt x="25996" y="296"/>
                  </a:lnTo>
                  <a:lnTo>
                    <a:pt x="25052" y="325"/>
                  </a:lnTo>
                  <a:lnTo>
                    <a:pt x="24580" y="384"/>
                  </a:lnTo>
                  <a:lnTo>
                    <a:pt x="24137" y="443"/>
                  </a:lnTo>
                  <a:lnTo>
                    <a:pt x="23695" y="503"/>
                  </a:lnTo>
                  <a:lnTo>
                    <a:pt x="23252" y="621"/>
                  </a:lnTo>
                  <a:lnTo>
                    <a:pt x="22809" y="768"/>
                  </a:lnTo>
                  <a:lnTo>
                    <a:pt x="22367" y="916"/>
                  </a:lnTo>
                  <a:lnTo>
                    <a:pt x="21924" y="1122"/>
                  </a:lnTo>
                  <a:lnTo>
                    <a:pt x="21482" y="1388"/>
                  </a:lnTo>
                  <a:lnTo>
                    <a:pt x="21039" y="1653"/>
                  </a:lnTo>
                  <a:lnTo>
                    <a:pt x="20596" y="2007"/>
                  </a:lnTo>
                  <a:lnTo>
                    <a:pt x="20154" y="2391"/>
                  </a:lnTo>
                  <a:lnTo>
                    <a:pt x="19682" y="2834"/>
                  </a:lnTo>
                  <a:lnTo>
                    <a:pt x="15816" y="6788"/>
                  </a:lnTo>
                  <a:lnTo>
                    <a:pt x="9590" y="13073"/>
                  </a:lnTo>
                  <a:lnTo>
                    <a:pt x="3630" y="19063"/>
                  </a:lnTo>
                  <a:lnTo>
                    <a:pt x="1564" y="21128"/>
                  </a:lnTo>
                  <a:lnTo>
                    <a:pt x="531" y="22102"/>
                  </a:lnTo>
                  <a:lnTo>
                    <a:pt x="354" y="22338"/>
                  </a:lnTo>
                  <a:lnTo>
                    <a:pt x="207" y="22603"/>
                  </a:lnTo>
                  <a:lnTo>
                    <a:pt x="89" y="22928"/>
                  </a:lnTo>
                  <a:lnTo>
                    <a:pt x="30" y="23312"/>
                  </a:lnTo>
                  <a:lnTo>
                    <a:pt x="0" y="23725"/>
                  </a:lnTo>
                  <a:lnTo>
                    <a:pt x="59" y="24167"/>
                  </a:lnTo>
                  <a:lnTo>
                    <a:pt x="148" y="24610"/>
                  </a:lnTo>
                  <a:lnTo>
                    <a:pt x="325" y="25082"/>
                  </a:lnTo>
                  <a:lnTo>
                    <a:pt x="413" y="25289"/>
                  </a:lnTo>
                  <a:lnTo>
                    <a:pt x="561" y="25525"/>
                  </a:lnTo>
                  <a:lnTo>
                    <a:pt x="708" y="25731"/>
                  </a:lnTo>
                  <a:lnTo>
                    <a:pt x="885" y="25938"/>
                  </a:lnTo>
                  <a:lnTo>
                    <a:pt x="1062" y="26115"/>
                  </a:lnTo>
                  <a:lnTo>
                    <a:pt x="1298" y="26321"/>
                  </a:lnTo>
                  <a:lnTo>
                    <a:pt x="1534" y="26498"/>
                  </a:lnTo>
                  <a:lnTo>
                    <a:pt x="1800" y="26646"/>
                  </a:lnTo>
                  <a:lnTo>
                    <a:pt x="2066" y="26794"/>
                  </a:lnTo>
                  <a:lnTo>
                    <a:pt x="2390" y="26941"/>
                  </a:lnTo>
                  <a:lnTo>
                    <a:pt x="2715" y="27059"/>
                  </a:lnTo>
                  <a:lnTo>
                    <a:pt x="3069" y="27148"/>
                  </a:lnTo>
                  <a:lnTo>
                    <a:pt x="3482" y="27236"/>
                  </a:lnTo>
                  <a:lnTo>
                    <a:pt x="3895" y="27266"/>
                  </a:lnTo>
                  <a:lnTo>
                    <a:pt x="4338" y="27325"/>
                  </a:lnTo>
                  <a:lnTo>
                    <a:pt x="4810" y="27325"/>
                  </a:lnTo>
                  <a:lnTo>
                    <a:pt x="139423" y="26941"/>
                  </a:lnTo>
                  <a:lnTo>
                    <a:pt x="140013" y="26912"/>
                  </a:lnTo>
                  <a:lnTo>
                    <a:pt x="140544" y="26853"/>
                  </a:lnTo>
                  <a:lnTo>
                    <a:pt x="141046" y="26764"/>
                  </a:lnTo>
                  <a:lnTo>
                    <a:pt x="141518" y="26646"/>
                  </a:lnTo>
                  <a:lnTo>
                    <a:pt x="141901" y="26528"/>
                  </a:lnTo>
                  <a:lnTo>
                    <a:pt x="142285" y="26351"/>
                  </a:lnTo>
                  <a:lnTo>
                    <a:pt x="142580" y="26144"/>
                  </a:lnTo>
                  <a:lnTo>
                    <a:pt x="142875" y="25908"/>
                  </a:lnTo>
                  <a:lnTo>
                    <a:pt x="143082" y="25643"/>
                  </a:lnTo>
                  <a:lnTo>
                    <a:pt x="143259" y="25377"/>
                  </a:lnTo>
                  <a:lnTo>
                    <a:pt x="143406" y="25082"/>
                  </a:lnTo>
                  <a:lnTo>
                    <a:pt x="143495" y="24757"/>
                  </a:lnTo>
                  <a:lnTo>
                    <a:pt x="143554" y="24403"/>
                  </a:lnTo>
                  <a:lnTo>
                    <a:pt x="143554" y="24049"/>
                  </a:lnTo>
                  <a:lnTo>
                    <a:pt x="143495" y="23666"/>
                  </a:lnTo>
                  <a:lnTo>
                    <a:pt x="143406" y="23253"/>
                  </a:lnTo>
                  <a:lnTo>
                    <a:pt x="143229" y="22692"/>
                  </a:lnTo>
                  <a:lnTo>
                    <a:pt x="142934" y="21836"/>
                  </a:lnTo>
                  <a:lnTo>
                    <a:pt x="141960" y="19476"/>
                  </a:lnTo>
                  <a:lnTo>
                    <a:pt x="140692" y="16495"/>
                  </a:lnTo>
                  <a:lnTo>
                    <a:pt x="139275" y="13220"/>
                  </a:lnTo>
                  <a:lnTo>
                    <a:pt x="137829" y="10004"/>
                  </a:lnTo>
                  <a:lnTo>
                    <a:pt x="136531" y="7171"/>
                  </a:lnTo>
                  <a:lnTo>
                    <a:pt x="135498" y="5076"/>
                  </a:lnTo>
                  <a:lnTo>
                    <a:pt x="135144" y="4368"/>
                  </a:lnTo>
                  <a:lnTo>
                    <a:pt x="134908" y="3984"/>
                  </a:lnTo>
                  <a:lnTo>
                    <a:pt x="134524" y="3512"/>
                  </a:lnTo>
                  <a:lnTo>
                    <a:pt x="134023" y="2893"/>
                  </a:lnTo>
                  <a:lnTo>
                    <a:pt x="133728" y="2568"/>
                  </a:lnTo>
                  <a:lnTo>
                    <a:pt x="133374" y="2243"/>
                  </a:lnTo>
                  <a:lnTo>
                    <a:pt x="132961" y="1889"/>
                  </a:lnTo>
                  <a:lnTo>
                    <a:pt x="132518" y="1565"/>
                  </a:lnTo>
                  <a:lnTo>
                    <a:pt x="132016" y="1240"/>
                  </a:lnTo>
                  <a:lnTo>
                    <a:pt x="131456" y="945"/>
                  </a:lnTo>
                  <a:lnTo>
                    <a:pt x="130807" y="680"/>
                  </a:lnTo>
                  <a:lnTo>
                    <a:pt x="130128" y="473"/>
                  </a:lnTo>
                  <a:lnTo>
                    <a:pt x="129390" y="266"/>
                  </a:lnTo>
                  <a:lnTo>
                    <a:pt x="128564" y="119"/>
                  </a:lnTo>
                  <a:lnTo>
                    <a:pt x="127649" y="30"/>
                  </a:lnTo>
                  <a:lnTo>
                    <a:pt x="1266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 flipH="1">
              <a:off x="2413864" y="2359831"/>
              <a:ext cx="179632" cy="204124"/>
            </a:xfrm>
            <a:custGeom>
              <a:rect b="b" l="l" r="r" t="t"/>
              <a:pathLst>
                <a:path extrusionOk="0" h="24344" w="21423">
                  <a:moveTo>
                    <a:pt x="1977" y="0"/>
                  </a:moveTo>
                  <a:lnTo>
                    <a:pt x="1505" y="89"/>
                  </a:lnTo>
                  <a:lnTo>
                    <a:pt x="1033" y="207"/>
                  </a:lnTo>
                  <a:lnTo>
                    <a:pt x="826" y="295"/>
                  </a:lnTo>
                  <a:lnTo>
                    <a:pt x="620" y="384"/>
                  </a:lnTo>
                  <a:lnTo>
                    <a:pt x="443" y="532"/>
                  </a:lnTo>
                  <a:lnTo>
                    <a:pt x="295" y="650"/>
                  </a:lnTo>
                  <a:lnTo>
                    <a:pt x="177" y="827"/>
                  </a:lnTo>
                  <a:lnTo>
                    <a:pt x="89" y="1004"/>
                  </a:lnTo>
                  <a:lnTo>
                    <a:pt x="30" y="1210"/>
                  </a:lnTo>
                  <a:lnTo>
                    <a:pt x="0" y="1417"/>
                  </a:lnTo>
                  <a:lnTo>
                    <a:pt x="30" y="1682"/>
                  </a:lnTo>
                  <a:lnTo>
                    <a:pt x="89" y="1948"/>
                  </a:lnTo>
                  <a:lnTo>
                    <a:pt x="207" y="2243"/>
                  </a:lnTo>
                  <a:lnTo>
                    <a:pt x="384" y="2568"/>
                  </a:lnTo>
                  <a:lnTo>
                    <a:pt x="1269" y="4013"/>
                  </a:lnTo>
                  <a:lnTo>
                    <a:pt x="2833" y="6492"/>
                  </a:lnTo>
                  <a:lnTo>
                    <a:pt x="7111" y="13131"/>
                  </a:lnTo>
                  <a:lnTo>
                    <a:pt x="11301" y="19564"/>
                  </a:lnTo>
                  <a:lnTo>
                    <a:pt x="12777" y="21777"/>
                  </a:lnTo>
                  <a:lnTo>
                    <a:pt x="13485" y="22810"/>
                  </a:lnTo>
                  <a:lnTo>
                    <a:pt x="13633" y="22957"/>
                  </a:lnTo>
                  <a:lnTo>
                    <a:pt x="13810" y="23134"/>
                  </a:lnTo>
                  <a:lnTo>
                    <a:pt x="14016" y="23282"/>
                  </a:lnTo>
                  <a:lnTo>
                    <a:pt x="14282" y="23429"/>
                  </a:lnTo>
                  <a:lnTo>
                    <a:pt x="14577" y="23547"/>
                  </a:lnTo>
                  <a:lnTo>
                    <a:pt x="14901" y="23695"/>
                  </a:lnTo>
                  <a:lnTo>
                    <a:pt x="15285" y="23813"/>
                  </a:lnTo>
                  <a:lnTo>
                    <a:pt x="15728" y="23901"/>
                  </a:lnTo>
                  <a:lnTo>
                    <a:pt x="16229" y="24019"/>
                  </a:lnTo>
                  <a:lnTo>
                    <a:pt x="16760" y="24108"/>
                  </a:lnTo>
                  <a:lnTo>
                    <a:pt x="17380" y="24167"/>
                  </a:lnTo>
                  <a:lnTo>
                    <a:pt x="18059" y="24255"/>
                  </a:lnTo>
                  <a:lnTo>
                    <a:pt x="18796" y="24285"/>
                  </a:lnTo>
                  <a:lnTo>
                    <a:pt x="19593" y="24344"/>
                  </a:lnTo>
                  <a:lnTo>
                    <a:pt x="21422" y="24344"/>
                  </a:lnTo>
                  <a:lnTo>
                    <a:pt x="20272" y="22780"/>
                  </a:lnTo>
                  <a:lnTo>
                    <a:pt x="19003" y="21098"/>
                  </a:lnTo>
                  <a:lnTo>
                    <a:pt x="16259" y="17557"/>
                  </a:lnTo>
                  <a:lnTo>
                    <a:pt x="13396" y="13928"/>
                  </a:lnTo>
                  <a:lnTo>
                    <a:pt x="10534" y="10328"/>
                  </a:lnTo>
                  <a:lnTo>
                    <a:pt x="7790" y="6994"/>
                  </a:lnTo>
                  <a:lnTo>
                    <a:pt x="5370" y="4043"/>
                  </a:lnTo>
                  <a:lnTo>
                    <a:pt x="3364" y="1653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 flipH="1">
              <a:off x="3717765" y="2367747"/>
              <a:ext cx="297164" cy="212543"/>
            </a:xfrm>
            <a:custGeom>
              <a:rect b="b" l="l" r="r" t="t"/>
              <a:pathLst>
                <a:path extrusionOk="0" h="25348" w="35440">
                  <a:moveTo>
                    <a:pt x="34229" y="1"/>
                  </a:moveTo>
                  <a:lnTo>
                    <a:pt x="28121" y="30"/>
                  </a:lnTo>
                  <a:lnTo>
                    <a:pt x="27177" y="738"/>
                  </a:lnTo>
                  <a:lnTo>
                    <a:pt x="26292" y="1505"/>
                  </a:lnTo>
                  <a:lnTo>
                    <a:pt x="25377" y="2302"/>
                  </a:lnTo>
                  <a:lnTo>
                    <a:pt x="24492" y="3128"/>
                  </a:lnTo>
                  <a:lnTo>
                    <a:pt x="21394" y="6197"/>
                  </a:lnTo>
                  <a:lnTo>
                    <a:pt x="17912" y="9649"/>
                  </a:lnTo>
                  <a:lnTo>
                    <a:pt x="14253" y="13190"/>
                  </a:lnTo>
                  <a:lnTo>
                    <a:pt x="12423" y="14961"/>
                  </a:lnTo>
                  <a:lnTo>
                    <a:pt x="10594" y="16643"/>
                  </a:lnTo>
                  <a:lnTo>
                    <a:pt x="8824" y="18266"/>
                  </a:lnTo>
                  <a:lnTo>
                    <a:pt x="7142" y="19741"/>
                  </a:lnTo>
                  <a:lnTo>
                    <a:pt x="5578" y="21098"/>
                  </a:lnTo>
                  <a:lnTo>
                    <a:pt x="4102" y="22249"/>
                  </a:lnTo>
                  <a:lnTo>
                    <a:pt x="3424" y="22751"/>
                  </a:lnTo>
                  <a:lnTo>
                    <a:pt x="2804" y="23223"/>
                  </a:lnTo>
                  <a:lnTo>
                    <a:pt x="2214" y="23606"/>
                  </a:lnTo>
                  <a:lnTo>
                    <a:pt x="1653" y="23931"/>
                  </a:lnTo>
                  <a:lnTo>
                    <a:pt x="1152" y="24197"/>
                  </a:lnTo>
                  <a:lnTo>
                    <a:pt x="709" y="24403"/>
                  </a:lnTo>
                  <a:lnTo>
                    <a:pt x="325" y="24521"/>
                  </a:lnTo>
                  <a:lnTo>
                    <a:pt x="148" y="24551"/>
                  </a:lnTo>
                  <a:lnTo>
                    <a:pt x="1" y="24551"/>
                  </a:lnTo>
                  <a:lnTo>
                    <a:pt x="443" y="24875"/>
                  </a:lnTo>
                  <a:lnTo>
                    <a:pt x="857" y="25141"/>
                  </a:lnTo>
                  <a:lnTo>
                    <a:pt x="1063" y="25229"/>
                  </a:lnTo>
                  <a:lnTo>
                    <a:pt x="1240" y="25288"/>
                  </a:lnTo>
                  <a:lnTo>
                    <a:pt x="1417" y="25347"/>
                  </a:lnTo>
                  <a:lnTo>
                    <a:pt x="9679" y="25347"/>
                  </a:lnTo>
                  <a:lnTo>
                    <a:pt x="10004" y="25318"/>
                  </a:lnTo>
                  <a:lnTo>
                    <a:pt x="10358" y="25200"/>
                  </a:lnTo>
                  <a:lnTo>
                    <a:pt x="10771" y="25052"/>
                  </a:lnTo>
                  <a:lnTo>
                    <a:pt x="11243" y="24816"/>
                  </a:lnTo>
                  <a:lnTo>
                    <a:pt x="11745" y="24492"/>
                  </a:lnTo>
                  <a:lnTo>
                    <a:pt x="12305" y="24108"/>
                  </a:lnTo>
                  <a:lnTo>
                    <a:pt x="12896" y="23606"/>
                  </a:lnTo>
                  <a:lnTo>
                    <a:pt x="13545" y="23046"/>
                  </a:lnTo>
                  <a:lnTo>
                    <a:pt x="17263" y="19446"/>
                  </a:lnTo>
                  <a:lnTo>
                    <a:pt x="23813" y="13013"/>
                  </a:lnTo>
                  <a:lnTo>
                    <a:pt x="30335" y="6640"/>
                  </a:lnTo>
                  <a:lnTo>
                    <a:pt x="32695" y="4368"/>
                  </a:lnTo>
                  <a:lnTo>
                    <a:pt x="33934" y="3158"/>
                  </a:lnTo>
                  <a:lnTo>
                    <a:pt x="34200" y="2892"/>
                  </a:lnTo>
                  <a:lnTo>
                    <a:pt x="34466" y="2627"/>
                  </a:lnTo>
                  <a:lnTo>
                    <a:pt x="34702" y="2361"/>
                  </a:lnTo>
                  <a:lnTo>
                    <a:pt x="34908" y="2096"/>
                  </a:lnTo>
                  <a:lnTo>
                    <a:pt x="35085" y="1830"/>
                  </a:lnTo>
                  <a:lnTo>
                    <a:pt x="35233" y="1564"/>
                  </a:lnTo>
                  <a:lnTo>
                    <a:pt x="35321" y="1299"/>
                  </a:lnTo>
                  <a:lnTo>
                    <a:pt x="35410" y="1063"/>
                  </a:lnTo>
                  <a:lnTo>
                    <a:pt x="35439" y="827"/>
                  </a:lnTo>
                  <a:lnTo>
                    <a:pt x="35410" y="620"/>
                  </a:lnTo>
                  <a:lnTo>
                    <a:pt x="35351" y="443"/>
                  </a:lnTo>
                  <a:lnTo>
                    <a:pt x="35262" y="296"/>
                  </a:lnTo>
                  <a:lnTo>
                    <a:pt x="35085" y="178"/>
                  </a:lnTo>
                  <a:lnTo>
                    <a:pt x="34849" y="89"/>
                  </a:lnTo>
                  <a:lnTo>
                    <a:pt x="34584" y="30"/>
                  </a:lnTo>
                  <a:lnTo>
                    <a:pt x="34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 flipH="1">
              <a:off x="2774109" y="2360326"/>
              <a:ext cx="83884" cy="226395"/>
            </a:xfrm>
            <a:custGeom>
              <a:rect b="b" l="l" r="r" t="t"/>
              <a:pathLst>
                <a:path extrusionOk="0" h="27000" w="10004">
                  <a:moveTo>
                    <a:pt x="6905" y="0"/>
                  </a:moveTo>
                  <a:lnTo>
                    <a:pt x="1" y="30"/>
                  </a:lnTo>
                  <a:lnTo>
                    <a:pt x="60" y="27000"/>
                  </a:lnTo>
                  <a:lnTo>
                    <a:pt x="10004" y="26970"/>
                  </a:lnTo>
                  <a:lnTo>
                    <a:pt x="6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 flipH="1">
              <a:off x="4388272" y="2700279"/>
              <a:ext cx="202154" cy="130152"/>
            </a:xfrm>
            <a:custGeom>
              <a:rect b="b" l="l" r="r" t="t"/>
              <a:pathLst>
                <a:path extrusionOk="0" h="15522" w="24109">
                  <a:moveTo>
                    <a:pt x="10446" y="0"/>
                  </a:moveTo>
                  <a:lnTo>
                    <a:pt x="8823" y="1328"/>
                  </a:lnTo>
                  <a:lnTo>
                    <a:pt x="7407" y="2568"/>
                  </a:lnTo>
                  <a:lnTo>
                    <a:pt x="6168" y="3718"/>
                  </a:lnTo>
                  <a:lnTo>
                    <a:pt x="5636" y="4249"/>
                  </a:lnTo>
                  <a:lnTo>
                    <a:pt x="5135" y="4751"/>
                  </a:lnTo>
                  <a:lnTo>
                    <a:pt x="4515" y="5459"/>
                  </a:lnTo>
                  <a:lnTo>
                    <a:pt x="4515" y="5489"/>
                  </a:lnTo>
                  <a:lnTo>
                    <a:pt x="3955" y="6138"/>
                  </a:lnTo>
                  <a:lnTo>
                    <a:pt x="3689" y="6463"/>
                  </a:lnTo>
                  <a:lnTo>
                    <a:pt x="3246" y="7112"/>
                  </a:lnTo>
                  <a:lnTo>
                    <a:pt x="2863" y="7702"/>
                  </a:lnTo>
                  <a:lnTo>
                    <a:pt x="2538" y="8292"/>
                  </a:lnTo>
                  <a:lnTo>
                    <a:pt x="2243" y="8853"/>
                  </a:lnTo>
                  <a:lnTo>
                    <a:pt x="2096" y="9236"/>
                  </a:lnTo>
                  <a:lnTo>
                    <a:pt x="2066" y="9295"/>
                  </a:lnTo>
                  <a:lnTo>
                    <a:pt x="1978" y="9561"/>
                  </a:lnTo>
                  <a:lnTo>
                    <a:pt x="1830" y="10033"/>
                  </a:lnTo>
                  <a:lnTo>
                    <a:pt x="1771" y="10269"/>
                  </a:lnTo>
                  <a:lnTo>
                    <a:pt x="1712" y="10505"/>
                  </a:lnTo>
                  <a:lnTo>
                    <a:pt x="1594" y="10948"/>
                  </a:lnTo>
                  <a:lnTo>
                    <a:pt x="1564" y="11154"/>
                  </a:lnTo>
                  <a:lnTo>
                    <a:pt x="1535" y="11361"/>
                  </a:lnTo>
                  <a:lnTo>
                    <a:pt x="1505" y="11538"/>
                  </a:lnTo>
                  <a:lnTo>
                    <a:pt x="1476" y="11951"/>
                  </a:lnTo>
                  <a:lnTo>
                    <a:pt x="1446" y="12098"/>
                  </a:lnTo>
                  <a:lnTo>
                    <a:pt x="1417" y="12423"/>
                  </a:lnTo>
                  <a:lnTo>
                    <a:pt x="1387" y="12689"/>
                  </a:lnTo>
                  <a:lnTo>
                    <a:pt x="1358" y="12984"/>
                  </a:lnTo>
                  <a:lnTo>
                    <a:pt x="1299" y="13338"/>
                  </a:lnTo>
                  <a:lnTo>
                    <a:pt x="1181" y="13662"/>
                  </a:lnTo>
                  <a:lnTo>
                    <a:pt x="1063" y="13987"/>
                  </a:lnTo>
                  <a:lnTo>
                    <a:pt x="886" y="14311"/>
                  </a:lnTo>
                  <a:lnTo>
                    <a:pt x="709" y="14636"/>
                  </a:lnTo>
                  <a:lnTo>
                    <a:pt x="502" y="14931"/>
                  </a:lnTo>
                  <a:lnTo>
                    <a:pt x="266" y="15226"/>
                  </a:lnTo>
                  <a:lnTo>
                    <a:pt x="1" y="15521"/>
                  </a:lnTo>
                  <a:lnTo>
                    <a:pt x="1" y="15521"/>
                  </a:lnTo>
                  <a:lnTo>
                    <a:pt x="16407" y="15492"/>
                  </a:lnTo>
                  <a:lnTo>
                    <a:pt x="16790" y="15462"/>
                  </a:lnTo>
                  <a:lnTo>
                    <a:pt x="17174" y="15433"/>
                  </a:lnTo>
                  <a:lnTo>
                    <a:pt x="17557" y="15403"/>
                  </a:lnTo>
                  <a:lnTo>
                    <a:pt x="17941" y="15315"/>
                  </a:lnTo>
                  <a:lnTo>
                    <a:pt x="18325" y="15226"/>
                  </a:lnTo>
                  <a:lnTo>
                    <a:pt x="18679" y="15138"/>
                  </a:lnTo>
                  <a:lnTo>
                    <a:pt x="19062" y="14990"/>
                  </a:lnTo>
                  <a:lnTo>
                    <a:pt x="19387" y="14872"/>
                  </a:lnTo>
                  <a:lnTo>
                    <a:pt x="19741" y="14695"/>
                  </a:lnTo>
                  <a:lnTo>
                    <a:pt x="20066" y="14518"/>
                  </a:lnTo>
                  <a:lnTo>
                    <a:pt x="20390" y="14341"/>
                  </a:lnTo>
                  <a:lnTo>
                    <a:pt x="20715" y="14134"/>
                  </a:lnTo>
                  <a:lnTo>
                    <a:pt x="21010" y="13928"/>
                  </a:lnTo>
                  <a:lnTo>
                    <a:pt x="21305" y="13692"/>
                  </a:lnTo>
                  <a:lnTo>
                    <a:pt x="21866" y="13190"/>
                  </a:lnTo>
                  <a:lnTo>
                    <a:pt x="22367" y="12630"/>
                  </a:lnTo>
                  <a:lnTo>
                    <a:pt x="22574" y="12334"/>
                  </a:lnTo>
                  <a:lnTo>
                    <a:pt x="22810" y="12039"/>
                  </a:lnTo>
                  <a:lnTo>
                    <a:pt x="23016" y="11715"/>
                  </a:lnTo>
                  <a:lnTo>
                    <a:pt x="23193" y="11390"/>
                  </a:lnTo>
                  <a:lnTo>
                    <a:pt x="23370" y="11066"/>
                  </a:lnTo>
                  <a:lnTo>
                    <a:pt x="23518" y="10712"/>
                  </a:lnTo>
                  <a:lnTo>
                    <a:pt x="23666" y="10357"/>
                  </a:lnTo>
                  <a:lnTo>
                    <a:pt x="23784" y="10003"/>
                  </a:lnTo>
                  <a:lnTo>
                    <a:pt x="23872" y="9649"/>
                  </a:lnTo>
                  <a:lnTo>
                    <a:pt x="23961" y="9266"/>
                  </a:lnTo>
                  <a:lnTo>
                    <a:pt x="24049" y="8882"/>
                  </a:lnTo>
                  <a:lnTo>
                    <a:pt x="24079" y="8499"/>
                  </a:lnTo>
                  <a:lnTo>
                    <a:pt x="24108" y="8115"/>
                  </a:lnTo>
                  <a:lnTo>
                    <a:pt x="24108" y="7702"/>
                  </a:lnTo>
                  <a:lnTo>
                    <a:pt x="24108" y="7318"/>
                  </a:lnTo>
                  <a:lnTo>
                    <a:pt x="24079" y="6935"/>
                  </a:lnTo>
                  <a:lnTo>
                    <a:pt x="24020" y="6522"/>
                  </a:lnTo>
                  <a:lnTo>
                    <a:pt x="23961" y="6167"/>
                  </a:lnTo>
                  <a:lnTo>
                    <a:pt x="23872" y="5784"/>
                  </a:lnTo>
                  <a:lnTo>
                    <a:pt x="23754" y="5430"/>
                  </a:lnTo>
                  <a:lnTo>
                    <a:pt x="23636" y="5046"/>
                  </a:lnTo>
                  <a:lnTo>
                    <a:pt x="23488" y="4722"/>
                  </a:lnTo>
                  <a:lnTo>
                    <a:pt x="23252" y="4190"/>
                  </a:lnTo>
                  <a:lnTo>
                    <a:pt x="22987" y="3718"/>
                  </a:lnTo>
                  <a:lnTo>
                    <a:pt x="22662" y="3246"/>
                  </a:lnTo>
                  <a:lnTo>
                    <a:pt x="22338" y="2804"/>
                  </a:lnTo>
                  <a:lnTo>
                    <a:pt x="21954" y="2390"/>
                  </a:lnTo>
                  <a:lnTo>
                    <a:pt x="21571" y="1977"/>
                  </a:lnTo>
                  <a:lnTo>
                    <a:pt x="21128" y="1623"/>
                  </a:lnTo>
                  <a:lnTo>
                    <a:pt x="20685" y="1299"/>
                  </a:lnTo>
                  <a:lnTo>
                    <a:pt x="20213" y="1004"/>
                  </a:lnTo>
                  <a:lnTo>
                    <a:pt x="19712" y="738"/>
                  </a:lnTo>
                  <a:lnTo>
                    <a:pt x="19180" y="532"/>
                  </a:lnTo>
                  <a:lnTo>
                    <a:pt x="18649" y="325"/>
                  </a:lnTo>
                  <a:lnTo>
                    <a:pt x="18089" y="177"/>
                  </a:lnTo>
                  <a:lnTo>
                    <a:pt x="17528" y="59"/>
                  </a:lnTo>
                  <a:lnTo>
                    <a:pt x="16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 flipH="1">
              <a:off x="2379478" y="2639664"/>
              <a:ext cx="61118" cy="142520"/>
            </a:xfrm>
            <a:custGeom>
              <a:rect b="b" l="l" r="r" t="t"/>
              <a:pathLst>
                <a:path extrusionOk="0" h="16997" w="7289">
                  <a:moveTo>
                    <a:pt x="1860" y="0"/>
                  </a:moveTo>
                  <a:lnTo>
                    <a:pt x="1653" y="30"/>
                  </a:lnTo>
                  <a:lnTo>
                    <a:pt x="1447" y="89"/>
                  </a:lnTo>
                  <a:lnTo>
                    <a:pt x="1270" y="177"/>
                  </a:lnTo>
                  <a:lnTo>
                    <a:pt x="1063" y="236"/>
                  </a:lnTo>
                  <a:lnTo>
                    <a:pt x="915" y="354"/>
                  </a:lnTo>
                  <a:lnTo>
                    <a:pt x="738" y="472"/>
                  </a:lnTo>
                  <a:lnTo>
                    <a:pt x="591" y="620"/>
                  </a:lnTo>
                  <a:lnTo>
                    <a:pt x="473" y="738"/>
                  </a:lnTo>
                  <a:lnTo>
                    <a:pt x="355" y="915"/>
                  </a:lnTo>
                  <a:lnTo>
                    <a:pt x="237" y="1092"/>
                  </a:lnTo>
                  <a:lnTo>
                    <a:pt x="148" y="1269"/>
                  </a:lnTo>
                  <a:lnTo>
                    <a:pt x="89" y="1446"/>
                  </a:lnTo>
                  <a:lnTo>
                    <a:pt x="30" y="1653"/>
                  </a:lnTo>
                  <a:lnTo>
                    <a:pt x="1" y="1859"/>
                  </a:lnTo>
                  <a:lnTo>
                    <a:pt x="1" y="2066"/>
                  </a:lnTo>
                  <a:lnTo>
                    <a:pt x="1" y="14960"/>
                  </a:lnTo>
                  <a:lnTo>
                    <a:pt x="1" y="15167"/>
                  </a:lnTo>
                  <a:lnTo>
                    <a:pt x="30" y="15373"/>
                  </a:lnTo>
                  <a:lnTo>
                    <a:pt x="89" y="15550"/>
                  </a:lnTo>
                  <a:lnTo>
                    <a:pt x="148" y="15757"/>
                  </a:lnTo>
                  <a:lnTo>
                    <a:pt x="237" y="15934"/>
                  </a:lnTo>
                  <a:lnTo>
                    <a:pt x="355" y="16111"/>
                  </a:lnTo>
                  <a:lnTo>
                    <a:pt x="473" y="16259"/>
                  </a:lnTo>
                  <a:lnTo>
                    <a:pt x="591" y="16406"/>
                  </a:lnTo>
                  <a:lnTo>
                    <a:pt x="738" y="16524"/>
                  </a:lnTo>
                  <a:lnTo>
                    <a:pt x="915" y="16642"/>
                  </a:lnTo>
                  <a:lnTo>
                    <a:pt x="1063" y="16760"/>
                  </a:lnTo>
                  <a:lnTo>
                    <a:pt x="1270" y="16849"/>
                  </a:lnTo>
                  <a:lnTo>
                    <a:pt x="1447" y="16908"/>
                  </a:lnTo>
                  <a:lnTo>
                    <a:pt x="1653" y="16967"/>
                  </a:lnTo>
                  <a:lnTo>
                    <a:pt x="1860" y="16996"/>
                  </a:lnTo>
                  <a:lnTo>
                    <a:pt x="7289" y="16996"/>
                  </a:lnTo>
                  <a:lnTo>
                    <a:pt x="7289" y="16937"/>
                  </a:lnTo>
                  <a:lnTo>
                    <a:pt x="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 flipH="1">
              <a:off x="2379478" y="2737139"/>
              <a:ext cx="61118" cy="45044"/>
            </a:xfrm>
            <a:custGeom>
              <a:rect b="b" l="l" r="r" t="t"/>
              <a:pathLst>
                <a:path extrusionOk="0" h="5372" w="7289">
                  <a:moveTo>
                    <a:pt x="1" y="1"/>
                  </a:moveTo>
                  <a:lnTo>
                    <a:pt x="1" y="3335"/>
                  </a:lnTo>
                  <a:lnTo>
                    <a:pt x="1" y="3542"/>
                  </a:lnTo>
                  <a:lnTo>
                    <a:pt x="30" y="3748"/>
                  </a:lnTo>
                  <a:lnTo>
                    <a:pt x="89" y="3925"/>
                  </a:lnTo>
                  <a:lnTo>
                    <a:pt x="148" y="4132"/>
                  </a:lnTo>
                  <a:lnTo>
                    <a:pt x="237" y="4309"/>
                  </a:lnTo>
                  <a:lnTo>
                    <a:pt x="355" y="4486"/>
                  </a:lnTo>
                  <a:lnTo>
                    <a:pt x="473" y="4634"/>
                  </a:lnTo>
                  <a:lnTo>
                    <a:pt x="591" y="4781"/>
                  </a:lnTo>
                  <a:lnTo>
                    <a:pt x="738" y="4899"/>
                  </a:lnTo>
                  <a:lnTo>
                    <a:pt x="915" y="5017"/>
                  </a:lnTo>
                  <a:lnTo>
                    <a:pt x="1063" y="5135"/>
                  </a:lnTo>
                  <a:lnTo>
                    <a:pt x="1270" y="5224"/>
                  </a:lnTo>
                  <a:lnTo>
                    <a:pt x="1447" y="5283"/>
                  </a:lnTo>
                  <a:lnTo>
                    <a:pt x="1653" y="5342"/>
                  </a:lnTo>
                  <a:lnTo>
                    <a:pt x="1860" y="5371"/>
                  </a:lnTo>
                  <a:lnTo>
                    <a:pt x="7289" y="5371"/>
                  </a:lnTo>
                  <a:lnTo>
                    <a:pt x="7289" y="5312"/>
                  </a:lnTo>
                  <a:lnTo>
                    <a:pt x="72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 flipH="1">
              <a:off x="3348616" y="2676776"/>
              <a:ext cx="137573" cy="38605"/>
            </a:xfrm>
            <a:custGeom>
              <a:rect b="b" l="l" r="r" t="t"/>
              <a:pathLst>
                <a:path extrusionOk="0" h="4604" w="16407">
                  <a:moveTo>
                    <a:pt x="2095" y="0"/>
                  </a:moveTo>
                  <a:lnTo>
                    <a:pt x="1859" y="30"/>
                  </a:lnTo>
                  <a:lnTo>
                    <a:pt x="1623" y="89"/>
                  </a:lnTo>
                  <a:lnTo>
                    <a:pt x="1417" y="177"/>
                  </a:lnTo>
                  <a:lnTo>
                    <a:pt x="1210" y="266"/>
                  </a:lnTo>
                  <a:lnTo>
                    <a:pt x="1033" y="384"/>
                  </a:lnTo>
                  <a:lnTo>
                    <a:pt x="856" y="531"/>
                  </a:lnTo>
                  <a:lnTo>
                    <a:pt x="679" y="679"/>
                  </a:lnTo>
                  <a:lnTo>
                    <a:pt x="531" y="826"/>
                  </a:lnTo>
                  <a:lnTo>
                    <a:pt x="413" y="1003"/>
                  </a:lnTo>
                  <a:lnTo>
                    <a:pt x="295" y="1210"/>
                  </a:lnTo>
                  <a:lnTo>
                    <a:pt x="177" y="1417"/>
                  </a:lnTo>
                  <a:lnTo>
                    <a:pt x="118" y="1623"/>
                  </a:lnTo>
                  <a:lnTo>
                    <a:pt x="59" y="1830"/>
                  </a:lnTo>
                  <a:lnTo>
                    <a:pt x="30" y="2066"/>
                  </a:lnTo>
                  <a:lnTo>
                    <a:pt x="0" y="2302"/>
                  </a:lnTo>
                  <a:lnTo>
                    <a:pt x="30" y="2538"/>
                  </a:lnTo>
                  <a:lnTo>
                    <a:pt x="59" y="2774"/>
                  </a:lnTo>
                  <a:lnTo>
                    <a:pt x="118" y="2980"/>
                  </a:lnTo>
                  <a:lnTo>
                    <a:pt x="177" y="3187"/>
                  </a:lnTo>
                  <a:lnTo>
                    <a:pt x="295" y="3394"/>
                  </a:lnTo>
                  <a:lnTo>
                    <a:pt x="413" y="3600"/>
                  </a:lnTo>
                  <a:lnTo>
                    <a:pt x="531" y="3777"/>
                  </a:lnTo>
                  <a:lnTo>
                    <a:pt x="679" y="3925"/>
                  </a:lnTo>
                  <a:lnTo>
                    <a:pt x="856" y="4072"/>
                  </a:lnTo>
                  <a:lnTo>
                    <a:pt x="1033" y="4220"/>
                  </a:lnTo>
                  <a:lnTo>
                    <a:pt x="1210" y="4338"/>
                  </a:lnTo>
                  <a:lnTo>
                    <a:pt x="1417" y="4426"/>
                  </a:lnTo>
                  <a:lnTo>
                    <a:pt x="1623" y="4515"/>
                  </a:lnTo>
                  <a:lnTo>
                    <a:pt x="1859" y="4574"/>
                  </a:lnTo>
                  <a:lnTo>
                    <a:pt x="2095" y="4603"/>
                  </a:lnTo>
                  <a:lnTo>
                    <a:pt x="14311" y="4603"/>
                  </a:lnTo>
                  <a:lnTo>
                    <a:pt x="14547" y="4574"/>
                  </a:lnTo>
                  <a:lnTo>
                    <a:pt x="14783" y="4515"/>
                  </a:lnTo>
                  <a:lnTo>
                    <a:pt x="14990" y="4426"/>
                  </a:lnTo>
                  <a:lnTo>
                    <a:pt x="15197" y="4338"/>
                  </a:lnTo>
                  <a:lnTo>
                    <a:pt x="15374" y="4220"/>
                  </a:lnTo>
                  <a:lnTo>
                    <a:pt x="15551" y="4072"/>
                  </a:lnTo>
                  <a:lnTo>
                    <a:pt x="15728" y="3925"/>
                  </a:lnTo>
                  <a:lnTo>
                    <a:pt x="15875" y="3777"/>
                  </a:lnTo>
                  <a:lnTo>
                    <a:pt x="15993" y="3600"/>
                  </a:lnTo>
                  <a:lnTo>
                    <a:pt x="16111" y="3394"/>
                  </a:lnTo>
                  <a:lnTo>
                    <a:pt x="16200" y="3187"/>
                  </a:lnTo>
                  <a:lnTo>
                    <a:pt x="16288" y="2980"/>
                  </a:lnTo>
                  <a:lnTo>
                    <a:pt x="16347" y="2774"/>
                  </a:lnTo>
                  <a:lnTo>
                    <a:pt x="16377" y="2538"/>
                  </a:lnTo>
                  <a:lnTo>
                    <a:pt x="16406" y="2302"/>
                  </a:lnTo>
                  <a:lnTo>
                    <a:pt x="16377" y="2066"/>
                  </a:lnTo>
                  <a:lnTo>
                    <a:pt x="16347" y="1830"/>
                  </a:lnTo>
                  <a:lnTo>
                    <a:pt x="16288" y="1623"/>
                  </a:lnTo>
                  <a:lnTo>
                    <a:pt x="16200" y="1417"/>
                  </a:lnTo>
                  <a:lnTo>
                    <a:pt x="16111" y="1210"/>
                  </a:lnTo>
                  <a:lnTo>
                    <a:pt x="15993" y="1003"/>
                  </a:lnTo>
                  <a:lnTo>
                    <a:pt x="15875" y="826"/>
                  </a:lnTo>
                  <a:lnTo>
                    <a:pt x="15728" y="679"/>
                  </a:lnTo>
                  <a:lnTo>
                    <a:pt x="15551" y="531"/>
                  </a:lnTo>
                  <a:lnTo>
                    <a:pt x="15374" y="384"/>
                  </a:lnTo>
                  <a:lnTo>
                    <a:pt x="15197" y="266"/>
                  </a:lnTo>
                  <a:lnTo>
                    <a:pt x="14990" y="177"/>
                  </a:lnTo>
                  <a:lnTo>
                    <a:pt x="14783" y="89"/>
                  </a:lnTo>
                  <a:lnTo>
                    <a:pt x="14547" y="30"/>
                  </a:lnTo>
                  <a:lnTo>
                    <a:pt x="143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 flipH="1">
              <a:off x="2908211" y="2680239"/>
              <a:ext cx="137321" cy="38848"/>
            </a:xfrm>
            <a:custGeom>
              <a:rect b="b" l="l" r="r" t="t"/>
              <a:pathLst>
                <a:path extrusionOk="0" h="4633" w="16377">
                  <a:moveTo>
                    <a:pt x="2066" y="0"/>
                  </a:moveTo>
                  <a:lnTo>
                    <a:pt x="1829" y="59"/>
                  </a:lnTo>
                  <a:lnTo>
                    <a:pt x="1623" y="118"/>
                  </a:lnTo>
                  <a:lnTo>
                    <a:pt x="1387" y="177"/>
                  </a:lnTo>
                  <a:lnTo>
                    <a:pt x="1210" y="266"/>
                  </a:lnTo>
                  <a:lnTo>
                    <a:pt x="1003" y="384"/>
                  </a:lnTo>
                  <a:lnTo>
                    <a:pt x="826" y="531"/>
                  </a:lnTo>
                  <a:lnTo>
                    <a:pt x="679" y="679"/>
                  </a:lnTo>
                  <a:lnTo>
                    <a:pt x="531" y="856"/>
                  </a:lnTo>
                  <a:lnTo>
                    <a:pt x="384" y="1033"/>
                  </a:lnTo>
                  <a:lnTo>
                    <a:pt x="266" y="1210"/>
                  </a:lnTo>
                  <a:lnTo>
                    <a:pt x="177" y="1417"/>
                  </a:lnTo>
                  <a:lnTo>
                    <a:pt x="89" y="1623"/>
                  </a:lnTo>
                  <a:lnTo>
                    <a:pt x="30" y="1859"/>
                  </a:lnTo>
                  <a:lnTo>
                    <a:pt x="0" y="2066"/>
                  </a:lnTo>
                  <a:lnTo>
                    <a:pt x="0" y="2302"/>
                  </a:lnTo>
                  <a:lnTo>
                    <a:pt x="0" y="2538"/>
                  </a:lnTo>
                  <a:lnTo>
                    <a:pt x="30" y="2774"/>
                  </a:lnTo>
                  <a:lnTo>
                    <a:pt x="89" y="3010"/>
                  </a:lnTo>
                  <a:lnTo>
                    <a:pt x="177" y="3217"/>
                  </a:lnTo>
                  <a:lnTo>
                    <a:pt x="266" y="3423"/>
                  </a:lnTo>
                  <a:lnTo>
                    <a:pt x="384" y="3600"/>
                  </a:lnTo>
                  <a:lnTo>
                    <a:pt x="531" y="3777"/>
                  </a:lnTo>
                  <a:lnTo>
                    <a:pt x="679" y="3954"/>
                  </a:lnTo>
                  <a:lnTo>
                    <a:pt x="826" y="4102"/>
                  </a:lnTo>
                  <a:lnTo>
                    <a:pt x="1003" y="4220"/>
                  </a:lnTo>
                  <a:lnTo>
                    <a:pt x="1210" y="4338"/>
                  </a:lnTo>
                  <a:lnTo>
                    <a:pt x="1387" y="4426"/>
                  </a:lnTo>
                  <a:lnTo>
                    <a:pt x="1623" y="4515"/>
                  </a:lnTo>
                  <a:lnTo>
                    <a:pt x="1829" y="4574"/>
                  </a:lnTo>
                  <a:lnTo>
                    <a:pt x="2066" y="4603"/>
                  </a:lnTo>
                  <a:lnTo>
                    <a:pt x="2302" y="4633"/>
                  </a:lnTo>
                  <a:lnTo>
                    <a:pt x="14075" y="4633"/>
                  </a:lnTo>
                  <a:lnTo>
                    <a:pt x="14311" y="4603"/>
                  </a:lnTo>
                  <a:lnTo>
                    <a:pt x="14518" y="4574"/>
                  </a:lnTo>
                  <a:lnTo>
                    <a:pt x="14754" y="4515"/>
                  </a:lnTo>
                  <a:lnTo>
                    <a:pt x="14960" y="4426"/>
                  </a:lnTo>
                  <a:lnTo>
                    <a:pt x="15167" y="4338"/>
                  </a:lnTo>
                  <a:lnTo>
                    <a:pt x="15344" y="4220"/>
                  </a:lnTo>
                  <a:lnTo>
                    <a:pt x="15521" y="4102"/>
                  </a:lnTo>
                  <a:lnTo>
                    <a:pt x="15698" y="3954"/>
                  </a:lnTo>
                  <a:lnTo>
                    <a:pt x="15845" y="3777"/>
                  </a:lnTo>
                  <a:lnTo>
                    <a:pt x="15993" y="3600"/>
                  </a:lnTo>
                  <a:lnTo>
                    <a:pt x="16111" y="3423"/>
                  </a:lnTo>
                  <a:lnTo>
                    <a:pt x="16200" y="3217"/>
                  </a:lnTo>
                  <a:lnTo>
                    <a:pt x="16259" y="3010"/>
                  </a:lnTo>
                  <a:lnTo>
                    <a:pt x="16318" y="2774"/>
                  </a:lnTo>
                  <a:lnTo>
                    <a:pt x="16377" y="2538"/>
                  </a:lnTo>
                  <a:lnTo>
                    <a:pt x="16377" y="2302"/>
                  </a:lnTo>
                  <a:lnTo>
                    <a:pt x="16377" y="2066"/>
                  </a:lnTo>
                  <a:lnTo>
                    <a:pt x="16318" y="1859"/>
                  </a:lnTo>
                  <a:lnTo>
                    <a:pt x="16259" y="1623"/>
                  </a:lnTo>
                  <a:lnTo>
                    <a:pt x="16200" y="1417"/>
                  </a:lnTo>
                  <a:lnTo>
                    <a:pt x="16111" y="1210"/>
                  </a:lnTo>
                  <a:lnTo>
                    <a:pt x="15993" y="1033"/>
                  </a:lnTo>
                  <a:lnTo>
                    <a:pt x="15845" y="856"/>
                  </a:lnTo>
                  <a:lnTo>
                    <a:pt x="15698" y="679"/>
                  </a:lnTo>
                  <a:lnTo>
                    <a:pt x="15521" y="531"/>
                  </a:lnTo>
                  <a:lnTo>
                    <a:pt x="15344" y="384"/>
                  </a:lnTo>
                  <a:lnTo>
                    <a:pt x="15167" y="266"/>
                  </a:lnTo>
                  <a:lnTo>
                    <a:pt x="14960" y="177"/>
                  </a:lnTo>
                  <a:lnTo>
                    <a:pt x="14754" y="118"/>
                  </a:lnTo>
                  <a:lnTo>
                    <a:pt x="14518" y="59"/>
                  </a:lnTo>
                  <a:lnTo>
                    <a:pt x="143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 flipH="1">
              <a:off x="3660613" y="2780691"/>
              <a:ext cx="56423" cy="56414"/>
            </a:xfrm>
            <a:custGeom>
              <a:rect b="b" l="l" r="r" t="t"/>
              <a:pathLst>
                <a:path extrusionOk="0" h="6728" w="6729">
                  <a:moveTo>
                    <a:pt x="3040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6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36"/>
                  </a:lnTo>
                  <a:lnTo>
                    <a:pt x="148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1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48" y="4367"/>
                  </a:lnTo>
                  <a:lnTo>
                    <a:pt x="266" y="4662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5" y="6728"/>
                  </a:lnTo>
                  <a:lnTo>
                    <a:pt x="3719" y="6698"/>
                  </a:lnTo>
                  <a:lnTo>
                    <a:pt x="4043" y="6639"/>
                  </a:lnTo>
                  <a:lnTo>
                    <a:pt x="4368" y="6580"/>
                  </a:lnTo>
                  <a:lnTo>
                    <a:pt x="4693" y="6462"/>
                  </a:lnTo>
                  <a:lnTo>
                    <a:pt x="4988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1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70" y="4043"/>
                  </a:lnTo>
                  <a:lnTo>
                    <a:pt x="6729" y="3689"/>
                  </a:lnTo>
                  <a:lnTo>
                    <a:pt x="6729" y="3364"/>
                  </a:lnTo>
                  <a:lnTo>
                    <a:pt x="6729" y="3010"/>
                  </a:lnTo>
                  <a:lnTo>
                    <a:pt x="6670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15" y="1771"/>
                  </a:lnTo>
                  <a:lnTo>
                    <a:pt x="6168" y="1476"/>
                  </a:lnTo>
                  <a:lnTo>
                    <a:pt x="5961" y="1210"/>
                  </a:lnTo>
                  <a:lnTo>
                    <a:pt x="5755" y="974"/>
                  </a:lnTo>
                  <a:lnTo>
                    <a:pt x="5519" y="767"/>
                  </a:lnTo>
                  <a:lnTo>
                    <a:pt x="5253" y="561"/>
                  </a:lnTo>
                  <a:lnTo>
                    <a:pt x="4988" y="413"/>
                  </a:lnTo>
                  <a:lnTo>
                    <a:pt x="4693" y="266"/>
                  </a:lnTo>
                  <a:lnTo>
                    <a:pt x="4368" y="148"/>
                  </a:lnTo>
                  <a:lnTo>
                    <a:pt x="4043" y="59"/>
                  </a:lnTo>
                  <a:lnTo>
                    <a:pt x="37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 flipH="1">
              <a:off x="3558425" y="2780691"/>
              <a:ext cx="56423" cy="56414"/>
            </a:xfrm>
            <a:custGeom>
              <a:rect b="b" l="l" r="r" t="t"/>
              <a:pathLst>
                <a:path extrusionOk="0" h="6728" w="6729">
                  <a:moveTo>
                    <a:pt x="3040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5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3" y="1771"/>
                  </a:lnTo>
                  <a:lnTo>
                    <a:pt x="266" y="2036"/>
                  </a:lnTo>
                  <a:lnTo>
                    <a:pt x="148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0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48" y="4367"/>
                  </a:lnTo>
                  <a:lnTo>
                    <a:pt x="266" y="4662"/>
                  </a:lnTo>
                  <a:lnTo>
                    <a:pt x="413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4" y="6728"/>
                  </a:lnTo>
                  <a:lnTo>
                    <a:pt x="3718" y="6698"/>
                  </a:lnTo>
                  <a:lnTo>
                    <a:pt x="4043" y="6639"/>
                  </a:lnTo>
                  <a:lnTo>
                    <a:pt x="4367" y="6580"/>
                  </a:lnTo>
                  <a:lnTo>
                    <a:pt x="4692" y="6462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7" y="5253"/>
                  </a:lnTo>
                  <a:lnTo>
                    <a:pt x="631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69" y="4043"/>
                  </a:lnTo>
                  <a:lnTo>
                    <a:pt x="6728" y="3689"/>
                  </a:lnTo>
                  <a:lnTo>
                    <a:pt x="6728" y="3364"/>
                  </a:lnTo>
                  <a:lnTo>
                    <a:pt x="6728" y="3010"/>
                  </a:lnTo>
                  <a:lnTo>
                    <a:pt x="6669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15" y="1771"/>
                  </a:lnTo>
                  <a:lnTo>
                    <a:pt x="6167" y="1476"/>
                  </a:lnTo>
                  <a:lnTo>
                    <a:pt x="5961" y="1210"/>
                  </a:lnTo>
                  <a:lnTo>
                    <a:pt x="5754" y="974"/>
                  </a:lnTo>
                  <a:lnTo>
                    <a:pt x="5518" y="767"/>
                  </a:lnTo>
                  <a:lnTo>
                    <a:pt x="5253" y="561"/>
                  </a:lnTo>
                  <a:lnTo>
                    <a:pt x="4987" y="413"/>
                  </a:lnTo>
                  <a:lnTo>
                    <a:pt x="4692" y="266"/>
                  </a:lnTo>
                  <a:lnTo>
                    <a:pt x="4367" y="148"/>
                  </a:lnTo>
                  <a:lnTo>
                    <a:pt x="4043" y="59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 flipH="1">
              <a:off x="3456246" y="2780691"/>
              <a:ext cx="56423" cy="56414"/>
            </a:xfrm>
            <a:custGeom>
              <a:rect b="b" l="l" r="r" t="t"/>
              <a:pathLst>
                <a:path extrusionOk="0" h="6728" w="6729">
                  <a:moveTo>
                    <a:pt x="3040" y="0"/>
                  </a:moveTo>
                  <a:lnTo>
                    <a:pt x="2686" y="59"/>
                  </a:lnTo>
                  <a:lnTo>
                    <a:pt x="2362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6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7" y="2036"/>
                  </a:lnTo>
                  <a:lnTo>
                    <a:pt x="149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1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49" y="4367"/>
                  </a:lnTo>
                  <a:lnTo>
                    <a:pt x="267" y="4662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2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5" y="6728"/>
                  </a:lnTo>
                  <a:lnTo>
                    <a:pt x="3719" y="6698"/>
                  </a:lnTo>
                  <a:lnTo>
                    <a:pt x="4043" y="6639"/>
                  </a:lnTo>
                  <a:lnTo>
                    <a:pt x="4368" y="6580"/>
                  </a:lnTo>
                  <a:lnTo>
                    <a:pt x="4693" y="6462"/>
                  </a:lnTo>
                  <a:lnTo>
                    <a:pt x="4988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70" y="4043"/>
                  </a:lnTo>
                  <a:lnTo>
                    <a:pt x="6729" y="3689"/>
                  </a:lnTo>
                  <a:lnTo>
                    <a:pt x="6729" y="3364"/>
                  </a:lnTo>
                  <a:lnTo>
                    <a:pt x="6729" y="3010"/>
                  </a:lnTo>
                  <a:lnTo>
                    <a:pt x="6670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0"/>
                  </a:lnTo>
                  <a:lnTo>
                    <a:pt x="5755" y="974"/>
                  </a:lnTo>
                  <a:lnTo>
                    <a:pt x="5519" y="767"/>
                  </a:lnTo>
                  <a:lnTo>
                    <a:pt x="5253" y="561"/>
                  </a:lnTo>
                  <a:lnTo>
                    <a:pt x="4988" y="413"/>
                  </a:lnTo>
                  <a:lnTo>
                    <a:pt x="4693" y="266"/>
                  </a:lnTo>
                  <a:lnTo>
                    <a:pt x="4368" y="148"/>
                  </a:lnTo>
                  <a:lnTo>
                    <a:pt x="4043" y="59"/>
                  </a:lnTo>
                  <a:lnTo>
                    <a:pt x="37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 flipH="1">
              <a:off x="3354058" y="2780691"/>
              <a:ext cx="56423" cy="56414"/>
            </a:xfrm>
            <a:custGeom>
              <a:rect b="b" l="l" r="r" t="t"/>
              <a:pathLst>
                <a:path extrusionOk="0" h="6728" w="6729">
                  <a:moveTo>
                    <a:pt x="3040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5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36"/>
                  </a:lnTo>
                  <a:lnTo>
                    <a:pt x="178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1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78" y="4367"/>
                  </a:lnTo>
                  <a:lnTo>
                    <a:pt x="266" y="4662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4" y="6728"/>
                  </a:lnTo>
                  <a:lnTo>
                    <a:pt x="3718" y="6698"/>
                  </a:lnTo>
                  <a:lnTo>
                    <a:pt x="4043" y="6639"/>
                  </a:lnTo>
                  <a:lnTo>
                    <a:pt x="4368" y="6580"/>
                  </a:lnTo>
                  <a:lnTo>
                    <a:pt x="4692" y="6462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69" y="4043"/>
                  </a:lnTo>
                  <a:lnTo>
                    <a:pt x="6728" y="3689"/>
                  </a:lnTo>
                  <a:lnTo>
                    <a:pt x="6728" y="3364"/>
                  </a:lnTo>
                  <a:lnTo>
                    <a:pt x="6728" y="3010"/>
                  </a:lnTo>
                  <a:lnTo>
                    <a:pt x="6669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0"/>
                  </a:lnTo>
                  <a:lnTo>
                    <a:pt x="5754" y="974"/>
                  </a:lnTo>
                  <a:lnTo>
                    <a:pt x="5518" y="767"/>
                  </a:lnTo>
                  <a:lnTo>
                    <a:pt x="5253" y="561"/>
                  </a:lnTo>
                  <a:lnTo>
                    <a:pt x="4987" y="413"/>
                  </a:lnTo>
                  <a:lnTo>
                    <a:pt x="4692" y="266"/>
                  </a:lnTo>
                  <a:lnTo>
                    <a:pt x="4368" y="148"/>
                  </a:lnTo>
                  <a:lnTo>
                    <a:pt x="4043" y="59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 flipH="1">
              <a:off x="3251878" y="2780691"/>
              <a:ext cx="56414" cy="56414"/>
            </a:xfrm>
            <a:custGeom>
              <a:rect b="b" l="l" r="r" t="t"/>
              <a:pathLst>
                <a:path extrusionOk="0" h="6728" w="6728">
                  <a:moveTo>
                    <a:pt x="3039" y="0"/>
                  </a:moveTo>
                  <a:lnTo>
                    <a:pt x="2685" y="59"/>
                  </a:lnTo>
                  <a:lnTo>
                    <a:pt x="2390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5" y="561"/>
                  </a:lnTo>
                  <a:lnTo>
                    <a:pt x="1239" y="767"/>
                  </a:lnTo>
                  <a:lnTo>
                    <a:pt x="1003" y="974"/>
                  </a:lnTo>
                  <a:lnTo>
                    <a:pt x="767" y="1210"/>
                  </a:lnTo>
                  <a:lnTo>
                    <a:pt x="590" y="1476"/>
                  </a:lnTo>
                  <a:lnTo>
                    <a:pt x="413" y="1771"/>
                  </a:lnTo>
                  <a:lnTo>
                    <a:pt x="266" y="2036"/>
                  </a:lnTo>
                  <a:lnTo>
                    <a:pt x="177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0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77" y="4367"/>
                  </a:lnTo>
                  <a:lnTo>
                    <a:pt x="266" y="4662"/>
                  </a:lnTo>
                  <a:lnTo>
                    <a:pt x="413" y="4958"/>
                  </a:lnTo>
                  <a:lnTo>
                    <a:pt x="590" y="5253"/>
                  </a:lnTo>
                  <a:lnTo>
                    <a:pt x="767" y="5489"/>
                  </a:lnTo>
                  <a:lnTo>
                    <a:pt x="1003" y="5725"/>
                  </a:lnTo>
                  <a:lnTo>
                    <a:pt x="1239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90" y="6580"/>
                  </a:lnTo>
                  <a:lnTo>
                    <a:pt x="2685" y="6639"/>
                  </a:lnTo>
                  <a:lnTo>
                    <a:pt x="3039" y="6698"/>
                  </a:lnTo>
                  <a:lnTo>
                    <a:pt x="3364" y="6728"/>
                  </a:lnTo>
                  <a:lnTo>
                    <a:pt x="3718" y="6698"/>
                  </a:lnTo>
                  <a:lnTo>
                    <a:pt x="4043" y="6639"/>
                  </a:lnTo>
                  <a:lnTo>
                    <a:pt x="4367" y="6580"/>
                  </a:lnTo>
                  <a:lnTo>
                    <a:pt x="4692" y="6462"/>
                  </a:lnTo>
                  <a:lnTo>
                    <a:pt x="4987" y="6315"/>
                  </a:lnTo>
                  <a:lnTo>
                    <a:pt x="5252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7" y="5253"/>
                  </a:lnTo>
                  <a:lnTo>
                    <a:pt x="6344" y="4958"/>
                  </a:lnTo>
                  <a:lnTo>
                    <a:pt x="6462" y="4662"/>
                  </a:lnTo>
                  <a:lnTo>
                    <a:pt x="6580" y="4367"/>
                  </a:lnTo>
                  <a:lnTo>
                    <a:pt x="6669" y="4043"/>
                  </a:lnTo>
                  <a:lnTo>
                    <a:pt x="6728" y="3689"/>
                  </a:lnTo>
                  <a:lnTo>
                    <a:pt x="6728" y="3364"/>
                  </a:lnTo>
                  <a:lnTo>
                    <a:pt x="6728" y="3010"/>
                  </a:lnTo>
                  <a:lnTo>
                    <a:pt x="6669" y="2685"/>
                  </a:lnTo>
                  <a:lnTo>
                    <a:pt x="6580" y="2361"/>
                  </a:lnTo>
                  <a:lnTo>
                    <a:pt x="6462" y="2036"/>
                  </a:lnTo>
                  <a:lnTo>
                    <a:pt x="6344" y="1771"/>
                  </a:lnTo>
                  <a:lnTo>
                    <a:pt x="6167" y="1476"/>
                  </a:lnTo>
                  <a:lnTo>
                    <a:pt x="5961" y="1210"/>
                  </a:lnTo>
                  <a:lnTo>
                    <a:pt x="5754" y="974"/>
                  </a:lnTo>
                  <a:lnTo>
                    <a:pt x="5518" y="767"/>
                  </a:lnTo>
                  <a:lnTo>
                    <a:pt x="5252" y="561"/>
                  </a:lnTo>
                  <a:lnTo>
                    <a:pt x="4987" y="413"/>
                  </a:lnTo>
                  <a:lnTo>
                    <a:pt x="4692" y="266"/>
                  </a:lnTo>
                  <a:lnTo>
                    <a:pt x="4367" y="148"/>
                  </a:lnTo>
                  <a:lnTo>
                    <a:pt x="4043" y="59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 flipH="1">
              <a:off x="3149690" y="2780691"/>
              <a:ext cx="56171" cy="56414"/>
            </a:xfrm>
            <a:custGeom>
              <a:rect b="b" l="l" r="r" t="t"/>
              <a:pathLst>
                <a:path extrusionOk="0" h="6728" w="6699">
                  <a:moveTo>
                    <a:pt x="3010" y="0"/>
                  </a:moveTo>
                  <a:lnTo>
                    <a:pt x="2656" y="59"/>
                  </a:lnTo>
                  <a:lnTo>
                    <a:pt x="2361" y="148"/>
                  </a:lnTo>
                  <a:lnTo>
                    <a:pt x="2036" y="266"/>
                  </a:lnTo>
                  <a:lnTo>
                    <a:pt x="1741" y="413"/>
                  </a:lnTo>
                  <a:lnTo>
                    <a:pt x="1476" y="561"/>
                  </a:lnTo>
                  <a:lnTo>
                    <a:pt x="1210" y="767"/>
                  </a:lnTo>
                  <a:lnTo>
                    <a:pt x="974" y="974"/>
                  </a:lnTo>
                  <a:lnTo>
                    <a:pt x="767" y="1210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36" y="2036"/>
                  </a:lnTo>
                  <a:lnTo>
                    <a:pt x="148" y="2361"/>
                  </a:lnTo>
                  <a:lnTo>
                    <a:pt x="59" y="2685"/>
                  </a:lnTo>
                  <a:lnTo>
                    <a:pt x="0" y="3010"/>
                  </a:lnTo>
                  <a:lnTo>
                    <a:pt x="0" y="3364"/>
                  </a:lnTo>
                  <a:lnTo>
                    <a:pt x="0" y="3689"/>
                  </a:lnTo>
                  <a:lnTo>
                    <a:pt x="59" y="4043"/>
                  </a:lnTo>
                  <a:lnTo>
                    <a:pt x="148" y="4367"/>
                  </a:lnTo>
                  <a:lnTo>
                    <a:pt x="236" y="4662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7" y="5489"/>
                  </a:lnTo>
                  <a:lnTo>
                    <a:pt x="974" y="5725"/>
                  </a:lnTo>
                  <a:lnTo>
                    <a:pt x="1210" y="5961"/>
                  </a:lnTo>
                  <a:lnTo>
                    <a:pt x="1476" y="6138"/>
                  </a:lnTo>
                  <a:lnTo>
                    <a:pt x="1741" y="6315"/>
                  </a:lnTo>
                  <a:lnTo>
                    <a:pt x="2036" y="6462"/>
                  </a:lnTo>
                  <a:lnTo>
                    <a:pt x="2361" y="6580"/>
                  </a:lnTo>
                  <a:lnTo>
                    <a:pt x="2656" y="6639"/>
                  </a:lnTo>
                  <a:lnTo>
                    <a:pt x="3010" y="6698"/>
                  </a:lnTo>
                  <a:lnTo>
                    <a:pt x="3335" y="6728"/>
                  </a:lnTo>
                  <a:lnTo>
                    <a:pt x="3689" y="6698"/>
                  </a:lnTo>
                  <a:lnTo>
                    <a:pt x="4013" y="6639"/>
                  </a:lnTo>
                  <a:lnTo>
                    <a:pt x="4338" y="6580"/>
                  </a:lnTo>
                  <a:lnTo>
                    <a:pt x="4662" y="6462"/>
                  </a:lnTo>
                  <a:lnTo>
                    <a:pt x="4957" y="6315"/>
                  </a:lnTo>
                  <a:lnTo>
                    <a:pt x="5223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1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2"/>
                  </a:lnTo>
                  <a:lnTo>
                    <a:pt x="6551" y="4367"/>
                  </a:lnTo>
                  <a:lnTo>
                    <a:pt x="6639" y="4043"/>
                  </a:lnTo>
                  <a:lnTo>
                    <a:pt x="6698" y="3689"/>
                  </a:lnTo>
                  <a:lnTo>
                    <a:pt x="6698" y="3364"/>
                  </a:lnTo>
                  <a:lnTo>
                    <a:pt x="6698" y="3010"/>
                  </a:lnTo>
                  <a:lnTo>
                    <a:pt x="6639" y="2685"/>
                  </a:lnTo>
                  <a:lnTo>
                    <a:pt x="6551" y="2361"/>
                  </a:lnTo>
                  <a:lnTo>
                    <a:pt x="6433" y="203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1" y="1210"/>
                  </a:lnTo>
                  <a:lnTo>
                    <a:pt x="5725" y="974"/>
                  </a:lnTo>
                  <a:lnTo>
                    <a:pt x="5489" y="767"/>
                  </a:lnTo>
                  <a:lnTo>
                    <a:pt x="5223" y="561"/>
                  </a:lnTo>
                  <a:lnTo>
                    <a:pt x="4957" y="413"/>
                  </a:lnTo>
                  <a:lnTo>
                    <a:pt x="4662" y="266"/>
                  </a:lnTo>
                  <a:lnTo>
                    <a:pt x="4338" y="148"/>
                  </a:lnTo>
                  <a:lnTo>
                    <a:pt x="4013" y="59"/>
                  </a:lnTo>
                  <a:lnTo>
                    <a:pt x="3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 flipH="1">
              <a:off x="3047511" y="2780691"/>
              <a:ext cx="56171" cy="56414"/>
            </a:xfrm>
            <a:custGeom>
              <a:rect b="b" l="l" r="r" t="t"/>
              <a:pathLst>
                <a:path extrusionOk="0" h="6728" w="6699">
                  <a:moveTo>
                    <a:pt x="3011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37" y="266"/>
                  </a:lnTo>
                  <a:lnTo>
                    <a:pt x="1742" y="413"/>
                  </a:lnTo>
                  <a:lnTo>
                    <a:pt x="1476" y="561"/>
                  </a:lnTo>
                  <a:lnTo>
                    <a:pt x="1211" y="767"/>
                  </a:lnTo>
                  <a:lnTo>
                    <a:pt x="975" y="974"/>
                  </a:lnTo>
                  <a:lnTo>
                    <a:pt x="768" y="1210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66" y="2036"/>
                  </a:lnTo>
                  <a:lnTo>
                    <a:pt x="148" y="2361"/>
                  </a:lnTo>
                  <a:lnTo>
                    <a:pt x="60" y="2685"/>
                  </a:lnTo>
                  <a:lnTo>
                    <a:pt x="1" y="3010"/>
                  </a:lnTo>
                  <a:lnTo>
                    <a:pt x="1" y="3364"/>
                  </a:lnTo>
                  <a:lnTo>
                    <a:pt x="1" y="3689"/>
                  </a:lnTo>
                  <a:lnTo>
                    <a:pt x="60" y="4043"/>
                  </a:lnTo>
                  <a:lnTo>
                    <a:pt x="148" y="4367"/>
                  </a:lnTo>
                  <a:lnTo>
                    <a:pt x="266" y="4662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8" y="5489"/>
                  </a:lnTo>
                  <a:lnTo>
                    <a:pt x="975" y="5725"/>
                  </a:lnTo>
                  <a:lnTo>
                    <a:pt x="1211" y="5961"/>
                  </a:lnTo>
                  <a:lnTo>
                    <a:pt x="1476" y="6138"/>
                  </a:lnTo>
                  <a:lnTo>
                    <a:pt x="1742" y="6315"/>
                  </a:lnTo>
                  <a:lnTo>
                    <a:pt x="2037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11" y="6698"/>
                  </a:lnTo>
                  <a:lnTo>
                    <a:pt x="3335" y="6728"/>
                  </a:lnTo>
                  <a:lnTo>
                    <a:pt x="3689" y="6698"/>
                  </a:lnTo>
                  <a:lnTo>
                    <a:pt x="4014" y="6639"/>
                  </a:lnTo>
                  <a:lnTo>
                    <a:pt x="4338" y="6580"/>
                  </a:lnTo>
                  <a:lnTo>
                    <a:pt x="4663" y="6462"/>
                  </a:lnTo>
                  <a:lnTo>
                    <a:pt x="4958" y="6315"/>
                  </a:lnTo>
                  <a:lnTo>
                    <a:pt x="5224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2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2"/>
                  </a:lnTo>
                  <a:lnTo>
                    <a:pt x="6551" y="4367"/>
                  </a:lnTo>
                  <a:lnTo>
                    <a:pt x="6640" y="4043"/>
                  </a:lnTo>
                  <a:lnTo>
                    <a:pt x="6699" y="3689"/>
                  </a:lnTo>
                  <a:lnTo>
                    <a:pt x="6699" y="3364"/>
                  </a:lnTo>
                  <a:lnTo>
                    <a:pt x="6699" y="3010"/>
                  </a:lnTo>
                  <a:lnTo>
                    <a:pt x="6640" y="2685"/>
                  </a:lnTo>
                  <a:lnTo>
                    <a:pt x="6551" y="2361"/>
                  </a:lnTo>
                  <a:lnTo>
                    <a:pt x="6433" y="203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2" y="1210"/>
                  </a:lnTo>
                  <a:lnTo>
                    <a:pt x="5725" y="974"/>
                  </a:lnTo>
                  <a:lnTo>
                    <a:pt x="5489" y="767"/>
                  </a:lnTo>
                  <a:lnTo>
                    <a:pt x="5224" y="561"/>
                  </a:lnTo>
                  <a:lnTo>
                    <a:pt x="4958" y="413"/>
                  </a:lnTo>
                  <a:lnTo>
                    <a:pt x="4663" y="266"/>
                  </a:lnTo>
                  <a:lnTo>
                    <a:pt x="4338" y="148"/>
                  </a:lnTo>
                  <a:lnTo>
                    <a:pt x="4014" y="59"/>
                  </a:lnTo>
                  <a:lnTo>
                    <a:pt x="3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 flipH="1">
              <a:off x="3688820" y="2868767"/>
              <a:ext cx="56423" cy="56423"/>
            </a:xfrm>
            <a:custGeom>
              <a:rect b="b" l="l" r="r" t="t"/>
              <a:pathLst>
                <a:path extrusionOk="0" h="6729" w="6729">
                  <a:moveTo>
                    <a:pt x="3365" y="1"/>
                  </a:moveTo>
                  <a:lnTo>
                    <a:pt x="3040" y="30"/>
                  </a:lnTo>
                  <a:lnTo>
                    <a:pt x="2686" y="60"/>
                  </a:lnTo>
                  <a:lnTo>
                    <a:pt x="2362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6" y="562"/>
                  </a:lnTo>
                  <a:lnTo>
                    <a:pt x="1240" y="768"/>
                  </a:lnTo>
                  <a:lnTo>
                    <a:pt x="1004" y="975"/>
                  </a:lnTo>
                  <a:lnTo>
                    <a:pt x="768" y="1211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7" y="2066"/>
                  </a:lnTo>
                  <a:lnTo>
                    <a:pt x="149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1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49" y="4368"/>
                  </a:lnTo>
                  <a:lnTo>
                    <a:pt x="267" y="4663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62" y="6581"/>
                  </a:lnTo>
                  <a:lnTo>
                    <a:pt x="2686" y="6670"/>
                  </a:lnTo>
                  <a:lnTo>
                    <a:pt x="3040" y="6699"/>
                  </a:lnTo>
                  <a:lnTo>
                    <a:pt x="3365" y="6729"/>
                  </a:lnTo>
                  <a:lnTo>
                    <a:pt x="3719" y="6699"/>
                  </a:lnTo>
                  <a:lnTo>
                    <a:pt x="4043" y="6670"/>
                  </a:lnTo>
                  <a:lnTo>
                    <a:pt x="4368" y="6581"/>
                  </a:lnTo>
                  <a:lnTo>
                    <a:pt x="4693" y="6463"/>
                  </a:lnTo>
                  <a:lnTo>
                    <a:pt x="4988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16" y="4958"/>
                  </a:lnTo>
                  <a:lnTo>
                    <a:pt x="6463" y="4663"/>
                  </a:lnTo>
                  <a:lnTo>
                    <a:pt x="6581" y="4368"/>
                  </a:lnTo>
                  <a:lnTo>
                    <a:pt x="6670" y="4043"/>
                  </a:lnTo>
                  <a:lnTo>
                    <a:pt x="6729" y="3719"/>
                  </a:lnTo>
                  <a:lnTo>
                    <a:pt x="6729" y="3365"/>
                  </a:lnTo>
                  <a:lnTo>
                    <a:pt x="6729" y="3011"/>
                  </a:lnTo>
                  <a:lnTo>
                    <a:pt x="6670" y="2686"/>
                  </a:lnTo>
                  <a:lnTo>
                    <a:pt x="6581" y="2361"/>
                  </a:lnTo>
                  <a:lnTo>
                    <a:pt x="6463" y="2066"/>
                  </a:lnTo>
                  <a:lnTo>
                    <a:pt x="6316" y="1771"/>
                  </a:lnTo>
                  <a:lnTo>
                    <a:pt x="6168" y="1476"/>
                  </a:lnTo>
                  <a:lnTo>
                    <a:pt x="5961" y="1211"/>
                  </a:lnTo>
                  <a:lnTo>
                    <a:pt x="5755" y="975"/>
                  </a:lnTo>
                  <a:lnTo>
                    <a:pt x="5519" y="768"/>
                  </a:lnTo>
                  <a:lnTo>
                    <a:pt x="5253" y="562"/>
                  </a:lnTo>
                  <a:lnTo>
                    <a:pt x="4988" y="414"/>
                  </a:lnTo>
                  <a:lnTo>
                    <a:pt x="4693" y="266"/>
                  </a:lnTo>
                  <a:lnTo>
                    <a:pt x="4368" y="148"/>
                  </a:lnTo>
                  <a:lnTo>
                    <a:pt x="4043" y="60"/>
                  </a:lnTo>
                  <a:lnTo>
                    <a:pt x="3719" y="3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 flipH="1">
              <a:off x="3586632" y="2868767"/>
              <a:ext cx="56423" cy="56423"/>
            </a:xfrm>
            <a:custGeom>
              <a:rect b="b" l="l" r="r" t="t"/>
              <a:pathLst>
                <a:path extrusionOk="0" h="6729" w="6729">
                  <a:moveTo>
                    <a:pt x="3364" y="1"/>
                  </a:moveTo>
                  <a:lnTo>
                    <a:pt x="3040" y="30"/>
                  </a:lnTo>
                  <a:lnTo>
                    <a:pt x="2686" y="60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5" y="562"/>
                  </a:lnTo>
                  <a:lnTo>
                    <a:pt x="1240" y="768"/>
                  </a:lnTo>
                  <a:lnTo>
                    <a:pt x="1004" y="975"/>
                  </a:lnTo>
                  <a:lnTo>
                    <a:pt x="768" y="1211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66"/>
                  </a:lnTo>
                  <a:lnTo>
                    <a:pt x="178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1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78" y="4368"/>
                  </a:lnTo>
                  <a:lnTo>
                    <a:pt x="266" y="4663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61" y="6581"/>
                  </a:lnTo>
                  <a:lnTo>
                    <a:pt x="2686" y="6670"/>
                  </a:lnTo>
                  <a:lnTo>
                    <a:pt x="3040" y="6699"/>
                  </a:lnTo>
                  <a:lnTo>
                    <a:pt x="3364" y="6729"/>
                  </a:lnTo>
                  <a:lnTo>
                    <a:pt x="3718" y="6699"/>
                  </a:lnTo>
                  <a:lnTo>
                    <a:pt x="4043" y="6670"/>
                  </a:lnTo>
                  <a:lnTo>
                    <a:pt x="4368" y="6581"/>
                  </a:lnTo>
                  <a:lnTo>
                    <a:pt x="4692" y="6463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3"/>
                  </a:lnTo>
                  <a:lnTo>
                    <a:pt x="6581" y="4368"/>
                  </a:lnTo>
                  <a:lnTo>
                    <a:pt x="6669" y="4043"/>
                  </a:lnTo>
                  <a:lnTo>
                    <a:pt x="6728" y="3719"/>
                  </a:lnTo>
                  <a:lnTo>
                    <a:pt x="6728" y="3365"/>
                  </a:lnTo>
                  <a:lnTo>
                    <a:pt x="6728" y="3011"/>
                  </a:lnTo>
                  <a:lnTo>
                    <a:pt x="6669" y="2686"/>
                  </a:lnTo>
                  <a:lnTo>
                    <a:pt x="6581" y="2361"/>
                  </a:lnTo>
                  <a:lnTo>
                    <a:pt x="6463" y="206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1"/>
                  </a:lnTo>
                  <a:lnTo>
                    <a:pt x="5754" y="975"/>
                  </a:lnTo>
                  <a:lnTo>
                    <a:pt x="5518" y="768"/>
                  </a:lnTo>
                  <a:lnTo>
                    <a:pt x="5253" y="562"/>
                  </a:lnTo>
                  <a:lnTo>
                    <a:pt x="4987" y="414"/>
                  </a:lnTo>
                  <a:lnTo>
                    <a:pt x="4692" y="266"/>
                  </a:lnTo>
                  <a:lnTo>
                    <a:pt x="4368" y="148"/>
                  </a:lnTo>
                  <a:lnTo>
                    <a:pt x="4043" y="60"/>
                  </a:lnTo>
                  <a:lnTo>
                    <a:pt x="3718" y="30"/>
                  </a:lnTo>
                  <a:lnTo>
                    <a:pt x="3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 flipH="1">
              <a:off x="3484453" y="2868767"/>
              <a:ext cx="56414" cy="56423"/>
            </a:xfrm>
            <a:custGeom>
              <a:rect b="b" l="l" r="r" t="t"/>
              <a:pathLst>
                <a:path extrusionOk="0" h="6729" w="6728">
                  <a:moveTo>
                    <a:pt x="3364" y="1"/>
                  </a:moveTo>
                  <a:lnTo>
                    <a:pt x="3039" y="30"/>
                  </a:lnTo>
                  <a:lnTo>
                    <a:pt x="2685" y="60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5" y="562"/>
                  </a:lnTo>
                  <a:lnTo>
                    <a:pt x="1239" y="768"/>
                  </a:lnTo>
                  <a:lnTo>
                    <a:pt x="1003" y="975"/>
                  </a:lnTo>
                  <a:lnTo>
                    <a:pt x="767" y="1211"/>
                  </a:lnTo>
                  <a:lnTo>
                    <a:pt x="590" y="1476"/>
                  </a:lnTo>
                  <a:lnTo>
                    <a:pt x="413" y="1771"/>
                  </a:lnTo>
                  <a:lnTo>
                    <a:pt x="266" y="2066"/>
                  </a:lnTo>
                  <a:lnTo>
                    <a:pt x="177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0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77" y="4368"/>
                  </a:lnTo>
                  <a:lnTo>
                    <a:pt x="266" y="4663"/>
                  </a:lnTo>
                  <a:lnTo>
                    <a:pt x="413" y="4958"/>
                  </a:lnTo>
                  <a:lnTo>
                    <a:pt x="590" y="5253"/>
                  </a:lnTo>
                  <a:lnTo>
                    <a:pt x="767" y="5489"/>
                  </a:lnTo>
                  <a:lnTo>
                    <a:pt x="1003" y="5725"/>
                  </a:lnTo>
                  <a:lnTo>
                    <a:pt x="1239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61" y="6581"/>
                  </a:lnTo>
                  <a:lnTo>
                    <a:pt x="2685" y="6670"/>
                  </a:lnTo>
                  <a:lnTo>
                    <a:pt x="3039" y="6699"/>
                  </a:lnTo>
                  <a:lnTo>
                    <a:pt x="3364" y="6729"/>
                  </a:lnTo>
                  <a:lnTo>
                    <a:pt x="3718" y="6699"/>
                  </a:lnTo>
                  <a:lnTo>
                    <a:pt x="4043" y="6670"/>
                  </a:lnTo>
                  <a:lnTo>
                    <a:pt x="4367" y="6581"/>
                  </a:lnTo>
                  <a:lnTo>
                    <a:pt x="4692" y="6463"/>
                  </a:lnTo>
                  <a:lnTo>
                    <a:pt x="4987" y="6315"/>
                  </a:lnTo>
                  <a:lnTo>
                    <a:pt x="5252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7" y="5253"/>
                  </a:lnTo>
                  <a:lnTo>
                    <a:pt x="6344" y="4958"/>
                  </a:lnTo>
                  <a:lnTo>
                    <a:pt x="6462" y="4663"/>
                  </a:lnTo>
                  <a:lnTo>
                    <a:pt x="6580" y="4368"/>
                  </a:lnTo>
                  <a:lnTo>
                    <a:pt x="6669" y="4043"/>
                  </a:lnTo>
                  <a:lnTo>
                    <a:pt x="6728" y="3719"/>
                  </a:lnTo>
                  <a:lnTo>
                    <a:pt x="6728" y="3365"/>
                  </a:lnTo>
                  <a:lnTo>
                    <a:pt x="6728" y="3011"/>
                  </a:lnTo>
                  <a:lnTo>
                    <a:pt x="6669" y="2686"/>
                  </a:lnTo>
                  <a:lnTo>
                    <a:pt x="6580" y="2361"/>
                  </a:lnTo>
                  <a:lnTo>
                    <a:pt x="6462" y="2066"/>
                  </a:lnTo>
                  <a:lnTo>
                    <a:pt x="6344" y="1771"/>
                  </a:lnTo>
                  <a:lnTo>
                    <a:pt x="6167" y="1476"/>
                  </a:lnTo>
                  <a:lnTo>
                    <a:pt x="5961" y="1211"/>
                  </a:lnTo>
                  <a:lnTo>
                    <a:pt x="5754" y="975"/>
                  </a:lnTo>
                  <a:lnTo>
                    <a:pt x="5518" y="768"/>
                  </a:lnTo>
                  <a:lnTo>
                    <a:pt x="5252" y="562"/>
                  </a:lnTo>
                  <a:lnTo>
                    <a:pt x="4987" y="414"/>
                  </a:lnTo>
                  <a:lnTo>
                    <a:pt x="4692" y="266"/>
                  </a:lnTo>
                  <a:lnTo>
                    <a:pt x="4367" y="148"/>
                  </a:lnTo>
                  <a:lnTo>
                    <a:pt x="4043" y="60"/>
                  </a:lnTo>
                  <a:lnTo>
                    <a:pt x="3718" y="30"/>
                  </a:lnTo>
                  <a:lnTo>
                    <a:pt x="3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 flipH="1">
              <a:off x="3382265" y="2868767"/>
              <a:ext cx="56423" cy="56423"/>
            </a:xfrm>
            <a:custGeom>
              <a:rect b="b" l="l" r="r" t="t"/>
              <a:pathLst>
                <a:path extrusionOk="0" h="6729" w="6729">
                  <a:moveTo>
                    <a:pt x="3365" y="1"/>
                  </a:moveTo>
                  <a:lnTo>
                    <a:pt x="3040" y="30"/>
                  </a:lnTo>
                  <a:lnTo>
                    <a:pt x="2686" y="60"/>
                  </a:lnTo>
                  <a:lnTo>
                    <a:pt x="2391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6" y="562"/>
                  </a:lnTo>
                  <a:lnTo>
                    <a:pt x="1240" y="768"/>
                  </a:lnTo>
                  <a:lnTo>
                    <a:pt x="1004" y="975"/>
                  </a:lnTo>
                  <a:lnTo>
                    <a:pt x="768" y="1211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66"/>
                  </a:lnTo>
                  <a:lnTo>
                    <a:pt x="178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1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78" y="4368"/>
                  </a:lnTo>
                  <a:lnTo>
                    <a:pt x="266" y="4663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91" y="6581"/>
                  </a:lnTo>
                  <a:lnTo>
                    <a:pt x="2686" y="6670"/>
                  </a:lnTo>
                  <a:lnTo>
                    <a:pt x="3040" y="6699"/>
                  </a:lnTo>
                  <a:lnTo>
                    <a:pt x="3365" y="6729"/>
                  </a:lnTo>
                  <a:lnTo>
                    <a:pt x="3719" y="6699"/>
                  </a:lnTo>
                  <a:lnTo>
                    <a:pt x="4043" y="6670"/>
                  </a:lnTo>
                  <a:lnTo>
                    <a:pt x="4368" y="6581"/>
                  </a:lnTo>
                  <a:lnTo>
                    <a:pt x="4692" y="6463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3"/>
                  </a:lnTo>
                  <a:lnTo>
                    <a:pt x="6581" y="4368"/>
                  </a:lnTo>
                  <a:lnTo>
                    <a:pt x="6669" y="4043"/>
                  </a:lnTo>
                  <a:lnTo>
                    <a:pt x="6728" y="3719"/>
                  </a:lnTo>
                  <a:lnTo>
                    <a:pt x="6728" y="3365"/>
                  </a:lnTo>
                  <a:lnTo>
                    <a:pt x="6728" y="3011"/>
                  </a:lnTo>
                  <a:lnTo>
                    <a:pt x="6669" y="2686"/>
                  </a:lnTo>
                  <a:lnTo>
                    <a:pt x="6581" y="2361"/>
                  </a:lnTo>
                  <a:lnTo>
                    <a:pt x="6463" y="206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1"/>
                  </a:lnTo>
                  <a:lnTo>
                    <a:pt x="5755" y="975"/>
                  </a:lnTo>
                  <a:lnTo>
                    <a:pt x="5519" y="768"/>
                  </a:lnTo>
                  <a:lnTo>
                    <a:pt x="5253" y="562"/>
                  </a:lnTo>
                  <a:lnTo>
                    <a:pt x="4987" y="414"/>
                  </a:lnTo>
                  <a:lnTo>
                    <a:pt x="4692" y="266"/>
                  </a:lnTo>
                  <a:lnTo>
                    <a:pt x="4368" y="148"/>
                  </a:lnTo>
                  <a:lnTo>
                    <a:pt x="4043" y="60"/>
                  </a:lnTo>
                  <a:lnTo>
                    <a:pt x="3719" y="3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 flipH="1">
              <a:off x="3280085" y="2868767"/>
              <a:ext cx="56171" cy="56423"/>
            </a:xfrm>
            <a:custGeom>
              <a:rect b="b" l="l" r="r" t="t"/>
              <a:pathLst>
                <a:path extrusionOk="0" h="6729" w="6699">
                  <a:moveTo>
                    <a:pt x="3335" y="1"/>
                  </a:moveTo>
                  <a:lnTo>
                    <a:pt x="3011" y="30"/>
                  </a:lnTo>
                  <a:lnTo>
                    <a:pt x="2656" y="60"/>
                  </a:lnTo>
                  <a:lnTo>
                    <a:pt x="2361" y="148"/>
                  </a:lnTo>
                  <a:lnTo>
                    <a:pt x="2037" y="266"/>
                  </a:lnTo>
                  <a:lnTo>
                    <a:pt x="1742" y="414"/>
                  </a:lnTo>
                  <a:lnTo>
                    <a:pt x="1476" y="562"/>
                  </a:lnTo>
                  <a:lnTo>
                    <a:pt x="1211" y="768"/>
                  </a:lnTo>
                  <a:lnTo>
                    <a:pt x="975" y="975"/>
                  </a:lnTo>
                  <a:lnTo>
                    <a:pt x="768" y="1211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37" y="2066"/>
                  </a:lnTo>
                  <a:lnTo>
                    <a:pt x="148" y="2361"/>
                  </a:lnTo>
                  <a:lnTo>
                    <a:pt x="60" y="2686"/>
                  </a:lnTo>
                  <a:lnTo>
                    <a:pt x="1" y="3011"/>
                  </a:lnTo>
                  <a:lnTo>
                    <a:pt x="1" y="3365"/>
                  </a:lnTo>
                  <a:lnTo>
                    <a:pt x="1" y="3719"/>
                  </a:lnTo>
                  <a:lnTo>
                    <a:pt x="60" y="4043"/>
                  </a:lnTo>
                  <a:lnTo>
                    <a:pt x="148" y="4368"/>
                  </a:lnTo>
                  <a:lnTo>
                    <a:pt x="237" y="4663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8" y="5489"/>
                  </a:lnTo>
                  <a:lnTo>
                    <a:pt x="975" y="5725"/>
                  </a:lnTo>
                  <a:lnTo>
                    <a:pt x="1211" y="5961"/>
                  </a:lnTo>
                  <a:lnTo>
                    <a:pt x="1476" y="6138"/>
                  </a:lnTo>
                  <a:lnTo>
                    <a:pt x="1742" y="6315"/>
                  </a:lnTo>
                  <a:lnTo>
                    <a:pt x="2037" y="6463"/>
                  </a:lnTo>
                  <a:lnTo>
                    <a:pt x="2361" y="6581"/>
                  </a:lnTo>
                  <a:lnTo>
                    <a:pt x="2656" y="6670"/>
                  </a:lnTo>
                  <a:lnTo>
                    <a:pt x="3011" y="6699"/>
                  </a:lnTo>
                  <a:lnTo>
                    <a:pt x="3335" y="6729"/>
                  </a:lnTo>
                  <a:lnTo>
                    <a:pt x="3689" y="6699"/>
                  </a:lnTo>
                  <a:lnTo>
                    <a:pt x="4014" y="6670"/>
                  </a:lnTo>
                  <a:lnTo>
                    <a:pt x="4338" y="6581"/>
                  </a:lnTo>
                  <a:lnTo>
                    <a:pt x="4663" y="6463"/>
                  </a:lnTo>
                  <a:lnTo>
                    <a:pt x="4958" y="6315"/>
                  </a:lnTo>
                  <a:lnTo>
                    <a:pt x="5224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2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3"/>
                  </a:lnTo>
                  <a:lnTo>
                    <a:pt x="6551" y="4368"/>
                  </a:lnTo>
                  <a:lnTo>
                    <a:pt x="6640" y="4043"/>
                  </a:lnTo>
                  <a:lnTo>
                    <a:pt x="6699" y="3719"/>
                  </a:lnTo>
                  <a:lnTo>
                    <a:pt x="6699" y="3365"/>
                  </a:lnTo>
                  <a:lnTo>
                    <a:pt x="6699" y="3011"/>
                  </a:lnTo>
                  <a:lnTo>
                    <a:pt x="6640" y="2686"/>
                  </a:lnTo>
                  <a:lnTo>
                    <a:pt x="6551" y="2361"/>
                  </a:lnTo>
                  <a:lnTo>
                    <a:pt x="6433" y="206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2" y="1211"/>
                  </a:lnTo>
                  <a:lnTo>
                    <a:pt x="5725" y="975"/>
                  </a:lnTo>
                  <a:lnTo>
                    <a:pt x="5489" y="768"/>
                  </a:lnTo>
                  <a:lnTo>
                    <a:pt x="5224" y="562"/>
                  </a:lnTo>
                  <a:lnTo>
                    <a:pt x="4958" y="414"/>
                  </a:lnTo>
                  <a:lnTo>
                    <a:pt x="4663" y="266"/>
                  </a:lnTo>
                  <a:lnTo>
                    <a:pt x="4338" y="148"/>
                  </a:lnTo>
                  <a:lnTo>
                    <a:pt x="4014" y="60"/>
                  </a:lnTo>
                  <a:lnTo>
                    <a:pt x="3689" y="30"/>
                  </a:lnTo>
                  <a:lnTo>
                    <a:pt x="3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 flipH="1">
              <a:off x="3177897" y="2868767"/>
              <a:ext cx="56171" cy="56423"/>
            </a:xfrm>
            <a:custGeom>
              <a:rect b="b" l="l" r="r" t="t"/>
              <a:pathLst>
                <a:path extrusionOk="0" h="6729" w="6699">
                  <a:moveTo>
                    <a:pt x="3364" y="1"/>
                  </a:moveTo>
                  <a:lnTo>
                    <a:pt x="3010" y="30"/>
                  </a:lnTo>
                  <a:lnTo>
                    <a:pt x="2686" y="60"/>
                  </a:lnTo>
                  <a:lnTo>
                    <a:pt x="2361" y="148"/>
                  </a:lnTo>
                  <a:lnTo>
                    <a:pt x="2036" y="266"/>
                  </a:lnTo>
                  <a:lnTo>
                    <a:pt x="1741" y="414"/>
                  </a:lnTo>
                  <a:lnTo>
                    <a:pt x="1476" y="562"/>
                  </a:lnTo>
                  <a:lnTo>
                    <a:pt x="1210" y="768"/>
                  </a:lnTo>
                  <a:lnTo>
                    <a:pt x="974" y="975"/>
                  </a:lnTo>
                  <a:lnTo>
                    <a:pt x="768" y="1211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66" y="2066"/>
                  </a:lnTo>
                  <a:lnTo>
                    <a:pt x="148" y="2361"/>
                  </a:lnTo>
                  <a:lnTo>
                    <a:pt x="59" y="2686"/>
                  </a:lnTo>
                  <a:lnTo>
                    <a:pt x="0" y="3011"/>
                  </a:lnTo>
                  <a:lnTo>
                    <a:pt x="0" y="3365"/>
                  </a:lnTo>
                  <a:lnTo>
                    <a:pt x="0" y="3719"/>
                  </a:lnTo>
                  <a:lnTo>
                    <a:pt x="59" y="4043"/>
                  </a:lnTo>
                  <a:lnTo>
                    <a:pt x="148" y="4368"/>
                  </a:lnTo>
                  <a:lnTo>
                    <a:pt x="266" y="4663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8" y="5489"/>
                  </a:lnTo>
                  <a:lnTo>
                    <a:pt x="974" y="5725"/>
                  </a:lnTo>
                  <a:lnTo>
                    <a:pt x="1210" y="5961"/>
                  </a:lnTo>
                  <a:lnTo>
                    <a:pt x="1476" y="6138"/>
                  </a:lnTo>
                  <a:lnTo>
                    <a:pt x="1741" y="6315"/>
                  </a:lnTo>
                  <a:lnTo>
                    <a:pt x="2036" y="6463"/>
                  </a:lnTo>
                  <a:lnTo>
                    <a:pt x="2361" y="6581"/>
                  </a:lnTo>
                  <a:lnTo>
                    <a:pt x="2686" y="6670"/>
                  </a:lnTo>
                  <a:lnTo>
                    <a:pt x="3010" y="6699"/>
                  </a:lnTo>
                  <a:lnTo>
                    <a:pt x="3364" y="6729"/>
                  </a:lnTo>
                  <a:lnTo>
                    <a:pt x="3689" y="6699"/>
                  </a:lnTo>
                  <a:lnTo>
                    <a:pt x="4013" y="6670"/>
                  </a:lnTo>
                  <a:lnTo>
                    <a:pt x="4338" y="6581"/>
                  </a:lnTo>
                  <a:lnTo>
                    <a:pt x="4663" y="6463"/>
                  </a:lnTo>
                  <a:lnTo>
                    <a:pt x="4958" y="6315"/>
                  </a:lnTo>
                  <a:lnTo>
                    <a:pt x="5223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1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3"/>
                  </a:lnTo>
                  <a:lnTo>
                    <a:pt x="6551" y="4368"/>
                  </a:lnTo>
                  <a:lnTo>
                    <a:pt x="6640" y="4043"/>
                  </a:lnTo>
                  <a:lnTo>
                    <a:pt x="6699" y="3719"/>
                  </a:lnTo>
                  <a:lnTo>
                    <a:pt x="6699" y="3365"/>
                  </a:lnTo>
                  <a:lnTo>
                    <a:pt x="6699" y="3011"/>
                  </a:lnTo>
                  <a:lnTo>
                    <a:pt x="6640" y="2686"/>
                  </a:lnTo>
                  <a:lnTo>
                    <a:pt x="6551" y="2361"/>
                  </a:lnTo>
                  <a:lnTo>
                    <a:pt x="6433" y="206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1" y="1211"/>
                  </a:lnTo>
                  <a:lnTo>
                    <a:pt x="5725" y="975"/>
                  </a:lnTo>
                  <a:lnTo>
                    <a:pt x="5489" y="768"/>
                  </a:lnTo>
                  <a:lnTo>
                    <a:pt x="5223" y="562"/>
                  </a:lnTo>
                  <a:lnTo>
                    <a:pt x="4958" y="414"/>
                  </a:lnTo>
                  <a:lnTo>
                    <a:pt x="4663" y="266"/>
                  </a:lnTo>
                  <a:lnTo>
                    <a:pt x="4338" y="148"/>
                  </a:lnTo>
                  <a:lnTo>
                    <a:pt x="4013" y="60"/>
                  </a:lnTo>
                  <a:lnTo>
                    <a:pt x="3689" y="30"/>
                  </a:lnTo>
                  <a:lnTo>
                    <a:pt x="3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 flipH="1">
              <a:off x="3075709" y="2868767"/>
              <a:ext cx="56179" cy="56423"/>
            </a:xfrm>
            <a:custGeom>
              <a:rect b="b" l="l" r="r" t="t"/>
              <a:pathLst>
                <a:path extrusionOk="0" h="6729" w="6700">
                  <a:moveTo>
                    <a:pt x="3365" y="1"/>
                  </a:moveTo>
                  <a:lnTo>
                    <a:pt x="3011" y="30"/>
                  </a:lnTo>
                  <a:lnTo>
                    <a:pt x="2686" y="60"/>
                  </a:lnTo>
                  <a:lnTo>
                    <a:pt x="2362" y="148"/>
                  </a:lnTo>
                  <a:lnTo>
                    <a:pt x="2037" y="266"/>
                  </a:lnTo>
                  <a:lnTo>
                    <a:pt x="1742" y="414"/>
                  </a:lnTo>
                  <a:lnTo>
                    <a:pt x="1476" y="562"/>
                  </a:lnTo>
                  <a:lnTo>
                    <a:pt x="1211" y="768"/>
                  </a:lnTo>
                  <a:lnTo>
                    <a:pt x="975" y="975"/>
                  </a:lnTo>
                  <a:lnTo>
                    <a:pt x="768" y="1211"/>
                  </a:lnTo>
                  <a:lnTo>
                    <a:pt x="562" y="1476"/>
                  </a:lnTo>
                  <a:lnTo>
                    <a:pt x="385" y="1771"/>
                  </a:lnTo>
                  <a:lnTo>
                    <a:pt x="266" y="2066"/>
                  </a:lnTo>
                  <a:lnTo>
                    <a:pt x="148" y="2361"/>
                  </a:lnTo>
                  <a:lnTo>
                    <a:pt x="60" y="2686"/>
                  </a:lnTo>
                  <a:lnTo>
                    <a:pt x="1" y="3011"/>
                  </a:lnTo>
                  <a:lnTo>
                    <a:pt x="1" y="3365"/>
                  </a:lnTo>
                  <a:lnTo>
                    <a:pt x="1" y="3719"/>
                  </a:lnTo>
                  <a:lnTo>
                    <a:pt x="60" y="4043"/>
                  </a:lnTo>
                  <a:lnTo>
                    <a:pt x="148" y="4368"/>
                  </a:lnTo>
                  <a:lnTo>
                    <a:pt x="266" y="4663"/>
                  </a:lnTo>
                  <a:lnTo>
                    <a:pt x="385" y="4958"/>
                  </a:lnTo>
                  <a:lnTo>
                    <a:pt x="562" y="5253"/>
                  </a:lnTo>
                  <a:lnTo>
                    <a:pt x="768" y="5489"/>
                  </a:lnTo>
                  <a:lnTo>
                    <a:pt x="975" y="5725"/>
                  </a:lnTo>
                  <a:lnTo>
                    <a:pt x="1211" y="5961"/>
                  </a:lnTo>
                  <a:lnTo>
                    <a:pt x="1476" y="6138"/>
                  </a:lnTo>
                  <a:lnTo>
                    <a:pt x="1742" y="6315"/>
                  </a:lnTo>
                  <a:lnTo>
                    <a:pt x="2037" y="6463"/>
                  </a:lnTo>
                  <a:lnTo>
                    <a:pt x="2362" y="6581"/>
                  </a:lnTo>
                  <a:lnTo>
                    <a:pt x="2686" y="6670"/>
                  </a:lnTo>
                  <a:lnTo>
                    <a:pt x="3011" y="6699"/>
                  </a:lnTo>
                  <a:lnTo>
                    <a:pt x="3365" y="6729"/>
                  </a:lnTo>
                  <a:lnTo>
                    <a:pt x="3689" y="6699"/>
                  </a:lnTo>
                  <a:lnTo>
                    <a:pt x="4043" y="6670"/>
                  </a:lnTo>
                  <a:lnTo>
                    <a:pt x="4339" y="6581"/>
                  </a:lnTo>
                  <a:lnTo>
                    <a:pt x="4663" y="6463"/>
                  </a:lnTo>
                  <a:lnTo>
                    <a:pt x="4958" y="6315"/>
                  </a:lnTo>
                  <a:lnTo>
                    <a:pt x="5224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2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63" y="4663"/>
                  </a:lnTo>
                  <a:lnTo>
                    <a:pt x="6552" y="4368"/>
                  </a:lnTo>
                  <a:lnTo>
                    <a:pt x="6640" y="4043"/>
                  </a:lnTo>
                  <a:lnTo>
                    <a:pt x="6699" y="3719"/>
                  </a:lnTo>
                  <a:lnTo>
                    <a:pt x="6699" y="3365"/>
                  </a:lnTo>
                  <a:lnTo>
                    <a:pt x="6699" y="3011"/>
                  </a:lnTo>
                  <a:lnTo>
                    <a:pt x="6640" y="2686"/>
                  </a:lnTo>
                  <a:lnTo>
                    <a:pt x="6552" y="2361"/>
                  </a:lnTo>
                  <a:lnTo>
                    <a:pt x="6463" y="206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2" y="1211"/>
                  </a:lnTo>
                  <a:lnTo>
                    <a:pt x="5725" y="975"/>
                  </a:lnTo>
                  <a:lnTo>
                    <a:pt x="5489" y="768"/>
                  </a:lnTo>
                  <a:lnTo>
                    <a:pt x="5224" y="562"/>
                  </a:lnTo>
                  <a:lnTo>
                    <a:pt x="4958" y="414"/>
                  </a:lnTo>
                  <a:lnTo>
                    <a:pt x="4663" y="266"/>
                  </a:lnTo>
                  <a:lnTo>
                    <a:pt x="4339" y="148"/>
                  </a:lnTo>
                  <a:lnTo>
                    <a:pt x="4043" y="60"/>
                  </a:lnTo>
                  <a:lnTo>
                    <a:pt x="3689" y="3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 flipH="1">
              <a:off x="3873148" y="2671577"/>
              <a:ext cx="389944" cy="77201"/>
            </a:xfrm>
            <a:custGeom>
              <a:rect b="b" l="l" r="r" t="t"/>
              <a:pathLst>
                <a:path extrusionOk="0" h="9207" w="46505">
                  <a:moveTo>
                    <a:pt x="4161" y="1"/>
                  </a:moveTo>
                  <a:lnTo>
                    <a:pt x="3689" y="89"/>
                  </a:lnTo>
                  <a:lnTo>
                    <a:pt x="3247" y="207"/>
                  </a:lnTo>
                  <a:lnTo>
                    <a:pt x="2834" y="355"/>
                  </a:lnTo>
                  <a:lnTo>
                    <a:pt x="2421" y="561"/>
                  </a:lnTo>
                  <a:lnTo>
                    <a:pt x="2037" y="768"/>
                  </a:lnTo>
                  <a:lnTo>
                    <a:pt x="1683" y="1033"/>
                  </a:lnTo>
                  <a:lnTo>
                    <a:pt x="1358" y="1328"/>
                  </a:lnTo>
                  <a:lnTo>
                    <a:pt x="1063" y="1682"/>
                  </a:lnTo>
                  <a:lnTo>
                    <a:pt x="798" y="2037"/>
                  </a:lnTo>
                  <a:lnTo>
                    <a:pt x="562" y="2391"/>
                  </a:lnTo>
                  <a:lnTo>
                    <a:pt x="385" y="2804"/>
                  </a:lnTo>
                  <a:lnTo>
                    <a:pt x="237" y="3217"/>
                  </a:lnTo>
                  <a:lnTo>
                    <a:pt x="119" y="3659"/>
                  </a:lnTo>
                  <a:lnTo>
                    <a:pt x="30" y="4132"/>
                  </a:lnTo>
                  <a:lnTo>
                    <a:pt x="1" y="4604"/>
                  </a:lnTo>
                  <a:lnTo>
                    <a:pt x="30" y="5076"/>
                  </a:lnTo>
                  <a:lnTo>
                    <a:pt x="119" y="5518"/>
                  </a:lnTo>
                  <a:lnTo>
                    <a:pt x="237" y="5961"/>
                  </a:lnTo>
                  <a:lnTo>
                    <a:pt x="385" y="6374"/>
                  </a:lnTo>
                  <a:lnTo>
                    <a:pt x="562" y="6787"/>
                  </a:lnTo>
                  <a:lnTo>
                    <a:pt x="798" y="7171"/>
                  </a:lnTo>
                  <a:lnTo>
                    <a:pt x="1063" y="7525"/>
                  </a:lnTo>
                  <a:lnTo>
                    <a:pt x="1358" y="7850"/>
                  </a:lnTo>
                  <a:lnTo>
                    <a:pt x="1683" y="8145"/>
                  </a:lnTo>
                  <a:lnTo>
                    <a:pt x="2037" y="8410"/>
                  </a:lnTo>
                  <a:lnTo>
                    <a:pt x="2421" y="8646"/>
                  </a:lnTo>
                  <a:lnTo>
                    <a:pt x="2834" y="8823"/>
                  </a:lnTo>
                  <a:lnTo>
                    <a:pt x="3247" y="9000"/>
                  </a:lnTo>
                  <a:lnTo>
                    <a:pt x="3689" y="9118"/>
                  </a:lnTo>
                  <a:lnTo>
                    <a:pt x="4161" y="9177"/>
                  </a:lnTo>
                  <a:lnTo>
                    <a:pt x="4634" y="9207"/>
                  </a:lnTo>
                  <a:lnTo>
                    <a:pt x="41872" y="9207"/>
                  </a:lnTo>
                  <a:lnTo>
                    <a:pt x="42344" y="9177"/>
                  </a:lnTo>
                  <a:lnTo>
                    <a:pt x="42816" y="9118"/>
                  </a:lnTo>
                  <a:lnTo>
                    <a:pt x="43259" y="9000"/>
                  </a:lnTo>
                  <a:lnTo>
                    <a:pt x="43672" y="8823"/>
                  </a:lnTo>
                  <a:lnTo>
                    <a:pt x="44085" y="8646"/>
                  </a:lnTo>
                  <a:lnTo>
                    <a:pt x="44469" y="8410"/>
                  </a:lnTo>
                  <a:lnTo>
                    <a:pt x="44823" y="8145"/>
                  </a:lnTo>
                  <a:lnTo>
                    <a:pt x="45147" y="7850"/>
                  </a:lnTo>
                  <a:lnTo>
                    <a:pt x="45442" y="7525"/>
                  </a:lnTo>
                  <a:lnTo>
                    <a:pt x="45708" y="7171"/>
                  </a:lnTo>
                  <a:lnTo>
                    <a:pt x="45944" y="6787"/>
                  </a:lnTo>
                  <a:lnTo>
                    <a:pt x="46121" y="6374"/>
                  </a:lnTo>
                  <a:lnTo>
                    <a:pt x="46298" y="5961"/>
                  </a:lnTo>
                  <a:lnTo>
                    <a:pt x="46387" y="5518"/>
                  </a:lnTo>
                  <a:lnTo>
                    <a:pt x="46475" y="5076"/>
                  </a:lnTo>
                  <a:lnTo>
                    <a:pt x="46505" y="4604"/>
                  </a:lnTo>
                  <a:lnTo>
                    <a:pt x="46475" y="4132"/>
                  </a:lnTo>
                  <a:lnTo>
                    <a:pt x="46387" y="3659"/>
                  </a:lnTo>
                  <a:lnTo>
                    <a:pt x="46298" y="3217"/>
                  </a:lnTo>
                  <a:lnTo>
                    <a:pt x="46121" y="2804"/>
                  </a:lnTo>
                  <a:lnTo>
                    <a:pt x="45944" y="2391"/>
                  </a:lnTo>
                  <a:lnTo>
                    <a:pt x="45708" y="2037"/>
                  </a:lnTo>
                  <a:lnTo>
                    <a:pt x="45442" y="1682"/>
                  </a:lnTo>
                  <a:lnTo>
                    <a:pt x="45147" y="1328"/>
                  </a:lnTo>
                  <a:lnTo>
                    <a:pt x="44823" y="1033"/>
                  </a:lnTo>
                  <a:lnTo>
                    <a:pt x="44469" y="768"/>
                  </a:lnTo>
                  <a:lnTo>
                    <a:pt x="44085" y="561"/>
                  </a:lnTo>
                  <a:lnTo>
                    <a:pt x="43672" y="355"/>
                  </a:lnTo>
                  <a:lnTo>
                    <a:pt x="43259" y="207"/>
                  </a:lnTo>
                  <a:lnTo>
                    <a:pt x="42816" y="89"/>
                  </a:lnTo>
                  <a:lnTo>
                    <a:pt x="423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 flipH="1">
              <a:off x="4481798" y="2934338"/>
              <a:ext cx="210807" cy="105156"/>
            </a:xfrm>
            <a:custGeom>
              <a:rect b="b" l="l" r="r" t="t"/>
              <a:pathLst>
                <a:path extrusionOk="0" h="12541" w="25141">
                  <a:moveTo>
                    <a:pt x="6285" y="0"/>
                  </a:moveTo>
                  <a:lnTo>
                    <a:pt x="5636" y="30"/>
                  </a:lnTo>
                  <a:lnTo>
                    <a:pt x="5016" y="118"/>
                  </a:lnTo>
                  <a:lnTo>
                    <a:pt x="4426" y="266"/>
                  </a:lnTo>
                  <a:lnTo>
                    <a:pt x="3836" y="502"/>
                  </a:lnTo>
                  <a:lnTo>
                    <a:pt x="3305" y="768"/>
                  </a:lnTo>
                  <a:lnTo>
                    <a:pt x="2774" y="1063"/>
                  </a:lnTo>
                  <a:lnTo>
                    <a:pt x="2302" y="1446"/>
                  </a:lnTo>
                  <a:lnTo>
                    <a:pt x="1859" y="1830"/>
                  </a:lnTo>
                  <a:lnTo>
                    <a:pt x="1446" y="2272"/>
                  </a:lnTo>
                  <a:lnTo>
                    <a:pt x="1092" y="2774"/>
                  </a:lnTo>
                  <a:lnTo>
                    <a:pt x="767" y="3276"/>
                  </a:lnTo>
                  <a:lnTo>
                    <a:pt x="502" y="3836"/>
                  </a:lnTo>
                  <a:lnTo>
                    <a:pt x="295" y="4426"/>
                  </a:lnTo>
                  <a:lnTo>
                    <a:pt x="148" y="5017"/>
                  </a:lnTo>
                  <a:lnTo>
                    <a:pt x="30" y="5636"/>
                  </a:lnTo>
                  <a:lnTo>
                    <a:pt x="0" y="6285"/>
                  </a:lnTo>
                  <a:lnTo>
                    <a:pt x="30" y="6905"/>
                  </a:lnTo>
                  <a:lnTo>
                    <a:pt x="148" y="7525"/>
                  </a:lnTo>
                  <a:lnTo>
                    <a:pt x="295" y="8144"/>
                  </a:lnTo>
                  <a:lnTo>
                    <a:pt x="502" y="8705"/>
                  </a:lnTo>
                  <a:lnTo>
                    <a:pt x="767" y="9266"/>
                  </a:lnTo>
                  <a:lnTo>
                    <a:pt x="1092" y="9767"/>
                  </a:lnTo>
                  <a:lnTo>
                    <a:pt x="1446" y="10269"/>
                  </a:lnTo>
                  <a:lnTo>
                    <a:pt x="1859" y="10711"/>
                  </a:lnTo>
                  <a:lnTo>
                    <a:pt x="2302" y="11125"/>
                  </a:lnTo>
                  <a:lnTo>
                    <a:pt x="2774" y="11479"/>
                  </a:lnTo>
                  <a:lnTo>
                    <a:pt x="3305" y="11803"/>
                  </a:lnTo>
                  <a:lnTo>
                    <a:pt x="3836" y="12069"/>
                  </a:lnTo>
                  <a:lnTo>
                    <a:pt x="4426" y="12275"/>
                  </a:lnTo>
                  <a:lnTo>
                    <a:pt x="5016" y="12423"/>
                  </a:lnTo>
                  <a:lnTo>
                    <a:pt x="5636" y="12511"/>
                  </a:lnTo>
                  <a:lnTo>
                    <a:pt x="6285" y="12541"/>
                  </a:lnTo>
                  <a:lnTo>
                    <a:pt x="18855" y="12541"/>
                  </a:lnTo>
                  <a:lnTo>
                    <a:pt x="19475" y="12511"/>
                  </a:lnTo>
                  <a:lnTo>
                    <a:pt x="20095" y="12423"/>
                  </a:lnTo>
                  <a:lnTo>
                    <a:pt x="20714" y="12275"/>
                  </a:lnTo>
                  <a:lnTo>
                    <a:pt x="21275" y="12069"/>
                  </a:lnTo>
                  <a:lnTo>
                    <a:pt x="21836" y="11803"/>
                  </a:lnTo>
                  <a:lnTo>
                    <a:pt x="22337" y="11479"/>
                  </a:lnTo>
                  <a:lnTo>
                    <a:pt x="22839" y="11125"/>
                  </a:lnTo>
                  <a:lnTo>
                    <a:pt x="23281" y="10711"/>
                  </a:lnTo>
                  <a:lnTo>
                    <a:pt x="23694" y="10269"/>
                  </a:lnTo>
                  <a:lnTo>
                    <a:pt x="24049" y="9767"/>
                  </a:lnTo>
                  <a:lnTo>
                    <a:pt x="24373" y="9266"/>
                  </a:lnTo>
                  <a:lnTo>
                    <a:pt x="24639" y="8705"/>
                  </a:lnTo>
                  <a:lnTo>
                    <a:pt x="24845" y="8144"/>
                  </a:lnTo>
                  <a:lnTo>
                    <a:pt x="24993" y="7525"/>
                  </a:lnTo>
                  <a:lnTo>
                    <a:pt x="25081" y="6905"/>
                  </a:lnTo>
                  <a:lnTo>
                    <a:pt x="25140" y="6285"/>
                  </a:lnTo>
                  <a:lnTo>
                    <a:pt x="25081" y="5636"/>
                  </a:lnTo>
                  <a:lnTo>
                    <a:pt x="24993" y="5017"/>
                  </a:lnTo>
                  <a:lnTo>
                    <a:pt x="24845" y="4426"/>
                  </a:lnTo>
                  <a:lnTo>
                    <a:pt x="24639" y="3836"/>
                  </a:lnTo>
                  <a:lnTo>
                    <a:pt x="24373" y="3276"/>
                  </a:lnTo>
                  <a:lnTo>
                    <a:pt x="24049" y="2774"/>
                  </a:lnTo>
                  <a:lnTo>
                    <a:pt x="23694" y="2272"/>
                  </a:lnTo>
                  <a:lnTo>
                    <a:pt x="23281" y="1830"/>
                  </a:lnTo>
                  <a:lnTo>
                    <a:pt x="22839" y="1446"/>
                  </a:lnTo>
                  <a:lnTo>
                    <a:pt x="22337" y="1063"/>
                  </a:lnTo>
                  <a:lnTo>
                    <a:pt x="21836" y="768"/>
                  </a:lnTo>
                  <a:lnTo>
                    <a:pt x="21275" y="502"/>
                  </a:lnTo>
                  <a:lnTo>
                    <a:pt x="20714" y="266"/>
                  </a:lnTo>
                  <a:lnTo>
                    <a:pt x="20095" y="118"/>
                  </a:lnTo>
                  <a:lnTo>
                    <a:pt x="19475" y="30"/>
                  </a:lnTo>
                  <a:lnTo>
                    <a:pt x="188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 flipH="1">
              <a:off x="2296592" y="2876439"/>
              <a:ext cx="210556" cy="105165"/>
            </a:xfrm>
            <a:custGeom>
              <a:rect b="b" l="l" r="r" t="t"/>
              <a:pathLst>
                <a:path extrusionOk="0" h="12542" w="25111">
                  <a:moveTo>
                    <a:pt x="6285" y="1"/>
                  </a:moveTo>
                  <a:lnTo>
                    <a:pt x="5636" y="30"/>
                  </a:lnTo>
                  <a:lnTo>
                    <a:pt x="5016" y="119"/>
                  </a:lnTo>
                  <a:lnTo>
                    <a:pt x="4426" y="266"/>
                  </a:lnTo>
                  <a:lnTo>
                    <a:pt x="3836" y="473"/>
                  </a:lnTo>
                  <a:lnTo>
                    <a:pt x="3276" y="738"/>
                  </a:lnTo>
                  <a:lnTo>
                    <a:pt x="2774" y="1063"/>
                  </a:lnTo>
                  <a:lnTo>
                    <a:pt x="2272" y="1417"/>
                  </a:lnTo>
                  <a:lnTo>
                    <a:pt x="1830" y="1830"/>
                  </a:lnTo>
                  <a:lnTo>
                    <a:pt x="1446" y="2273"/>
                  </a:lnTo>
                  <a:lnTo>
                    <a:pt x="1062" y="2774"/>
                  </a:lnTo>
                  <a:lnTo>
                    <a:pt x="767" y="3276"/>
                  </a:lnTo>
                  <a:lnTo>
                    <a:pt x="502" y="3837"/>
                  </a:lnTo>
                  <a:lnTo>
                    <a:pt x="266" y="4397"/>
                  </a:lnTo>
                  <a:lnTo>
                    <a:pt x="118" y="5017"/>
                  </a:lnTo>
                  <a:lnTo>
                    <a:pt x="30" y="5636"/>
                  </a:lnTo>
                  <a:lnTo>
                    <a:pt x="0" y="6286"/>
                  </a:lnTo>
                  <a:lnTo>
                    <a:pt x="30" y="6905"/>
                  </a:lnTo>
                  <a:lnTo>
                    <a:pt x="118" y="7525"/>
                  </a:lnTo>
                  <a:lnTo>
                    <a:pt x="266" y="8145"/>
                  </a:lnTo>
                  <a:lnTo>
                    <a:pt x="502" y="8705"/>
                  </a:lnTo>
                  <a:lnTo>
                    <a:pt x="767" y="9266"/>
                  </a:lnTo>
                  <a:lnTo>
                    <a:pt x="1062" y="9768"/>
                  </a:lnTo>
                  <a:lnTo>
                    <a:pt x="1446" y="10269"/>
                  </a:lnTo>
                  <a:lnTo>
                    <a:pt x="1830" y="10712"/>
                  </a:lnTo>
                  <a:lnTo>
                    <a:pt x="2272" y="11125"/>
                  </a:lnTo>
                  <a:lnTo>
                    <a:pt x="2774" y="11479"/>
                  </a:lnTo>
                  <a:lnTo>
                    <a:pt x="3276" y="11804"/>
                  </a:lnTo>
                  <a:lnTo>
                    <a:pt x="3836" y="12069"/>
                  </a:lnTo>
                  <a:lnTo>
                    <a:pt x="4426" y="12276"/>
                  </a:lnTo>
                  <a:lnTo>
                    <a:pt x="5016" y="12423"/>
                  </a:lnTo>
                  <a:lnTo>
                    <a:pt x="5636" y="12512"/>
                  </a:lnTo>
                  <a:lnTo>
                    <a:pt x="6285" y="12541"/>
                  </a:lnTo>
                  <a:lnTo>
                    <a:pt x="18826" y="12541"/>
                  </a:lnTo>
                  <a:lnTo>
                    <a:pt x="19475" y="12512"/>
                  </a:lnTo>
                  <a:lnTo>
                    <a:pt x="20095" y="12423"/>
                  </a:lnTo>
                  <a:lnTo>
                    <a:pt x="20685" y="12276"/>
                  </a:lnTo>
                  <a:lnTo>
                    <a:pt x="21275" y="12069"/>
                  </a:lnTo>
                  <a:lnTo>
                    <a:pt x="21836" y="11804"/>
                  </a:lnTo>
                  <a:lnTo>
                    <a:pt x="22337" y="11479"/>
                  </a:lnTo>
                  <a:lnTo>
                    <a:pt x="22809" y="11125"/>
                  </a:lnTo>
                  <a:lnTo>
                    <a:pt x="23282" y="10712"/>
                  </a:lnTo>
                  <a:lnTo>
                    <a:pt x="23665" y="10269"/>
                  </a:lnTo>
                  <a:lnTo>
                    <a:pt x="24049" y="9768"/>
                  </a:lnTo>
                  <a:lnTo>
                    <a:pt x="24344" y="9266"/>
                  </a:lnTo>
                  <a:lnTo>
                    <a:pt x="24609" y="8705"/>
                  </a:lnTo>
                  <a:lnTo>
                    <a:pt x="24845" y="8145"/>
                  </a:lnTo>
                  <a:lnTo>
                    <a:pt x="24993" y="7525"/>
                  </a:lnTo>
                  <a:lnTo>
                    <a:pt x="25082" y="6905"/>
                  </a:lnTo>
                  <a:lnTo>
                    <a:pt x="25111" y="6286"/>
                  </a:lnTo>
                  <a:lnTo>
                    <a:pt x="25082" y="5636"/>
                  </a:lnTo>
                  <a:lnTo>
                    <a:pt x="24993" y="5017"/>
                  </a:lnTo>
                  <a:lnTo>
                    <a:pt x="24845" y="4397"/>
                  </a:lnTo>
                  <a:lnTo>
                    <a:pt x="24609" y="3837"/>
                  </a:lnTo>
                  <a:lnTo>
                    <a:pt x="24344" y="3276"/>
                  </a:lnTo>
                  <a:lnTo>
                    <a:pt x="24049" y="2774"/>
                  </a:lnTo>
                  <a:lnTo>
                    <a:pt x="23665" y="2273"/>
                  </a:lnTo>
                  <a:lnTo>
                    <a:pt x="23282" y="1830"/>
                  </a:lnTo>
                  <a:lnTo>
                    <a:pt x="22809" y="1417"/>
                  </a:lnTo>
                  <a:lnTo>
                    <a:pt x="22337" y="1063"/>
                  </a:lnTo>
                  <a:lnTo>
                    <a:pt x="21836" y="738"/>
                  </a:lnTo>
                  <a:lnTo>
                    <a:pt x="21275" y="473"/>
                  </a:lnTo>
                  <a:lnTo>
                    <a:pt x="20685" y="266"/>
                  </a:lnTo>
                  <a:lnTo>
                    <a:pt x="20095" y="119"/>
                  </a:lnTo>
                  <a:lnTo>
                    <a:pt x="19475" y="30"/>
                  </a:lnTo>
                  <a:lnTo>
                    <a:pt x="188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 flipH="1">
              <a:off x="3430764" y="2262599"/>
              <a:ext cx="189526" cy="52708"/>
            </a:xfrm>
            <a:custGeom>
              <a:rect b="b" l="l" r="r" t="t"/>
              <a:pathLst>
                <a:path extrusionOk="0" h="6286" w="22603">
                  <a:moveTo>
                    <a:pt x="3128" y="0"/>
                  </a:moveTo>
                  <a:lnTo>
                    <a:pt x="2803" y="30"/>
                  </a:lnTo>
                  <a:lnTo>
                    <a:pt x="2508" y="59"/>
                  </a:lnTo>
                  <a:lnTo>
                    <a:pt x="2213" y="148"/>
                  </a:lnTo>
                  <a:lnTo>
                    <a:pt x="1918" y="266"/>
                  </a:lnTo>
                  <a:lnTo>
                    <a:pt x="1653" y="384"/>
                  </a:lnTo>
                  <a:lnTo>
                    <a:pt x="1387" y="531"/>
                  </a:lnTo>
                  <a:lnTo>
                    <a:pt x="1151" y="738"/>
                  </a:lnTo>
                  <a:lnTo>
                    <a:pt x="915" y="915"/>
                  </a:lnTo>
                  <a:lnTo>
                    <a:pt x="708" y="1151"/>
                  </a:lnTo>
                  <a:lnTo>
                    <a:pt x="531" y="1387"/>
                  </a:lnTo>
                  <a:lnTo>
                    <a:pt x="384" y="1652"/>
                  </a:lnTo>
                  <a:lnTo>
                    <a:pt x="236" y="1918"/>
                  </a:lnTo>
                  <a:lnTo>
                    <a:pt x="148" y="2213"/>
                  </a:lnTo>
                  <a:lnTo>
                    <a:pt x="59" y="2508"/>
                  </a:lnTo>
                  <a:lnTo>
                    <a:pt x="0" y="2833"/>
                  </a:lnTo>
                  <a:lnTo>
                    <a:pt x="0" y="3157"/>
                  </a:lnTo>
                  <a:lnTo>
                    <a:pt x="0" y="3452"/>
                  </a:lnTo>
                  <a:lnTo>
                    <a:pt x="59" y="3777"/>
                  </a:lnTo>
                  <a:lnTo>
                    <a:pt x="148" y="4072"/>
                  </a:lnTo>
                  <a:lnTo>
                    <a:pt x="236" y="4367"/>
                  </a:lnTo>
                  <a:lnTo>
                    <a:pt x="384" y="4633"/>
                  </a:lnTo>
                  <a:lnTo>
                    <a:pt x="531" y="4898"/>
                  </a:lnTo>
                  <a:lnTo>
                    <a:pt x="708" y="5134"/>
                  </a:lnTo>
                  <a:lnTo>
                    <a:pt x="915" y="5370"/>
                  </a:lnTo>
                  <a:lnTo>
                    <a:pt x="1151" y="5577"/>
                  </a:lnTo>
                  <a:lnTo>
                    <a:pt x="1387" y="5754"/>
                  </a:lnTo>
                  <a:lnTo>
                    <a:pt x="1653" y="5901"/>
                  </a:lnTo>
                  <a:lnTo>
                    <a:pt x="1918" y="6049"/>
                  </a:lnTo>
                  <a:lnTo>
                    <a:pt x="2213" y="6138"/>
                  </a:lnTo>
                  <a:lnTo>
                    <a:pt x="2508" y="6226"/>
                  </a:lnTo>
                  <a:lnTo>
                    <a:pt x="2803" y="6256"/>
                  </a:lnTo>
                  <a:lnTo>
                    <a:pt x="3128" y="6285"/>
                  </a:lnTo>
                  <a:lnTo>
                    <a:pt x="19475" y="6285"/>
                  </a:lnTo>
                  <a:lnTo>
                    <a:pt x="19770" y="6256"/>
                  </a:lnTo>
                  <a:lnTo>
                    <a:pt x="20095" y="6226"/>
                  </a:lnTo>
                  <a:lnTo>
                    <a:pt x="20390" y="6138"/>
                  </a:lnTo>
                  <a:lnTo>
                    <a:pt x="20685" y="6049"/>
                  </a:lnTo>
                  <a:lnTo>
                    <a:pt x="20951" y="5901"/>
                  </a:lnTo>
                  <a:lnTo>
                    <a:pt x="21216" y="5754"/>
                  </a:lnTo>
                  <a:lnTo>
                    <a:pt x="21452" y="5577"/>
                  </a:lnTo>
                  <a:lnTo>
                    <a:pt x="21688" y="5370"/>
                  </a:lnTo>
                  <a:lnTo>
                    <a:pt x="21895" y="5134"/>
                  </a:lnTo>
                  <a:lnTo>
                    <a:pt x="22072" y="4898"/>
                  </a:lnTo>
                  <a:lnTo>
                    <a:pt x="22219" y="4633"/>
                  </a:lnTo>
                  <a:lnTo>
                    <a:pt x="22367" y="4367"/>
                  </a:lnTo>
                  <a:lnTo>
                    <a:pt x="22455" y="4072"/>
                  </a:lnTo>
                  <a:lnTo>
                    <a:pt x="22544" y="3777"/>
                  </a:lnTo>
                  <a:lnTo>
                    <a:pt x="22573" y="3452"/>
                  </a:lnTo>
                  <a:lnTo>
                    <a:pt x="22603" y="3157"/>
                  </a:lnTo>
                  <a:lnTo>
                    <a:pt x="22573" y="2833"/>
                  </a:lnTo>
                  <a:lnTo>
                    <a:pt x="22544" y="2508"/>
                  </a:lnTo>
                  <a:lnTo>
                    <a:pt x="22455" y="2213"/>
                  </a:lnTo>
                  <a:lnTo>
                    <a:pt x="22367" y="1918"/>
                  </a:lnTo>
                  <a:lnTo>
                    <a:pt x="22219" y="1652"/>
                  </a:lnTo>
                  <a:lnTo>
                    <a:pt x="22072" y="1387"/>
                  </a:lnTo>
                  <a:lnTo>
                    <a:pt x="21895" y="1151"/>
                  </a:lnTo>
                  <a:lnTo>
                    <a:pt x="21688" y="915"/>
                  </a:lnTo>
                  <a:lnTo>
                    <a:pt x="21452" y="738"/>
                  </a:lnTo>
                  <a:lnTo>
                    <a:pt x="21216" y="531"/>
                  </a:lnTo>
                  <a:lnTo>
                    <a:pt x="20951" y="384"/>
                  </a:lnTo>
                  <a:lnTo>
                    <a:pt x="20685" y="266"/>
                  </a:lnTo>
                  <a:lnTo>
                    <a:pt x="20390" y="148"/>
                  </a:lnTo>
                  <a:lnTo>
                    <a:pt x="20095" y="59"/>
                  </a:lnTo>
                  <a:lnTo>
                    <a:pt x="19770" y="30"/>
                  </a:lnTo>
                  <a:lnTo>
                    <a:pt x="194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24"/>
          <p:cNvGrpSpPr/>
          <p:nvPr/>
        </p:nvGrpSpPr>
        <p:grpSpPr>
          <a:xfrm>
            <a:off x="576925" y="1181288"/>
            <a:ext cx="1698000" cy="2770337"/>
            <a:chOff x="576925" y="1181288"/>
            <a:chExt cx="1698000" cy="2770337"/>
          </a:xfrm>
        </p:grpSpPr>
        <p:sp>
          <p:nvSpPr>
            <p:cNvPr id="825" name="Google Shape;825;p24"/>
            <p:cNvSpPr txBox="1"/>
            <p:nvPr/>
          </p:nvSpPr>
          <p:spPr>
            <a:xfrm>
              <a:off x="576925" y="3619825"/>
              <a:ext cx="1698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26" name="Google Shape;826;p24"/>
            <p:cNvGrpSpPr/>
            <p:nvPr/>
          </p:nvGrpSpPr>
          <p:grpSpPr>
            <a:xfrm>
              <a:off x="994115" y="1181288"/>
              <a:ext cx="691361" cy="705178"/>
              <a:chOff x="1754115" y="1120425"/>
              <a:chExt cx="810600" cy="826800"/>
            </a:xfrm>
          </p:grpSpPr>
          <p:sp>
            <p:nvSpPr>
              <p:cNvPr id="827" name="Google Shape;827;p24"/>
              <p:cNvSpPr/>
              <p:nvPr/>
            </p:nvSpPr>
            <p:spPr>
              <a:xfrm>
                <a:off x="1754115" y="1120425"/>
                <a:ext cx="810600" cy="5505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/>
              </a:p>
            </p:txBody>
          </p:sp>
          <p:sp>
            <p:nvSpPr>
              <p:cNvPr id="828" name="Google Shape;828;p24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9" name="Google Shape;829;p24"/>
          <p:cNvGrpSpPr/>
          <p:nvPr/>
        </p:nvGrpSpPr>
        <p:grpSpPr>
          <a:xfrm>
            <a:off x="3648400" y="1246288"/>
            <a:ext cx="1869000" cy="2760537"/>
            <a:chOff x="2571000" y="1181288"/>
            <a:chExt cx="1869000" cy="2760537"/>
          </a:xfrm>
        </p:grpSpPr>
        <p:sp>
          <p:nvSpPr>
            <p:cNvPr id="830" name="Google Shape;830;p24"/>
            <p:cNvSpPr txBox="1"/>
            <p:nvPr/>
          </p:nvSpPr>
          <p:spPr>
            <a:xfrm>
              <a:off x="2571000" y="3610025"/>
              <a:ext cx="1869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Entities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31" name="Google Shape;831;p24"/>
            <p:cNvGrpSpPr/>
            <p:nvPr/>
          </p:nvGrpSpPr>
          <p:grpSpPr>
            <a:xfrm>
              <a:off x="3148903" y="1181288"/>
              <a:ext cx="691361" cy="705178"/>
              <a:chOff x="1754100" y="1120425"/>
              <a:chExt cx="810600" cy="826800"/>
            </a:xfrm>
          </p:grpSpPr>
          <p:sp>
            <p:nvSpPr>
              <p:cNvPr id="832" name="Google Shape;832;p24"/>
              <p:cNvSpPr/>
              <p:nvPr/>
            </p:nvSpPr>
            <p:spPr>
              <a:xfrm>
                <a:off x="1754100" y="1120425"/>
                <a:ext cx="810600" cy="5505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/>
              </a:p>
            </p:txBody>
          </p:sp>
          <p:sp>
            <p:nvSpPr>
              <p:cNvPr id="833" name="Google Shape;833;p24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4" name="Google Shape;834;p24"/>
          <p:cNvGrpSpPr/>
          <p:nvPr/>
        </p:nvGrpSpPr>
        <p:grpSpPr>
          <a:xfrm>
            <a:off x="6468275" y="1246288"/>
            <a:ext cx="1698000" cy="2760537"/>
            <a:chOff x="4891900" y="1181288"/>
            <a:chExt cx="1698000" cy="2760537"/>
          </a:xfrm>
        </p:grpSpPr>
        <p:sp>
          <p:nvSpPr>
            <p:cNvPr id="835" name="Google Shape;835;p24"/>
            <p:cNvSpPr txBox="1"/>
            <p:nvPr/>
          </p:nvSpPr>
          <p:spPr>
            <a:xfrm>
              <a:off x="4891900" y="3610025"/>
              <a:ext cx="1698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Relationships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36" name="Google Shape;836;p24"/>
            <p:cNvGrpSpPr/>
            <p:nvPr/>
          </p:nvGrpSpPr>
          <p:grpSpPr>
            <a:xfrm>
              <a:off x="5303715" y="1181288"/>
              <a:ext cx="691361" cy="705178"/>
              <a:chOff x="1754115" y="1120425"/>
              <a:chExt cx="810600" cy="826800"/>
            </a:xfrm>
          </p:grpSpPr>
          <p:sp>
            <p:nvSpPr>
              <p:cNvPr id="837" name="Google Shape;837;p24"/>
              <p:cNvSpPr/>
              <p:nvPr/>
            </p:nvSpPr>
            <p:spPr>
              <a:xfrm>
                <a:off x="1754115" y="1120425"/>
                <a:ext cx="810600" cy="5505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/>
              </a:p>
            </p:txBody>
          </p:sp>
          <p:sp>
            <p:nvSpPr>
              <p:cNvPr id="838" name="Google Shape;838;p24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5"/>
          <p:cNvSpPr txBox="1"/>
          <p:nvPr>
            <p:ph type="title"/>
          </p:nvPr>
        </p:nvSpPr>
        <p:spPr>
          <a:xfrm>
            <a:off x="457200" y="1332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 Decisions</a:t>
            </a:r>
            <a:endParaRPr/>
          </a:p>
        </p:txBody>
      </p:sp>
      <p:grpSp>
        <p:nvGrpSpPr>
          <p:cNvPr id="844" name="Google Shape;844;p25"/>
          <p:cNvGrpSpPr/>
          <p:nvPr/>
        </p:nvGrpSpPr>
        <p:grpSpPr>
          <a:xfrm>
            <a:off x="1057591" y="3118328"/>
            <a:ext cx="298169" cy="339253"/>
            <a:chOff x="1529350" y="258825"/>
            <a:chExt cx="423475" cy="481825"/>
          </a:xfrm>
        </p:grpSpPr>
        <p:sp>
          <p:nvSpPr>
            <p:cNvPr id="845" name="Google Shape;845;p25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47" name="Google Shape;847;p25"/>
          <p:cNvGrpSpPr/>
          <p:nvPr/>
        </p:nvGrpSpPr>
        <p:grpSpPr>
          <a:xfrm>
            <a:off x="4422916" y="3118328"/>
            <a:ext cx="298169" cy="339253"/>
            <a:chOff x="1529350" y="258825"/>
            <a:chExt cx="423475" cy="481825"/>
          </a:xfrm>
        </p:grpSpPr>
        <p:sp>
          <p:nvSpPr>
            <p:cNvPr id="848" name="Google Shape;848;p25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50" name="Google Shape;850;p25"/>
          <p:cNvGrpSpPr/>
          <p:nvPr/>
        </p:nvGrpSpPr>
        <p:grpSpPr>
          <a:xfrm>
            <a:off x="6130666" y="2301253"/>
            <a:ext cx="298169" cy="339253"/>
            <a:chOff x="1529350" y="258825"/>
            <a:chExt cx="423475" cy="481825"/>
          </a:xfrm>
        </p:grpSpPr>
        <p:sp>
          <p:nvSpPr>
            <p:cNvPr id="851" name="Google Shape;851;p25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53" name="Google Shape;853;p25"/>
          <p:cNvGrpSpPr/>
          <p:nvPr/>
        </p:nvGrpSpPr>
        <p:grpSpPr>
          <a:xfrm>
            <a:off x="7821691" y="3118328"/>
            <a:ext cx="298169" cy="339253"/>
            <a:chOff x="1529350" y="258825"/>
            <a:chExt cx="423475" cy="481825"/>
          </a:xfrm>
        </p:grpSpPr>
        <p:sp>
          <p:nvSpPr>
            <p:cNvPr id="854" name="Google Shape;854;p25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56" name="Google Shape;856;p25"/>
          <p:cNvGrpSpPr/>
          <p:nvPr/>
        </p:nvGrpSpPr>
        <p:grpSpPr>
          <a:xfrm>
            <a:off x="473925" y="3525925"/>
            <a:ext cx="1284900" cy="670800"/>
            <a:chOff x="473925" y="3525925"/>
            <a:chExt cx="1284900" cy="670800"/>
          </a:xfrm>
        </p:grpSpPr>
        <p:sp>
          <p:nvSpPr>
            <p:cNvPr id="857" name="Google Shape;857;p25"/>
            <p:cNvSpPr txBox="1"/>
            <p:nvPr/>
          </p:nvSpPr>
          <p:spPr>
            <a:xfrm>
              <a:off x="473925" y="3861325"/>
              <a:ext cx="12849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58" name="Google Shape;858;p25"/>
            <p:cNvSpPr txBox="1"/>
            <p:nvPr/>
          </p:nvSpPr>
          <p:spPr>
            <a:xfrm>
              <a:off x="952500" y="3525925"/>
              <a:ext cx="508500" cy="33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59" name="Google Shape;859;p25"/>
          <p:cNvGrpSpPr/>
          <p:nvPr/>
        </p:nvGrpSpPr>
        <p:grpSpPr>
          <a:xfrm>
            <a:off x="7083975" y="3525925"/>
            <a:ext cx="1845900" cy="670800"/>
            <a:chOff x="7083975" y="3525925"/>
            <a:chExt cx="1845900" cy="670800"/>
          </a:xfrm>
        </p:grpSpPr>
        <p:sp>
          <p:nvSpPr>
            <p:cNvPr id="860" name="Google Shape;860;p25"/>
            <p:cNvSpPr txBox="1"/>
            <p:nvPr/>
          </p:nvSpPr>
          <p:spPr>
            <a:xfrm>
              <a:off x="7083975" y="3861325"/>
              <a:ext cx="18459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Transaction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61" name="Google Shape;861;p25"/>
            <p:cNvSpPr txBox="1"/>
            <p:nvPr/>
          </p:nvSpPr>
          <p:spPr>
            <a:xfrm>
              <a:off x="7716450" y="3525925"/>
              <a:ext cx="508500" cy="335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2" name="Google Shape;862;p25"/>
          <p:cNvGrpSpPr/>
          <p:nvPr/>
        </p:nvGrpSpPr>
        <p:grpSpPr>
          <a:xfrm>
            <a:off x="2748616" y="2301253"/>
            <a:ext cx="298169" cy="339253"/>
            <a:chOff x="1529350" y="258825"/>
            <a:chExt cx="423475" cy="481825"/>
          </a:xfrm>
        </p:grpSpPr>
        <p:sp>
          <p:nvSpPr>
            <p:cNvPr id="863" name="Google Shape;863;p25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65" name="Google Shape;865;p25"/>
          <p:cNvGrpSpPr/>
          <p:nvPr/>
        </p:nvGrpSpPr>
        <p:grpSpPr>
          <a:xfrm>
            <a:off x="2165015" y="1425775"/>
            <a:ext cx="1845944" cy="807075"/>
            <a:chOff x="2164950" y="1425775"/>
            <a:chExt cx="1465500" cy="807075"/>
          </a:xfrm>
        </p:grpSpPr>
        <p:sp>
          <p:nvSpPr>
            <p:cNvPr id="866" name="Google Shape;866;p25"/>
            <p:cNvSpPr txBox="1"/>
            <p:nvPr/>
          </p:nvSpPr>
          <p:spPr>
            <a:xfrm>
              <a:off x="2164950" y="1425775"/>
              <a:ext cx="14655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Passenger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67" name="Google Shape;867;p25"/>
            <p:cNvSpPr txBox="1"/>
            <p:nvPr/>
          </p:nvSpPr>
          <p:spPr>
            <a:xfrm>
              <a:off x="2643450" y="1897450"/>
              <a:ext cx="508500" cy="33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8" name="Google Shape;868;p25"/>
          <p:cNvGrpSpPr/>
          <p:nvPr/>
        </p:nvGrpSpPr>
        <p:grpSpPr>
          <a:xfrm>
            <a:off x="5563650" y="1425775"/>
            <a:ext cx="1422300" cy="807075"/>
            <a:chOff x="5563650" y="1425775"/>
            <a:chExt cx="1422300" cy="807075"/>
          </a:xfrm>
        </p:grpSpPr>
        <p:sp>
          <p:nvSpPr>
            <p:cNvPr id="869" name="Google Shape;869;p25"/>
            <p:cNvSpPr txBox="1"/>
            <p:nvPr/>
          </p:nvSpPr>
          <p:spPr>
            <a:xfrm>
              <a:off x="5563650" y="1425775"/>
              <a:ext cx="14223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Ride Request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0" name="Google Shape;870;p25"/>
            <p:cNvSpPr txBox="1"/>
            <p:nvPr/>
          </p:nvSpPr>
          <p:spPr>
            <a:xfrm>
              <a:off x="6025500" y="1897450"/>
              <a:ext cx="508500" cy="335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71" name="Google Shape;871;p25"/>
          <p:cNvSpPr/>
          <p:nvPr/>
        </p:nvSpPr>
        <p:spPr>
          <a:xfrm>
            <a:off x="1409675" y="3262300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25"/>
          <p:cNvSpPr/>
          <p:nvPr/>
        </p:nvSpPr>
        <p:spPr>
          <a:xfrm>
            <a:off x="2872050" y="266697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25"/>
          <p:cNvSpPr/>
          <p:nvPr/>
        </p:nvSpPr>
        <p:spPr>
          <a:xfrm>
            <a:off x="3100650" y="24452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25"/>
          <p:cNvSpPr/>
          <p:nvPr/>
        </p:nvSpPr>
        <p:spPr>
          <a:xfrm>
            <a:off x="4546350" y="30239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25"/>
          <p:cNvSpPr/>
          <p:nvPr/>
        </p:nvSpPr>
        <p:spPr>
          <a:xfrm>
            <a:off x="4778350" y="3262300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25"/>
          <p:cNvSpPr/>
          <p:nvPr/>
        </p:nvSpPr>
        <p:spPr>
          <a:xfrm>
            <a:off x="6254100" y="266697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25"/>
          <p:cNvSpPr/>
          <p:nvPr/>
        </p:nvSpPr>
        <p:spPr>
          <a:xfrm>
            <a:off x="6482700" y="24452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25"/>
          <p:cNvSpPr/>
          <p:nvPr/>
        </p:nvSpPr>
        <p:spPr>
          <a:xfrm>
            <a:off x="7945125" y="3023925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9" name="Google Shape;879;p25"/>
          <p:cNvGrpSpPr/>
          <p:nvPr/>
        </p:nvGrpSpPr>
        <p:grpSpPr>
          <a:xfrm>
            <a:off x="1460975" y="2470875"/>
            <a:ext cx="6509725" cy="817075"/>
            <a:chOff x="1460975" y="2470875"/>
            <a:chExt cx="6509725" cy="817075"/>
          </a:xfrm>
        </p:grpSpPr>
        <p:cxnSp>
          <p:nvCxnSpPr>
            <p:cNvPr id="880" name="Google Shape;880;p25"/>
            <p:cNvCxnSpPr>
              <a:stCxn id="871" idx="6"/>
              <a:endCxn id="872" idx="4"/>
            </p:cNvCxnSpPr>
            <p:nvPr/>
          </p:nvCxnSpPr>
          <p:spPr>
            <a:xfrm flipH="1" rot="10800000">
              <a:off x="1460975" y="2718250"/>
              <a:ext cx="1436700" cy="569700"/>
            </a:xfrm>
            <a:prstGeom prst="bentConnector2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25"/>
            <p:cNvCxnSpPr>
              <a:stCxn id="873" idx="6"/>
              <a:endCxn id="874" idx="0"/>
            </p:cNvCxnSpPr>
            <p:nvPr/>
          </p:nvCxnSpPr>
          <p:spPr>
            <a:xfrm>
              <a:off x="3151950" y="2470875"/>
              <a:ext cx="1420200" cy="553200"/>
            </a:xfrm>
            <a:prstGeom prst="bentConnector2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5"/>
            <p:cNvCxnSpPr>
              <a:stCxn id="875" idx="6"/>
              <a:endCxn id="876" idx="4"/>
            </p:cNvCxnSpPr>
            <p:nvPr/>
          </p:nvCxnSpPr>
          <p:spPr>
            <a:xfrm flipH="1" rot="10800000">
              <a:off x="4829650" y="2718250"/>
              <a:ext cx="1450200" cy="569700"/>
            </a:xfrm>
            <a:prstGeom prst="bentConnector2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5"/>
            <p:cNvCxnSpPr>
              <a:stCxn id="877" idx="6"/>
              <a:endCxn id="878" idx="0"/>
            </p:cNvCxnSpPr>
            <p:nvPr/>
          </p:nvCxnSpPr>
          <p:spPr>
            <a:xfrm>
              <a:off x="6534000" y="2470875"/>
              <a:ext cx="1436700" cy="553200"/>
            </a:xfrm>
            <a:prstGeom prst="bentConnector2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4" name="Google Shape;884;p25"/>
          <p:cNvGrpSpPr/>
          <p:nvPr/>
        </p:nvGrpSpPr>
        <p:grpSpPr>
          <a:xfrm>
            <a:off x="2025099" y="2912326"/>
            <a:ext cx="308472" cy="274510"/>
            <a:chOff x="883325" y="238125"/>
            <a:chExt cx="5853350" cy="5238750"/>
          </a:xfrm>
        </p:grpSpPr>
        <p:sp>
          <p:nvSpPr>
            <p:cNvPr id="885" name="Google Shape;885;p25"/>
            <p:cNvSpPr/>
            <p:nvPr/>
          </p:nvSpPr>
          <p:spPr>
            <a:xfrm>
              <a:off x="883325" y="238125"/>
              <a:ext cx="5853350" cy="5238750"/>
            </a:xfrm>
            <a:custGeom>
              <a:rect b="b" l="l" r="r" t="t"/>
              <a:pathLst>
                <a:path extrusionOk="0" h="209550" w="234134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5"/>
            <p:cNvSpPr/>
            <p:nvPr/>
          </p:nvSpPr>
          <p:spPr>
            <a:xfrm>
              <a:off x="3537025" y="644850"/>
              <a:ext cx="141025" cy="159100"/>
            </a:xfrm>
            <a:custGeom>
              <a:rect b="b" l="l" r="r" t="t"/>
              <a:pathLst>
                <a:path extrusionOk="0" h="6364" w="5641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25"/>
          <p:cNvGrpSpPr/>
          <p:nvPr/>
        </p:nvGrpSpPr>
        <p:grpSpPr>
          <a:xfrm>
            <a:off x="3707814" y="2565126"/>
            <a:ext cx="308472" cy="274510"/>
            <a:chOff x="883325" y="238125"/>
            <a:chExt cx="5853350" cy="5238750"/>
          </a:xfrm>
        </p:grpSpPr>
        <p:sp>
          <p:nvSpPr>
            <p:cNvPr id="888" name="Google Shape;888;p25"/>
            <p:cNvSpPr/>
            <p:nvPr/>
          </p:nvSpPr>
          <p:spPr>
            <a:xfrm>
              <a:off x="883325" y="238125"/>
              <a:ext cx="5853350" cy="5238750"/>
            </a:xfrm>
            <a:custGeom>
              <a:rect b="b" l="l" r="r" t="t"/>
              <a:pathLst>
                <a:path extrusionOk="0" h="209550" w="234134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3537025" y="644850"/>
              <a:ext cx="141025" cy="159100"/>
            </a:xfrm>
            <a:custGeom>
              <a:rect b="b" l="l" r="r" t="t"/>
              <a:pathLst>
                <a:path extrusionOk="0" h="6364" w="5641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25"/>
          <p:cNvGrpSpPr/>
          <p:nvPr/>
        </p:nvGrpSpPr>
        <p:grpSpPr>
          <a:xfrm>
            <a:off x="7093214" y="2565126"/>
            <a:ext cx="308472" cy="274510"/>
            <a:chOff x="883325" y="238125"/>
            <a:chExt cx="5853350" cy="5238750"/>
          </a:xfrm>
        </p:grpSpPr>
        <p:sp>
          <p:nvSpPr>
            <p:cNvPr id="891" name="Google Shape;891;p25"/>
            <p:cNvSpPr/>
            <p:nvPr/>
          </p:nvSpPr>
          <p:spPr>
            <a:xfrm>
              <a:off x="883325" y="238125"/>
              <a:ext cx="5853350" cy="5238750"/>
            </a:xfrm>
            <a:custGeom>
              <a:rect b="b" l="l" r="r" t="t"/>
              <a:pathLst>
                <a:path extrusionOk="0" h="209550" w="234134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3537025" y="644850"/>
              <a:ext cx="141025" cy="159100"/>
            </a:xfrm>
            <a:custGeom>
              <a:rect b="b" l="l" r="r" t="t"/>
              <a:pathLst>
                <a:path extrusionOk="0" h="6364" w="5641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25"/>
          <p:cNvGrpSpPr/>
          <p:nvPr/>
        </p:nvGrpSpPr>
        <p:grpSpPr>
          <a:xfrm>
            <a:off x="5400514" y="2912326"/>
            <a:ext cx="308472" cy="274510"/>
            <a:chOff x="883325" y="238125"/>
            <a:chExt cx="5853350" cy="5238750"/>
          </a:xfrm>
        </p:grpSpPr>
        <p:sp>
          <p:nvSpPr>
            <p:cNvPr id="894" name="Google Shape;894;p25"/>
            <p:cNvSpPr/>
            <p:nvPr/>
          </p:nvSpPr>
          <p:spPr>
            <a:xfrm>
              <a:off x="883325" y="238125"/>
              <a:ext cx="5853350" cy="5238750"/>
            </a:xfrm>
            <a:custGeom>
              <a:rect b="b" l="l" r="r" t="t"/>
              <a:pathLst>
                <a:path extrusionOk="0" h="209550" w="234134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3537025" y="644850"/>
              <a:ext cx="141025" cy="159100"/>
            </a:xfrm>
            <a:custGeom>
              <a:rect b="b" l="l" r="r" t="t"/>
              <a:pathLst>
                <a:path extrusionOk="0" h="6364" w="5641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25"/>
          <p:cNvGrpSpPr/>
          <p:nvPr/>
        </p:nvGrpSpPr>
        <p:grpSpPr>
          <a:xfrm>
            <a:off x="3630450" y="3525925"/>
            <a:ext cx="1933200" cy="663150"/>
            <a:chOff x="3630450" y="3525925"/>
            <a:chExt cx="1933200" cy="663150"/>
          </a:xfrm>
        </p:grpSpPr>
        <p:sp>
          <p:nvSpPr>
            <p:cNvPr id="897" name="Google Shape;897;p25"/>
            <p:cNvSpPr txBox="1"/>
            <p:nvPr/>
          </p:nvSpPr>
          <p:spPr>
            <a:xfrm>
              <a:off x="3630450" y="3868975"/>
              <a:ext cx="19332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Driver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8" name="Google Shape;898;p25"/>
            <p:cNvSpPr txBox="1"/>
            <p:nvPr/>
          </p:nvSpPr>
          <p:spPr>
            <a:xfrm>
              <a:off x="4321138" y="3525925"/>
              <a:ext cx="508500" cy="335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899" name="Google Shape;899;p25"/>
          <p:cNvCxnSpPr>
            <a:stCxn id="858" idx="3"/>
            <a:endCxn id="898" idx="1"/>
          </p:cNvCxnSpPr>
          <p:nvPr/>
        </p:nvCxnSpPr>
        <p:spPr>
          <a:xfrm>
            <a:off x="1461000" y="3693625"/>
            <a:ext cx="2860200" cy="6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25"/>
          <p:cNvCxnSpPr>
            <a:stCxn id="867" idx="3"/>
            <a:endCxn id="870" idx="1"/>
          </p:cNvCxnSpPr>
          <p:nvPr/>
        </p:nvCxnSpPr>
        <p:spPr>
          <a:xfrm>
            <a:off x="3408240" y="2065150"/>
            <a:ext cx="2617200" cy="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25"/>
          <p:cNvCxnSpPr>
            <a:endCxn id="861" idx="1"/>
          </p:cNvCxnSpPr>
          <p:nvPr/>
        </p:nvCxnSpPr>
        <p:spPr>
          <a:xfrm flipH="1" rot="10800000">
            <a:off x="4829550" y="3693625"/>
            <a:ext cx="2886900" cy="30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25"/>
          <p:cNvCxnSpPr>
            <a:endCxn id="861" idx="3"/>
          </p:cNvCxnSpPr>
          <p:nvPr/>
        </p:nvCxnSpPr>
        <p:spPr>
          <a:xfrm>
            <a:off x="3325950" y="1915525"/>
            <a:ext cx="4899000" cy="1778100"/>
          </a:xfrm>
          <a:prstGeom prst="bentConnector3">
            <a:avLst>
              <a:gd fmla="val 104861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903" name="Google Shape;903;p25"/>
          <p:cNvGrpSpPr/>
          <p:nvPr/>
        </p:nvGrpSpPr>
        <p:grpSpPr>
          <a:xfrm>
            <a:off x="420350" y="1476100"/>
            <a:ext cx="1526400" cy="706900"/>
            <a:chOff x="564300" y="3525925"/>
            <a:chExt cx="1526400" cy="706900"/>
          </a:xfrm>
        </p:grpSpPr>
        <p:sp>
          <p:nvSpPr>
            <p:cNvPr id="904" name="Google Shape;904;p25"/>
            <p:cNvSpPr txBox="1"/>
            <p:nvPr/>
          </p:nvSpPr>
          <p:spPr>
            <a:xfrm>
              <a:off x="564300" y="3897425"/>
              <a:ext cx="15264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Saved Location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5" name="Google Shape;905;p25"/>
            <p:cNvSpPr txBox="1"/>
            <p:nvPr/>
          </p:nvSpPr>
          <p:spPr>
            <a:xfrm>
              <a:off x="952500" y="3525925"/>
              <a:ext cx="508500" cy="335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06" name="Google Shape;906;p25"/>
          <p:cNvGrpSpPr/>
          <p:nvPr/>
        </p:nvGrpSpPr>
        <p:grpSpPr>
          <a:xfrm>
            <a:off x="913716" y="1086528"/>
            <a:ext cx="298169" cy="339253"/>
            <a:chOff x="1529350" y="258825"/>
            <a:chExt cx="423475" cy="481825"/>
          </a:xfrm>
        </p:grpSpPr>
        <p:sp>
          <p:nvSpPr>
            <p:cNvPr id="907" name="Google Shape;907;p25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909" name="Google Shape;909;p25"/>
          <p:cNvCxnSpPr>
            <a:stCxn id="858" idx="1"/>
            <a:endCxn id="904" idx="2"/>
          </p:cNvCxnSpPr>
          <p:nvPr/>
        </p:nvCxnSpPr>
        <p:spPr>
          <a:xfrm flipH="1" rot="10800000">
            <a:off x="952500" y="2183125"/>
            <a:ext cx="231000" cy="1510500"/>
          </a:xfrm>
          <a:prstGeom prst="bentConnector4">
            <a:avLst>
              <a:gd fmla="val -103084" name="adj1"/>
              <a:gd fmla="val 55555" name="adj2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910" name="Google Shape;910;p25"/>
          <p:cNvGrpSpPr/>
          <p:nvPr/>
        </p:nvGrpSpPr>
        <p:grpSpPr>
          <a:xfrm>
            <a:off x="420339" y="2912326"/>
            <a:ext cx="308472" cy="274510"/>
            <a:chOff x="883325" y="238125"/>
            <a:chExt cx="5853350" cy="5238750"/>
          </a:xfrm>
        </p:grpSpPr>
        <p:sp>
          <p:nvSpPr>
            <p:cNvPr id="911" name="Google Shape;911;p25"/>
            <p:cNvSpPr/>
            <p:nvPr/>
          </p:nvSpPr>
          <p:spPr>
            <a:xfrm>
              <a:off x="883325" y="238125"/>
              <a:ext cx="5853350" cy="5238750"/>
            </a:xfrm>
            <a:custGeom>
              <a:rect b="b" l="l" r="r" t="t"/>
              <a:pathLst>
                <a:path extrusionOk="0" h="209550" w="234134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3537025" y="644850"/>
              <a:ext cx="141025" cy="159100"/>
            </a:xfrm>
            <a:custGeom>
              <a:rect b="b" l="l" r="r" t="t"/>
              <a:pathLst>
                <a:path extrusionOk="0" h="6364" w="5641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25"/>
          <p:cNvGrpSpPr/>
          <p:nvPr/>
        </p:nvGrpSpPr>
        <p:grpSpPr>
          <a:xfrm>
            <a:off x="2255250" y="4355425"/>
            <a:ext cx="1284900" cy="706900"/>
            <a:chOff x="564300" y="3525925"/>
            <a:chExt cx="1284900" cy="706900"/>
          </a:xfrm>
        </p:grpSpPr>
        <p:sp>
          <p:nvSpPr>
            <p:cNvPr id="914" name="Google Shape;914;p25"/>
            <p:cNvSpPr txBox="1"/>
            <p:nvPr/>
          </p:nvSpPr>
          <p:spPr>
            <a:xfrm>
              <a:off x="564300" y="3897425"/>
              <a:ext cx="12849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Location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5" name="Google Shape;915;p25"/>
            <p:cNvSpPr txBox="1"/>
            <p:nvPr/>
          </p:nvSpPr>
          <p:spPr>
            <a:xfrm>
              <a:off x="952500" y="3525925"/>
              <a:ext cx="508500" cy="33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16" name="Google Shape;916;p25"/>
          <p:cNvGrpSpPr/>
          <p:nvPr/>
        </p:nvGrpSpPr>
        <p:grpSpPr>
          <a:xfrm>
            <a:off x="2748616" y="3965853"/>
            <a:ext cx="298169" cy="339253"/>
            <a:chOff x="1529350" y="258825"/>
            <a:chExt cx="423475" cy="481825"/>
          </a:xfrm>
        </p:grpSpPr>
        <p:sp>
          <p:nvSpPr>
            <p:cNvPr id="917" name="Google Shape;917;p25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919" name="Google Shape;919;p25"/>
          <p:cNvCxnSpPr>
            <a:stCxn id="915" idx="1"/>
          </p:cNvCxnSpPr>
          <p:nvPr/>
        </p:nvCxnSpPr>
        <p:spPr>
          <a:xfrm rot="10800000">
            <a:off x="1381050" y="3693625"/>
            <a:ext cx="1262400" cy="829500"/>
          </a:xfrm>
          <a:prstGeom prst="bentConnector3">
            <a:avLst>
              <a:gd fmla="val 73483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920" name="Google Shape;920;p25"/>
          <p:cNvGrpSpPr/>
          <p:nvPr/>
        </p:nvGrpSpPr>
        <p:grpSpPr>
          <a:xfrm>
            <a:off x="1946803" y="4196717"/>
            <a:ext cx="308472" cy="282892"/>
            <a:chOff x="883325" y="238125"/>
            <a:chExt cx="5853350" cy="5238750"/>
          </a:xfrm>
        </p:grpSpPr>
        <p:sp>
          <p:nvSpPr>
            <p:cNvPr id="921" name="Google Shape;921;p25"/>
            <p:cNvSpPr/>
            <p:nvPr/>
          </p:nvSpPr>
          <p:spPr>
            <a:xfrm>
              <a:off x="883325" y="238125"/>
              <a:ext cx="5853350" cy="5238750"/>
            </a:xfrm>
            <a:custGeom>
              <a:rect b="b" l="l" r="r" t="t"/>
              <a:pathLst>
                <a:path extrusionOk="0" h="209550" w="234134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3537025" y="644850"/>
              <a:ext cx="141025" cy="159100"/>
            </a:xfrm>
            <a:custGeom>
              <a:rect b="b" l="l" r="r" t="t"/>
              <a:pathLst>
                <a:path extrusionOk="0" h="6364" w="5641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23" name="Google Shape;923;p25"/>
          <p:cNvCxnSpPr>
            <a:endCxn id="905" idx="1"/>
          </p:cNvCxnSpPr>
          <p:nvPr/>
        </p:nvCxnSpPr>
        <p:spPr>
          <a:xfrm flipH="1" rot="5400000">
            <a:off x="227450" y="2224900"/>
            <a:ext cx="2997000" cy="1834800"/>
          </a:xfrm>
          <a:prstGeom prst="bentConnector4">
            <a:avLst>
              <a:gd fmla="val 167" name="adj1"/>
              <a:gd fmla="val 131870" name="adj2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924" name="Google Shape;924;p25"/>
          <p:cNvGrpSpPr/>
          <p:nvPr/>
        </p:nvGrpSpPr>
        <p:grpSpPr>
          <a:xfrm>
            <a:off x="4016278" y="1579167"/>
            <a:ext cx="308472" cy="282892"/>
            <a:chOff x="883325" y="238125"/>
            <a:chExt cx="5853350" cy="5238750"/>
          </a:xfrm>
        </p:grpSpPr>
        <p:sp>
          <p:nvSpPr>
            <p:cNvPr id="925" name="Google Shape;925;p25"/>
            <p:cNvSpPr/>
            <p:nvPr/>
          </p:nvSpPr>
          <p:spPr>
            <a:xfrm>
              <a:off x="883325" y="238125"/>
              <a:ext cx="5853350" cy="5238750"/>
            </a:xfrm>
            <a:custGeom>
              <a:rect b="b" l="l" r="r" t="t"/>
              <a:pathLst>
                <a:path extrusionOk="0" h="209550" w="234134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5"/>
            <p:cNvSpPr/>
            <p:nvPr/>
          </p:nvSpPr>
          <p:spPr>
            <a:xfrm>
              <a:off x="3537025" y="644850"/>
              <a:ext cx="141025" cy="159100"/>
            </a:xfrm>
            <a:custGeom>
              <a:rect b="b" l="l" r="r" t="t"/>
              <a:pathLst>
                <a:path extrusionOk="0" h="6364" w="5641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Google Shape;927;p25"/>
          <p:cNvGrpSpPr/>
          <p:nvPr/>
        </p:nvGrpSpPr>
        <p:grpSpPr>
          <a:xfrm>
            <a:off x="7407989" y="1583364"/>
            <a:ext cx="308472" cy="274511"/>
            <a:chOff x="883325" y="238125"/>
            <a:chExt cx="5853350" cy="5238750"/>
          </a:xfrm>
        </p:grpSpPr>
        <p:sp>
          <p:nvSpPr>
            <p:cNvPr id="928" name="Google Shape;928;p25"/>
            <p:cNvSpPr/>
            <p:nvPr/>
          </p:nvSpPr>
          <p:spPr>
            <a:xfrm>
              <a:off x="883325" y="238125"/>
              <a:ext cx="5853350" cy="5238750"/>
            </a:xfrm>
            <a:custGeom>
              <a:rect b="b" l="l" r="r" t="t"/>
              <a:pathLst>
                <a:path extrusionOk="0" h="209550" w="234134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5"/>
            <p:cNvSpPr/>
            <p:nvPr/>
          </p:nvSpPr>
          <p:spPr>
            <a:xfrm>
              <a:off x="3537025" y="644850"/>
              <a:ext cx="141025" cy="159100"/>
            </a:xfrm>
            <a:custGeom>
              <a:rect b="b" l="l" r="r" t="t"/>
              <a:pathLst>
                <a:path extrusionOk="0" h="6364" w="5641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25"/>
          <p:cNvGrpSpPr/>
          <p:nvPr/>
        </p:nvGrpSpPr>
        <p:grpSpPr>
          <a:xfrm>
            <a:off x="85578" y="3966929"/>
            <a:ext cx="308472" cy="282892"/>
            <a:chOff x="883325" y="238125"/>
            <a:chExt cx="5853350" cy="5238750"/>
          </a:xfrm>
        </p:grpSpPr>
        <p:sp>
          <p:nvSpPr>
            <p:cNvPr id="931" name="Google Shape;931;p25"/>
            <p:cNvSpPr/>
            <p:nvPr/>
          </p:nvSpPr>
          <p:spPr>
            <a:xfrm>
              <a:off x="883325" y="238125"/>
              <a:ext cx="5853350" cy="5238750"/>
            </a:xfrm>
            <a:custGeom>
              <a:rect b="b" l="l" r="r" t="t"/>
              <a:pathLst>
                <a:path extrusionOk="0" h="209550" w="234134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5"/>
            <p:cNvSpPr/>
            <p:nvPr/>
          </p:nvSpPr>
          <p:spPr>
            <a:xfrm>
              <a:off x="3537025" y="644850"/>
              <a:ext cx="141025" cy="159100"/>
            </a:xfrm>
            <a:custGeom>
              <a:rect b="b" l="l" r="r" t="t"/>
              <a:pathLst>
                <a:path extrusionOk="0" h="6364" w="5641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pic>
        <p:nvPicPr>
          <p:cNvPr id="938" name="Google Shape;9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325" y="922175"/>
            <a:ext cx="7081010" cy="405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Dey Go</a:t>
            </a:r>
            <a:endParaRPr/>
          </a:p>
        </p:txBody>
      </p:sp>
      <p:grpSp>
        <p:nvGrpSpPr>
          <p:cNvPr id="944" name="Google Shape;944;p27"/>
          <p:cNvGrpSpPr/>
          <p:nvPr/>
        </p:nvGrpSpPr>
        <p:grpSpPr>
          <a:xfrm>
            <a:off x="6506913" y="1081238"/>
            <a:ext cx="1922375" cy="1490650"/>
            <a:chOff x="6764425" y="3241425"/>
            <a:chExt cx="1922375" cy="1490650"/>
          </a:xfrm>
        </p:grpSpPr>
        <p:sp>
          <p:nvSpPr>
            <p:cNvPr id="945" name="Google Shape;945;p27"/>
            <p:cNvSpPr/>
            <p:nvPr/>
          </p:nvSpPr>
          <p:spPr>
            <a:xfrm>
              <a:off x="7038525" y="3485000"/>
              <a:ext cx="1373725" cy="1221200"/>
            </a:xfrm>
            <a:custGeom>
              <a:rect b="b" l="l" r="r" t="t"/>
              <a:pathLst>
                <a:path extrusionOk="0" h="48848" w="54949">
                  <a:moveTo>
                    <a:pt x="27475" y="1"/>
                  </a:moveTo>
                  <a:lnTo>
                    <a:pt x="56" y="22612"/>
                  </a:lnTo>
                  <a:lnTo>
                    <a:pt x="38" y="22668"/>
                  </a:lnTo>
                  <a:lnTo>
                    <a:pt x="19" y="22760"/>
                  </a:lnTo>
                  <a:lnTo>
                    <a:pt x="1" y="22908"/>
                  </a:lnTo>
                  <a:lnTo>
                    <a:pt x="1" y="45797"/>
                  </a:lnTo>
                  <a:lnTo>
                    <a:pt x="19" y="46093"/>
                  </a:lnTo>
                  <a:lnTo>
                    <a:pt x="56" y="46389"/>
                  </a:lnTo>
                  <a:lnTo>
                    <a:pt x="130" y="46684"/>
                  </a:lnTo>
                  <a:lnTo>
                    <a:pt x="222" y="46943"/>
                  </a:lnTo>
                  <a:lnTo>
                    <a:pt x="352" y="47221"/>
                  </a:lnTo>
                  <a:lnTo>
                    <a:pt x="518" y="47461"/>
                  </a:lnTo>
                  <a:lnTo>
                    <a:pt x="703" y="47701"/>
                  </a:lnTo>
                  <a:lnTo>
                    <a:pt x="907" y="47942"/>
                  </a:lnTo>
                  <a:lnTo>
                    <a:pt x="1147" y="48145"/>
                  </a:lnTo>
                  <a:lnTo>
                    <a:pt x="1387" y="48330"/>
                  </a:lnTo>
                  <a:lnTo>
                    <a:pt x="1628" y="48496"/>
                  </a:lnTo>
                  <a:lnTo>
                    <a:pt x="1905" y="48626"/>
                  </a:lnTo>
                  <a:lnTo>
                    <a:pt x="2164" y="48718"/>
                  </a:lnTo>
                  <a:lnTo>
                    <a:pt x="2460" y="48792"/>
                  </a:lnTo>
                  <a:lnTo>
                    <a:pt x="2755" y="48829"/>
                  </a:lnTo>
                  <a:lnTo>
                    <a:pt x="3051" y="48848"/>
                  </a:lnTo>
                  <a:lnTo>
                    <a:pt x="51898" y="48848"/>
                  </a:lnTo>
                  <a:lnTo>
                    <a:pt x="52194" y="48829"/>
                  </a:lnTo>
                  <a:lnTo>
                    <a:pt x="52490" y="48792"/>
                  </a:lnTo>
                  <a:lnTo>
                    <a:pt x="52786" y="48718"/>
                  </a:lnTo>
                  <a:lnTo>
                    <a:pt x="53044" y="48626"/>
                  </a:lnTo>
                  <a:lnTo>
                    <a:pt x="53322" y="48496"/>
                  </a:lnTo>
                  <a:lnTo>
                    <a:pt x="53562" y="48330"/>
                  </a:lnTo>
                  <a:lnTo>
                    <a:pt x="53802" y="48145"/>
                  </a:lnTo>
                  <a:lnTo>
                    <a:pt x="54043" y="47942"/>
                  </a:lnTo>
                  <a:lnTo>
                    <a:pt x="54246" y="47701"/>
                  </a:lnTo>
                  <a:lnTo>
                    <a:pt x="54431" y="47461"/>
                  </a:lnTo>
                  <a:lnTo>
                    <a:pt x="54597" y="47221"/>
                  </a:lnTo>
                  <a:lnTo>
                    <a:pt x="54727" y="46943"/>
                  </a:lnTo>
                  <a:lnTo>
                    <a:pt x="54819" y="46684"/>
                  </a:lnTo>
                  <a:lnTo>
                    <a:pt x="54893" y="46389"/>
                  </a:lnTo>
                  <a:lnTo>
                    <a:pt x="54930" y="46093"/>
                  </a:lnTo>
                  <a:lnTo>
                    <a:pt x="54949" y="45797"/>
                  </a:lnTo>
                  <a:lnTo>
                    <a:pt x="54949" y="22908"/>
                  </a:lnTo>
                  <a:lnTo>
                    <a:pt x="54930" y="22742"/>
                  </a:lnTo>
                  <a:lnTo>
                    <a:pt x="54893" y="22612"/>
                  </a:lnTo>
                  <a:lnTo>
                    <a:pt x="274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7038525" y="3485000"/>
              <a:ext cx="1373725" cy="1221200"/>
            </a:xfrm>
            <a:custGeom>
              <a:rect b="b" l="l" r="r" t="t"/>
              <a:pathLst>
                <a:path extrusionOk="0" fill="none" h="48848" w="54949">
                  <a:moveTo>
                    <a:pt x="27475" y="1"/>
                  </a:moveTo>
                  <a:lnTo>
                    <a:pt x="56" y="22612"/>
                  </a:lnTo>
                  <a:lnTo>
                    <a:pt x="56" y="22612"/>
                  </a:lnTo>
                  <a:lnTo>
                    <a:pt x="38" y="22668"/>
                  </a:lnTo>
                  <a:lnTo>
                    <a:pt x="19" y="22760"/>
                  </a:lnTo>
                  <a:lnTo>
                    <a:pt x="19" y="22760"/>
                  </a:lnTo>
                  <a:lnTo>
                    <a:pt x="1" y="22908"/>
                  </a:lnTo>
                  <a:lnTo>
                    <a:pt x="1" y="45797"/>
                  </a:lnTo>
                  <a:lnTo>
                    <a:pt x="1" y="45797"/>
                  </a:lnTo>
                  <a:lnTo>
                    <a:pt x="19" y="46093"/>
                  </a:lnTo>
                  <a:lnTo>
                    <a:pt x="56" y="46389"/>
                  </a:lnTo>
                  <a:lnTo>
                    <a:pt x="130" y="46684"/>
                  </a:lnTo>
                  <a:lnTo>
                    <a:pt x="222" y="46943"/>
                  </a:lnTo>
                  <a:lnTo>
                    <a:pt x="352" y="47221"/>
                  </a:lnTo>
                  <a:lnTo>
                    <a:pt x="518" y="47461"/>
                  </a:lnTo>
                  <a:lnTo>
                    <a:pt x="703" y="47701"/>
                  </a:lnTo>
                  <a:lnTo>
                    <a:pt x="907" y="47942"/>
                  </a:lnTo>
                  <a:lnTo>
                    <a:pt x="907" y="47942"/>
                  </a:lnTo>
                  <a:lnTo>
                    <a:pt x="1147" y="48145"/>
                  </a:lnTo>
                  <a:lnTo>
                    <a:pt x="1387" y="48330"/>
                  </a:lnTo>
                  <a:lnTo>
                    <a:pt x="1628" y="48496"/>
                  </a:lnTo>
                  <a:lnTo>
                    <a:pt x="1905" y="48626"/>
                  </a:lnTo>
                  <a:lnTo>
                    <a:pt x="2164" y="48718"/>
                  </a:lnTo>
                  <a:lnTo>
                    <a:pt x="2460" y="48792"/>
                  </a:lnTo>
                  <a:lnTo>
                    <a:pt x="2755" y="48829"/>
                  </a:lnTo>
                  <a:lnTo>
                    <a:pt x="3051" y="48848"/>
                  </a:lnTo>
                  <a:lnTo>
                    <a:pt x="51898" y="48848"/>
                  </a:lnTo>
                  <a:lnTo>
                    <a:pt x="51898" y="48848"/>
                  </a:lnTo>
                  <a:lnTo>
                    <a:pt x="52194" y="48829"/>
                  </a:lnTo>
                  <a:lnTo>
                    <a:pt x="52490" y="48792"/>
                  </a:lnTo>
                  <a:lnTo>
                    <a:pt x="52786" y="48718"/>
                  </a:lnTo>
                  <a:lnTo>
                    <a:pt x="53044" y="48626"/>
                  </a:lnTo>
                  <a:lnTo>
                    <a:pt x="53322" y="48496"/>
                  </a:lnTo>
                  <a:lnTo>
                    <a:pt x="53562" y="48330"/>
                  </a:lnTo>
                  <a:lnTo>
                    <a:pt x="53802" y="48145"/>
                  </a:lnTo>
                  <a:lnTo>
                    <a:pt x="54043" y="47942"/>
                  </a:lnTo>
                  <a:lnTo>
                    <a:pt x="54043" y="47942"/>
                  </a:lnTo>
                  <a:lnTo>
                    <a:pt x="54246" y="47701"/>
                  </a:lnTo>
                  <a:lnTo>
                    <a:pt x="54431" y="47461"/>
                  </a:lnTo>
                  <a:lnTo>
                    <a:pt x="54597" y="47221"/>
                  </a:lnTo>
                  <a:lnTo>
                    <a:pt x="54727" y="46943"/>
                  </a:lnTo>
                  <a:lnTo>
                    <a:pt x="54819" y="46684"/>
                  </a:lnTo>
                  <a:lnTo>
                    <a:pt x="54893" y="46389"/>
                  </a:lnTo>
                  <a:lnTo>
                    <a:pt x="54930" y="46093"/>
                  </a:lnTo>
                  <a:lnTo>
                    <a:pt x="54949" y="45797"/>
                  </a:lnTo>
                  <a:lnTo>
                    <a:pt x="54949" y="22908"/>
                  </a:lnTo>
                  <a:lnTo>
                    <a:pt x="54949" y="22908"/>
                  </a:lnTo>
                  <a:lnTo>
                    <a:pt x="54930" y="22742"/>
                  </a:lnTo>
                  <a:lnTo>
                    <a:pt x="54893" y="22612"/>
                  </a:lnTo>
                  <a:lnTo>
                    <a:pt x="2747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7725375" y="34850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7381025" y="3858475"/>
              <a:ext cx="697500" cy="671150"/>
            </a:xfrm>
            <a:custGeom>
              <a:rect b="b" l="l" r="r" t="t"/>
              <a:pathLst>
                <a:path extrusionOk="0" h="26846" w="27900">
                  <a:moveTo>
                    <a:pt x="1" y="1"/>
                  </a:moveTo>
                  <a:lnTo>
                    <a:pt x="1" y="26846"/>
                  </a:lnTo>
                  <a:lnTo>
                    <a:pt x="27900" y="26846"/>
                  </a:lnTo>
                  <a:lnTo>
                    <a:pt x="279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7436025" y="3909775"/>
              <a:ext cx="263950" cy="263950"/>
            </a:xfrm>
            <a:custGeom>
              <a:rect b="b" l="l" r="r" t="t"/>
              <a:pathLst>
                <a:path extrusionOk="0" h="10558" w="10558">
                  <a:moveTo>
                    <a:pt x="1" y="1"/>
                  </a:moveTo>
                  <a:lnTo>
                    <a:pt x="1" y="10558"/>
                  </a:lnTo>
                  <a:lnTo>
                    <a:pt x="10558" y="10558"/>
                  </a:lnTo>
                  <a:lnTo>
                    <a:pt x="105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7750800" y="3909775"/>
              <a:ext cx="263950" cy="263950"/>
            </a:xfrm>
            <a:custGeom>
              <a:rect b="b" l="l" r="r" t="t"/>
              <a:pathLst>
                <a:path extrusionOk="0" h="10558" w="10558">
                  <a:moveTo>
                    <a:pt x="1" y="1"/>
                  </a:moveTo>
                  <a:lnTo>
                    <a:pt x="1" y="10558"/>
                  </a:lnTo>
                  <a:lnTo>
                    <a:pt x="10558" y="10558"/>
                  </a:lnTo>
                  <a:lnTo>
                    <a:pt x="105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7436025" y="4222250"/>
              <a:ext cx="263950" cy="263950"/>
            </a:xfrm>
            <a:custGeom>
              <a:rect b="b" l="l" r="r" t="t"/>
              <a:pathLst>
                <a:path extrusionOk="0" h="10558" w="10558">
                  <a:moveTo>
                    <a:pt x="1" y="0"/>
                  </a:moveTo>
                  <a:lnTo>
                    <a:pt x="1" y="10557"/>
                  </a:lnTo>
                  <a:lnTo>
                    <a:pt x="10558" y="10557"/>
                  </a:lnTo>
                  <a:lnTo>
                    <a:pt x="105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7750800" y="4222250"/>
              <a:ext cx="263950" cy="263950"/>
            </a:xfrm>
            <a:custGeom>
              <a:rect b="b" l="l" r="r" t="t"/>
              <a:pathLst>
                <a:path extrusionOk="0" h="10558" w="10558">
                  <a:moveTo>
                    <a:pt x="1" y="0"/>
                  </a:moveTo>
                  <a:lnTo>
                    <a:pt x="1" y="10557"/>
                  </a:lnTo>
                  <a:lnTo>
                    <a:pt x="10558" y="10557"/>
                  </a:lnTo>
                  <a:lnTo>
                    <a:pt x="105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6764425" y="3284400"/>
              <a:ext cx="1922375" cy="900425"/>
            </a:xfrm>
            <a:custGeom>
              <a:rect b="b" l="l" r="r" t="t"/>
              <a:pathLst>
                <a:path extrusionOk="0" h="36017" w="76895">
                  <a:moveTo>
                    <a:pt x="38439" y="1"/>
                  </a:moveTo>
                  <a:lnTo>
                    <a:pt x="37921" y="19"/>
                  </a:lnTo>
                  <a:lnTo>
                    <a:pt x="37422" y="75"/>
                  </a:lnTo>
                  <a:lnTo>
                    <a:pt x="36941" y="167"/>
                  </a:lnTo>
                  <a:lnTo>
                    <a:pt x="36479" y="315"/>
                  </a:lnTo>
                  <a:lnTo>
                    <a:pt x="36035" y="481"/>
                  </a:lnTo>
                  <a:lnTo>
                    <a:pt x="35610" y="703"/>
                  </a:lnTo>
                  <a:lnTo>
                    <a:pt x="35203" y="944"/>
                  </a:lnTo>
                  <a:lnTo>
                    <a:pt x="34815" y="1239"/>
                  </a:lnTo>
                  <a:lnTo>
                    <a:pt x="519" y="29804"/>
                  </a:lnTo>
                  <a:lnTo>
                    <a:pt x="408" y="29897"/>
                  </a:lnTo>
                  <a:lnTo>
                    <a:pt x="315" y="30008"/>
                  </a:lnTo>
                  <a:lnTo>
                    <a:pt x="223" y="30137"/>
                  </a:lnTo>
                  <a:lnTo>
                    <a:pt x="149" y="30248"/>
                  </a:lnTo>
                  <a:lnTo>
                    <a:pt x="93" y="30377"/>
                  </a:lnTo>
                  <a:lnTo>
                    <a:pt x="56" y="30525"/>
                  </a:lnTo>
                  <a:lnTo>
                    <a:pt x="19" y="30673"/>
                  </a:lnTo>
                  <a:lnTo>
                    <a:pt x="1" y="30821"/>
                  </a:lnTo>
                  <a:lnTo>
                    <a:pt x="1" y="30988"/>
                  </a:lnTo>
                  <a:lnTo>
                    <a:pt x="1" y="31135"/>
                  </a:lnTo>
                  <a:lnTo>
                    <a:pt x="19" y="31283"/>
                  </a:lnTo>
                  <a:lnTo>
                    <a:pt x="56" y="31431"/>
                  </a:lnTo>
                  <a:lnTo>
                    <a:pt x="112" y="31561"/>
                  </a:lnTo>
                  <a:lnTo>
                    <a:pt x="167" y="31709"/>
                  </a:lnTo>
                  <a:lnTo>
                    <a:pt x="241" y="31838"/>
                  </a:lnTo>
                  <a:lnTo>
                    <a:pt x="334" y="31949"/>
                  </a:lnTo>
                  <a:lnTo>
                    <a:pt x="3292" y="35480"/>
                  </a:lnTo>
                  <a:lnTo>
                    <a:pt x="3384" y="35591"/>
                  </a:lnTo>
                  <a:lnTo>
                    <a:pt x="3495" y="35665"/>
                  </a:lnTo>
                  <a:lnTo>
                    <a:pt x="3606" y="35758"/>
                  </a:lnTo>
                  <a:lnTo>
                    <a:pt x="3736" y="35832"/>
                  </a:lnTo>
                  <a:lnTo>
                    <a:pt x="3865" y="35887"/>
                  </a:lnTo>
                  <a:lnTo>
                    <a:pt x="3994" y="35943"/>
                  </a:lnTo>
                  <a:lnTo>
                    <a:pt x="4142" y="35980"/>
                  </a:lnTo>
                  <a:lnTo>
                    <a:pt x="4290" y="35998"/>
                  </a:lnTo>
                  <a:lnTo>
                    <a:pt x="4438" y="36016"/>
                  </a:lnTo>
                  <a:lnTo>
                    <a:pt x="4568" y="35998"/>
                  </a:lnTo>
                  <a:lnTo>
                    <a:pt x="4715" y="35980"/>
                  </a:lnTo>
                  <a:lnTo>
                    <a:pt x="4863" y="35943"/>
                  </a:lnTo>
                  <a:lnTo>
                    <a:pt x="5011" y="35906"/>
                  </a:lnTo>
                  <a:lnTo>
                    <a:pt x="5141" y="35832"/>
                  </a:lnTo>
                  <a:lnTo>
                    <a:pt x="5289" y="35758"/>
                  </a:lnTo>
                  <a:lnTo>
                    <a:pt x="5437" y="35665"/>
                  </a:lnTo>
                  <a:lnTo>
                    <a:pt x="38439" y="8154"/>
                  </a:lnTo>
                  <a:lnTo>
                    <a:pt x="71441" y="35665"/>
                  </a:lnTo>
                  <a:lnTo>
                    <a:pt x="71552" y="35758"/>
                  </a:lnTo>
                  <a:lnTo>
                    <a:pt x="71644" y="35813"/>
                  </a:lnTo>
                  <a:lnTo>
                    <a:pt x="71755" y="35869"/>
                  </a:lnTo>
                  <a:lnTo>
                    <a:pt x="71885" y="35924"/>
                  </a:lnTo>
                  <a:lnTo>
                    <a:pt x="72014" y="35961"/>
                  </a:lnTo>
                  <a:lnTo>
                    <a:pt x="72143" y="35980"/>
                  </a:lnTo>
                  <a:lnTo>
                    <a:pt x="72439" y="35998"/>
                  </a:lnTo>
                  <a:lnTo>
                    <a:pt x="72587" y="35998"/>
                  </a:lnTo>
                  <a:lnTo>
                    <a:pt x="72735" y="35980"/>
                  </a:lnTo>
                  <a:lnTo>
                    <a:pt x="72883" y="35943"/>
                  </a:lnTo>
                  <a:lnTo>
                    <a:pt x="73012" y="35887"/>
                  </a:lnTo>
                  <a:lnTo>
                    <a:pt x="73142" y="35832"/>
                  </a:lnTo>
                  <a:lnTo>
                    <a:pt x="73271" y="35758"/>
                  </a:lnTo>
                  <a:lnTo>
                    <a:pt x="73382" y="35665"/>
                  </a:lnTo>
                  <a:lnTo>
                    <a:pt x="73493" y="35591"/>
                  </a:lnTo>
                  <a:lnTo>
                    <a:pt x="73586" y="35480"/>
                  </a:lnTo>
                  <a:lnTo>
                    <a:pt x="76544" y="31949"/>
                  </a:lnTo>
                  <a:lnTo>
                    <a:pt x="76636" y="31820"/>
                  </a:lnTo>
                  <a:lnTo>
                    <a:pt x="76710" y="31709"/>
                  </a:lnTo>
                  <a:lnTo>
                    <a:pt x="76766" y="31561"/>
                  </a:lnTo>
                  <a:lnTo>
                    <a:pt x="76821" y="31431"/>
                  </a:lnTo>
                  <a:lnTo>
                    <a:pt x="76858" y="31283"/>
                  </a:lnTo>
                  <a:lnTo>
                    <a:pt x="76877" y="31135"/>
                  </a:lnTo>
                  <a:lnTo>
                    <a:pt x="76895" y="30988"/>
                  </a:lnTo>
                  <a:lnTo>
                    <a:pt x="76877" y="30821"/>
                  </a:lnTo>
                  <a:lnTo>
                    <a:pt x="76858" y="30673"/>
                  </a:lnTo>
                  <a:lnTo>
                    <a:pt x="76821" y="30525"/>
                  </a:lnTo>
                  <a:lnTo>
                    <a:pt x="76784" y="30377"/>
                  </a:lnTo>
                  <a:lnTo>
                    <a:pt x="76729" y="30248"/>
                  </a:lnTo>
                  <a:lnTo>
                    <a:pt x="76655" y="30137"/>
                  </a:lnTo>
                  <a:lnTo>
                    <a:pt x="76562" y="30008"/>
                  </a:lnTo>
                  <a:lnTo>
                    <a:pt x="76470" y="29897"/>
                  </a:lnTo>
                  <a:lnTo>
                    <a:pt x="76359" y="29804"/>
                  </a:lnTo>
                  <a:lnTo>
                    <a:pt x="65913" y="21133"/>
                  </a:lnTo>
                  <a:lnTo>
                    <a:pt x="53710" y="10964"/>
                  </a:lnTo>
                  <a:lnTo>
                    <a:pt x="42062" y="1239"/>
                  </a:lnTo>
                  <a:lnTo>
                    <a:pt x="41674" y="944"/>
                  </a:lnTo>
                  <a:lnTo>
                    <a:pt x="41267" y="703"/>
                  </a:lnTo>
                  <a:lnTo>
                    <a:pt x="40842" y="481"/>
                  </a:lnTo>
                  <a:lnTo>
                    <a:pt x="40398" y="315"/>
                  </a:lnTo>
                  <a:lnTo>
                    <a:pt x="39936" y="167"/>
                  </a:lnTo>
                  <a:lnTo>
                    <a:pt x="39456" y="75"/>
                  </a:lnTo>
                  <a:lnTo>
                    <a:pt x="38956" y="19"/>
                  </a:lnTo>
                  <a:lnTo>
                    <a:pt x="384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6764425" y="3387025"/>
              <a:ext cx="1922375" cy="797800"/>
            </a:xfrm>
            <a:custGeom>
              <a:rect b="b" l="l" r="r" t="t"/>
              <a:pathLst>
                <a:path extrusionOk="0" h="31912" w="76895">
                  <a:moveTo>
                    <a:pt x="38439" y="0"/>
                  </a:moveTo>
                  <a:lnTo>
                    <a:pt x="5437" y="27530"/>
                  </a:lnTo>
                  <a:lnTo>
                    <a:pt x="5289" y="27622"/>
                  </a:lnTo>
                  <a:lnTo>
                    <a:pt x="5141" y="27696"/>
                  </a:lnTo>
                  <a:lnTo>
                    <a:pt x="5011" y="27752"/>
                  </a:lnTo>
                  <a:lnTo>
                    <a:pt x="4863" y="27807"/>
                  </a:lnTo>
                  <a:lnTo>
                    <a:pt x="4715" y="27844"/>
                  </a:lnTo>
                  <a:lnTo>
                    <a:pt x="4568" y="27862"/>
                  </a:lnTo>
                  <a:lnTo>
                    <a:pt x="4290" y="27862"/>
                  </a:lnTo>
                  <a:lnTo>
                    <a:pt x="4142" y="27825"/>
                  </a:lnTo>
                  <a:lnTo>
                    <a:pt x="3994" y="27789"/>
                  </a:lnTo>
                  <a:lnTo>
                    <a:pt x="3865" y="27752"/>
                  </a:lnTo>
                  <a:lnTo>
                    <a:pt x="3736" y="27678"/>
                  </a:lnTo>
                  <a:lnTo>
                    <a:pt x="3606" y="27604"/>
                  </a:lnTo>
                  <a:lnTo>
                    <a:pt x="3495" y="27530"/>
                  </a:lnTo>
                  <a:lnTo>
                    <a:pt x="3384" y="27437"/>
                  </a:lnTo>
                  <a:lnTo>
                    <a:pt x="3292" y="27345"/>
                  </a:lnTo>
                  <a:lnTo>
                    <a:pt x="1351" y="25015"/>
                  </a:lnTo>
                  <a:lnTo>
                    <a:pt x="519" y="25699"/>
                  </a:lnTo>
                  <a:lnTo>
                    <a:pt x="408" y="25792"/>
                  </a:lnTo>
                  <a:lnTo>
                    <a:pt x="315" y="25903"/>
                  </a:lnTo>
                  <a:lnTo>
                    <a:pt x="223" y="26032"/>
                  </a:lnTo>
                  <a:lnTo>
                    <a:pt x="149" y="26143"/>
                  </a:lnTo>
                  <a:lnTo>
                    <a:pt x="93" y="26272"/>
                  </a:lnTo>
                  <a:lnTo>
                    <a:pt x="56" y="26420"/>
                  </a:lnTo>
                  <a:lnTo>
                    <a:pt x="19" y="26568"/>
                  </a:lnTo>
                  <a:lnTo>
                    <a:pt x="1" y="26716"/>
                  </a:lnTo>
                  <a:lnTo>
                    <a:pt x="1" y="26883"/>
                  </a:lnTo>
                  <a:lnTo>
                    <a:pt x="1" y="27030"/>
                  </a:lnTo>
                  <a:lnTo>
                    <a:pt x="19" y="27178"/>
                  </a:lnTo>
                  <a:lnTo>
                    <a:pt x="56" y="27326"/>
                  </a:lnTo>
                  <a:lnTo>
                    <a:pt x="112" y="27456"/>
                  </a:lnTo>
                  <a:lnTo>
                    <a:pt x="167" y="27604"/>
                  </a:lnTo>
                  <a:lnTo>
                    <a:pt x="241" y="27733"/>
                  </a:lnTo>
                  <a:lnTo>
                    <a:pt x="334" y="27844"/>
                  </a:lnTo>
                  <a:lnTo>
                    <a:pt x="3292" y="31375"/>
                  </a:lnTo>
                  <a:lnTo>
                    <a:pt x="3384" y="31486"/>
                  </a:lnTo>
                  <a:lnTo>
                    <a:pt x="3495" y="31560"/>
                  </a:lnTo>
                  <a:lnTo>
                    <a:pt x="3606" y="31653"/>
                  </a:lnTo>
                  <a:lnTo>
                    <a:pt x="3736" y="31727"/>
                  </a:lnTo>
                  <a:lnTo>
                    <a:pt x="3865" y="31782"/>
                  </a:lnTo>
                  <a:lnTo>
                    <a:pt x="3994" y="31838"/>
                  </a:lnTo>
                  <a:lnTo>
                    <a:pt x="4142" y="31875"/>
                  </a:lnTo>
                  <a:lnTo>
                    <a:pt x="4290" y="31893"/>
                  </a:lnTo>
                  <a:lnTo>
                    <a:pt x="4438" y="31911"/>
                  </a:lnTo>
                  <a:lnTo>
                    <a:pt x="4568" y="31893"/>
                  </a:lnTo>
                  <a:lnTo>
                    <a:pt x="4715" y="31875"/>
                  </a:lnTo>
                  <a:lnTo>
                    <a:pt x="4863" y="31838"/>
                  </a:lnTo>
                  <a:lnTo>
                    <a:pt x="5011" y="31801"/>
                  </a:lnTo>
                  <a:lnTo>
                    <a:pt x="5141" y="31727"/>
                  </a:lnTo>
                  <a:lnTo>
                    <a:pt x="5289" y="31653"/>
                  </a:lnTo>
                  <a:lnTo>
                    <a:pt x="5437" y="31560"/>
                  </a:lnTo>
                  <a:lnTo>
                    <a:pt x="38439" y="4049"/>
                  </a:lnTo>
                  <a:lnTo>
                    <a:pt x="71441" y="31560"/>
                  </a:lnTo>
                  <a:lnTo>
                    <a:pt x="71552" y="31653"/>
                  </a:lnTo>
                  <a:lnTo>
                    <a:pt x="71644" y="31708"/>
                  </a:lnTo>
                  <a:lnTo>
                    <a:pt x="71755" y="31764"/>
                  </a:lnTo>
                  <a:lnTo>
                    <a:pt x="71885" y="31819"/>
                  </a:lnTo>
                  <a:lnTo>
                    <a:pt x="72014" y="31856"/>
                  </a:lnTo>
                  <a:lnTo>
                    <a:pt x="72143" y="31875"/>
                  </a:lnTo>
                  <a:lnTo>
                    <a:pt x="72439" y="31893"/>
                  </a:lnTo>
                  <a:lnTo>
                    <a:pt x="72587" y="31893"/>
                  </a:lnTo>
                  <a:lnTo>
                    <a:pt x="72735" y="31875"/>
                  </a:lnTo>
                  <a:lnTo>
                    <a:pt x="72883" y="31838"/>
                  </a:lnTo>
                  <a:lnTo>
                    <a:pt x="73012" y="31782"/>
                  </a:lnTo>
                  <a:lnTo>
                    <a:pt x="73142" y="31727"/>
                  </a:lnTo>
                  <a:lnTo>
                    <a:pt x="73271" y="31653"/>
                  </a:lnTo>
                  <a:lnTo>
                    <a:pt x="73382" y="31560"/>
                  </a:lnTo>
                  <a:lnTo>
                    <a:pt x="73493" y="31486"/>
                  </a:lnTo>
                  <a:lnTo>
                    <a:pt x="73586" y="31375"/>
                  </a:lnTo>
                  <a:lnTo>
                    <a:pt x="76544" y="27844"/>
                  </a:lnTo>
                  <a:lnTo>
                    <a:pt x="76636" y="27715"/>
                  </a:lnTo>
                  <a:lnTo>
                    <a:pt x="76710" y="27604"/>
                  </a:lnTo>
                  <a:lnTo>
                    <a:pt x="76766" y="27456"/>
                  </a:lnTo>
                  <a:lnTo>
                    <a:pt x="76821" y="27326"/>
                  </a:lnTo>
                  <a:lnTo>
                    <a:pt x="76858" y="27178"/>
                  </a:lnTo>
                  <a:lnTo>
                    <a:pt x="76877" y="27030"/>
                  </a:lnTo>
                  <a:lnTo>
                    <a:pt x="76895" y="26883"/>
                  </a:lnTo>
                  <a:lnTo>
                    <a:pt x="76877" y="26716"/>
                  </a:lnTo>
                  <a:lnTo>
                    <a:pt x="76858" y="26568"/>
                  </a:lnTo>
                  <a:lnTo>
                    <a:pt x="76821" y="26420"/>
                  </a:lnTo>
                  <a:lnTo>
                    <a:pt x="76784" y="26272"/>
                  </a:lnTo>
                  <a:lnTo>
                    <a:pt x="76729" y="26143"/>
                  </a:lnTo>
                  <a:lnTo>
                    <a:pt x="76655" y="26032"/>
                  </a:lnTo>
                  <a:lnTo>
                    <a:pt x="76562" y="25903"/>
                  </a:lnTo>
                  <a:lnTo>
                    <a:pt x="76470" y="25792"/>
                  </a:lnTo>
                  <a:lnTo>
                    <a:pt x="76359" y="25699"/>
                  </a:lnTo>
                  <a:lnTo>
                    <a:pt x="75527" y="25015"/>
                  </a:lnTo>
                  <a:lnTo>
                    <a:pt x="73586" y="27345"/>
                  </a:lnTo>
                  <a:lnTo>
                    <a:pt x="73493" y="27437"/>
                  </a:lnTo>
                  <a:lnTo>
                    <a:pt x="73382" y="27530"/>
                  </a:lnTo>
                  <a:lnTo>
                    <a:pt x="73271" y="27604"/>
                  </a:lnTo>
                  <a:lnTo>
                    <a:pt x="73142" y="27678"/>
                  </a:lnTo>
                  <a:lnTo>
                    <a:pt x="73012" y="27752"/>
                  </a:lnTo>
                  <a:lnTo>
                    <a:pt x="72883" y="27789"/>
                  </a:lnTo>
                  <a:lnTo>
                    <a:pt x="72735" y="27825"/>
                  </a:lnTo>
                  <a:lnTo>
                    <a:pt x="72587" y="27862"/>
                  </a:lnTo>
                  <a:lnTo>
                    <a:pt x="72439" y="27862"/>
                  </a:lnTo>
                  <a:lnTo>
                    <a:pt x="72143" y="27844"/>
                  </a:lnTo>
                  <a:lnTo>
                    <a:pt x="72014" y="27807"/>
                  </a:lnTo>
                  <a:lnTo>
                    <a:pt x="71885" y="27770"/>
                  </a:lnTo>
                  <a:lnTo>
                    <a:pt x="71755" y="27733"/>
                  </a:lnTo>
                  <a:lnTo>
                    <a:pt x="71644" y="27678"/>
                  </a:lnTo>
                  <a:lnTo>
                    <a:pt x="71552" y="27604"/>
                  </a:lnTo>
                  <a:lnTo>
                    <a:pt x="71441" y="27530"/>
                  </a:lnTo>
                  <a:lnTo>
                    <a:pt x="38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8107175" y="3287650"/>
              <a:ext cx="305075" cy="525100"/>
            </a:xfrm>
            <a:custGeom>
              <a:rect b="b" l="l" r="r" t="t"/>
              <a:pathLst>
                <a:path extrusionOk="0" h="21004" w="12203">
                  <a:moveTo>
                    <a:pt x="1516" y="0"/>
                  </a:moveTo>
                  <a:lnTo>
                    <a:pt x="1350" y="19"/>
                  </a:lnTo>
                  <a:lnTo>
                    <a:pt x="1202" y="37"/>
                  </a:lnTo>
                  <a:lnTo>
                    <a:pt x="1054" y="74"/>
                  </a:lnTo>
                  <a:lnTo>
                    <a:pt x="906" y="111"/>
                  </a:lnTo>
                  <a:lnTo>
                    <a:pt x="777" y="185"/>
                  </a:lnTo>
                  <a:lnTo>
                    <a:pt x="647" y="259"/>
                  </a:lnTo>
                  <a:lnTo>
                    <a:pt x="536" y="333"/>
                  </a:lnTo>
                  <a:lnTo>
                    <a:pt x="426" y="444"/>
                  </a:lnTo>
                  <a:lnTo>
                    <a:pt x="315" y="555"/>
                  </a:lnTo>
                  <a:lnTo>
                    <a:pt x="241" y="666"/>
                  </a:lnTo>
                  <a:lnTo>
                    <a:pt x="167" y="795"/>
                  </a:lnTo>
                  <a:lnTo>
                    <a:pt x="93" y="925"/>
                  </a:lnTo>
                  <a:lnTo>
                    <a:pt x="56" y="1072"/>
                  </a:lnTo>
                  <a:lnTo>
                    <a:pt x="19" y="1220"/>
                  </a:lnTo>
                  <a:lnTo>
                    <a:pt x="0" y="1368"/>
                  </a:lnTo>
                  <a:lnTo>
                    <a:pt x="0" y="1535"/>
                  </a:lnTo>
                  <a:lnTo>
                    <a:pt x="0" y="10834"/>
                  </a:lnTo>
                  <a:lnTo>
                    <a:pt x="12203" y="21003"/>
                  </a:lnTo>
                  <a:lnTo>
                    <a:pt x="12203" y="1535"/>
                  </a:lnTo>
                  <a:lnTo>
                    <a:pt x="12203" y="1368"/>
                  </a:lnTo>
                  <a:lnTo>
                    <a:pt x="12166" y="1220"/>
                  </a:lnTo>
                  <a:lnTo>
                    <a:pt x="12147" y="1072"/>
                  </a:lnTo>
                  <a:lnTo>
                    <a:pt x="12092" y="925"/>
                  </a:lnTo>
                  <a:lnTo>
                    <a:pt x="12036" y="795"/>
                  </a:lnTo>
                  <a:lnTo>
                    <a:pt x="11962" y="666"/>
                  </a:lnTo>
                  <a:lnTo>
                    <a:pt x="11870" y="555"/>
                  </a:lnTo>
                  <a:lnTo>
                    <a:pt x="11778" y="444"/>
                  </a:lnTo>
                  <a:lnTo>
                    <a:pt x="11667" y="333"/>
                  </a:lnTo>
                  <a:lnTo>
                    <a:pt x="11537" y="259"/>
                  </a:lnTo>
                  <a:lnTo>
                    <a:pt x="11408" y="185"/>
                  </a:lnTo>
                  <a:lnTo>
                    <a:pt x="11278" y="111"/>
                  </a:lnTo>
                  <a:lnTo>
                    <a:pt x="11149" y="74"/>
                  </a:lnTo>
                  <a:lnTo>
                    <a:pt x="11001" y="37"/>
                  </a:lnTo>
                  <a:lnTo>
                    <a:pt x="10835" y="19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8078500" y="3241425"/>
              <a:ext cx="356875" cy="179350"/>
            </a:xfrm>
            <a:custGeom>
              <a:rect b="b" l="l" r="r" t="t"/>
              <a:pathLst>
                <a:path extrusionOk="0" h="7174" w="14275">
                  <a:moveTo>
                    <a:pt x="1" y="0"/>
                  </a:moveTo>
                  <a:lnTo>
                    <a:pt x="1" y="7174"/>
                  </a:lnTo>
                  <a:lnTo>
                    <a:pt x="14274" y="7174"/>
                  </a:lnTo>
                  <a:lnTo>
                    <a:pt x="142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8078500" y="3339875"/>
              <a:ext cx="356875" cy="80900"/>
            </a:xfrm>
            <a:custGeom>
              <a:rect b="b" l="l" r="r" t="t"/>
              <a:pathLst>
                <a:path extrusionOk="0" h="3236" w="14275">
                  <a:moveTo>
                    <a:pt x="1" y="0"/>
                  </a:moveTo>
                  <a:lnTo>
                    <a:pt x="1" y="3236"/>
                  </a:lnTo>
                  <a:lnTo>
                    <a:pt x="14274" y="3236"/>
                  </a:lnTo>
                  <a:lnTo>
                    <a:pt x="14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6978450" y="4647475"/>
              <a:ext cx="1497600" cy="84600"/>
            </a:xfrm>
            <a:custGeom>
              <a:rect b="b" l="l" r="r" t="t"/>
              <a:pathLst>
                <a:path extrusionOk="0" h="3384" w="59904">
                  <a:moveTo>
                    <a:pt x="0" y="1"/>
                  </a:moveTo>
                  <a:lnTo>
                    <a:pt x="0" y="3384"/>
                  </a:lnTo>
                  <a:lnTo>
                    <a:pt x="59903" y="3384"/>
                  </a:lnTo>
                  <a:lnTo>
                    <a:pt x="599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6978450" y="4689550"/>
              <a:ext cx="1497600" cy="42525"/>
            </a:xfrm>
            <a:custGeom>
              <a:rect b="b" l="l" r="r" t="t"/>
              <a:pathLst>
                <a:path extrusionOk="0" h="1701" w="59904">
                  <a:moveTo>
                    <a:pt x="0" y="0"/>
                  </a:moveTo>
                  <a:lnTo>
                    <a:pt x="0" y="1701"/>
                  </a:lnTo>
                  <a:lnTo>
                    <a:pt x="59903" y="1701"/>
                  </a:lnTo>
                  <a:lnTo>
                    <a:pt x="599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27"/>
          <p:cNvGrpSpPr/>
          <p:nvPr/>
        </p:nvGrpSpPr>
        <p:grpSpPr>
          <a:xfrm>
            <a:off x="3545400" y="1546688"/>
            <a:ext cx="2053200" cy="1025200"/>
            <a:chOff x="3545400" y="1489400"/>
            <a:chExt cx="2053200" cy="1025200"/>
          </a:xfrm>
        </p:grpSpPr>
        <p:sp>
          <p:nvSpPr>
            <p:cNvPr id="961" name="Google Shape;961;p27"/>
            <p:cNvSpPr/>
            <p:nvPr/>
          </p:nvSpPr>
          <p:spPr>
            <a:xfrm>
              <a:off x="3571750" y="1489400"/>
              <a:ext cx="1994025" cy="850025"/>
            </a:xfrm>
            <a:custGeom>
              <a:rect b="b" l="l" r="r" t="t"/>
              <a:pathLst>
                <a:path extrusionOk="0" h="34001" w="79761">
                  <a:moveTo>
                    <a:pt x="41045" y="6434"/>
                  </a:moveTo>
                  <a:lnTo>
                    <a:pt x="43874" y="6453"/>
                  </a:lnTo>
                  <a:lnTo>
                    <a:pt x="47128" y="6471"/>
                  </a:lnTo>
                  <a:lnTo>
                    <a:pt x="47479" y="6471"/>
                  </a:lnTo>
                  <a:lnTo>
                    <a:pt x="47812" y="6490"/>
                  </a:lnTo>
                  <a:lnTo>
                    <a:pt x="47960" y="6526"/>
                  </a:lnTo>
                  <a:lnTo>
                    <a:pt x="48126" y="6563"/>
                  </a:lnTo>
                  <a:lnTo>
                    <a:pt x="48274" y="6637"/>
                  </a:lnTo>
                  <a:lnTo>
                    <a:pt x="48441" y="6730"/>
                  </a:lnTo>
                  <a:lnTo>
                    <a:pt x="48626" y="6841"/>
                  </a:lnTo>
                  <a:lnTo>
                    <a:pt x="48810" y="6989"/>
                  </a:lnTo>
                  <a:lnTo>
                    <a:pt x="49014" y="7174"/>
                  </a:lnTo>
                  <a:lnTo>
                    <a:pt x="49236" y="7377"/>
                  </a:lnTo>
                  <a:lnTo>
                    <a:pt x="49476" y="7636"/>
                  </a:lnTo>
                  <a:lnTo>
                    <a:pt x="49735" y="7932"/>
                  </a:lnTo>
                  <a:lnTo>
                    <a:pt x="50345" y="8671"/>
                  </a:lnTo>
                  <a:lnTo>
                    <a:pt x="55688" y="14976"/>
                  </a:lnTo>
                  <a:lnTo>
                    <a:pt x="55762" y="15105"/>
                  </a:lnTo>
                  <a:lnTo>
                    <a:pt x="55818" y="15216"/>
                  </a:lnTo>
                  <a:lnTo>
                    <a:pt x="55855" y="15346"/>
                  </a:lnTo>
                  <a:lnTo>
                    <a:pt x="55873" y="15475"/>
                  </a:lnTo>
                  <a:lnTo>
                    <a:pt x="55873" y="15586"/>
                  </a:lnTo>
                  <a:lnTo>
                    <a:pt x="55873" y="15715"/>
                  </a:lnTo>
                  <a:lnTo>
                    <a:pt x="55855" y="15826"/>
                  </a:lnTo>
                  <a:lnTo>
                    <a:pt x="55818" y="15937"/>
                  </a:lnTo>
                  <a:lnTo>
                    <a:pt x="55781" y="16030"/>
                  </a:lnTo>
                  <a:lnTo>
                    <a:pt x="55725" y="16122"/>
                  </a:lnTo>
                  <a:lnTo>
                    <a:pt x="55670" y="16196"/>
                  </a:lnTo>
                  <a:lnTo>
                    <a:pt x="55596" y="16270"/>
                  </a:lnTo>
                  <a:lnTo>
                    <a:pt x="55522" y="16325"/>
                  </a:lnTo>
                  <a:lnTo>
                    <a:pt x="55448" y="16381"/>
                  </a:lnTo>
                  <a:lnTo>
                    <a:pt x="55374" y="16399"/>
                  </a:lnTo>
                  <a:lnTo>
                    <a:pt x="55281" y="16418"/>
                  </a:lnTo>
                  <a:lnTo>
                    <a:pt x="47165" y="16399"/>
                  </a:lnTo>
                  <a:lnTo>
                    <a:pt x="40657" y="16362"/>
                  </a:lnTo>
                  <a:lnTo>
                    <a:pt x="40528" y="16344"/>
                  </a:lnTo>
                  <a:lnTo>
                    <a:pt x="40398" y="16307"/>
                  </a:lnTo>
                  <a:lnTo>
                    <a:pt x="40287" y="16251"/>
                  </a:lnTo>
                  <a:lnTo>
                    <a:pt x="40195" y="16178"/>
                  </a:lnTo>
                  <a:lnTo>
                    <a:pt x="40121" y="16085"/>
                  </a:lnTo>
                  <a:lnTo>
                    <a:pt x="40047" y="15974"/>
                  </a:lnTo>
                  <a:lnTo>
                    <a:pt x="40010" y="15845"/>
                  </a:lnTo>
                  <a:lnTo>
                    <a:pt x="40010" y="15715"/>
                  </a:lnTo>
                  <a:lnTo>
                    <a:pt x="40010" y="7488"/>
                  </a:lnTo>
                  <a:lnTo>
                    <a:pt x="40010" y="7321"/>
                  </a:lnTo>
                  <a:lnTo>
                    <a:pt x="40047" y="7155"/>
                  </a:lnTo>
                  <a:lnTo>
                    <a:pt x="40102" y="6970"/>
                  </a:lnTo>
                  <a:lnTo>
                    <a:pt x="40158" y="6878"/>
                  </a:lnTo>
                  <a:lnTo>
                    <a:pt x="40213" y="6785"/>
                  </a:lnTo>
                  <a:lnTo>
                    <a:pt x="40287" y="6693"/>
                  </a:lnTo>
                  <a:lnTo>
                    <a:pt x="40398" y="6619"/>
                  </a:lnTo>
                  <a:lnTo>
                    <a:pt x="40528" y="6545"/>
                  </a:lnTo>
                  <a:lnTo>
                    <a:pt x="40657" y="6490"/>
                  </a:lnTo>
                  <a:lnTo>
                    <a:pt x="40842" y="6453"/>
                  </a:lnTo>
                  <a:lnTo>
                    <a:pt x="41045" y="6434"/>
                  </a:lnTo>
                  <a:close/>
                  <a:moveTo>
                    <a:pt x="23721" y="6434"/>
                  </a:moveTo>
                  <a:lnTo>
                    <a:pt x="29693" y="6453"/>
                  </a:lnTo>
                  <a:lnTo>
                    <a:pt x="35332" y="6471"/>
                  </a:lnTo>
                  <a:lnTo>
                    <a:pt x="35554" y="6471"/>
                  </a:lnTo>
                  <a:lnTo>
                    <a:pt x="35758" y="6508"/>
                  </a:lnTo>
                  <a:lnTo>
                    <a:pt x="35942" y="6545"/>
                  </a:lnTo>
                  <a:lnTo>
                    <a:pt x="36090" y="6619"/>
                  </a:lnTo>
                  <a:lnTo>
                    <a:pt x="36201" y="6693"/>
                  </a:lnTo>
                  <a:lnTo>
                    <a:pt x="36312" y="6785"/>
                  </a:lnTo>
                  <a:lnTo>
                    <a:pt x="36405" y="6878"/>
                  </a:lnTo>
                  <a:lnTo>
                    <a:pt x="36479" y="6970"/>
                  </a:lnTo>
                  <a:lnTo>
                    <a:pt x="36534" y="7081"/>
                  </a:lnTo>
                  <a:lnTo>
                    <a:pt x="36571" y="7174"/>
                  </a:lnTo>
                  <a:lnTo>
                    <a:pt x="36608" y="7340"/>
                  </a:lnTo>
                  <a:lnTo>
                    <a:pt x="36645" y="7469"/>
                  </a:lnTo>
                  <a:lnTo>
                    <a:pt x="36645" y="7506"/>
                  </a:lnTo>
                  <a:lnTo>
                    <a:pt x="36608" y="15715"/>
                  </a:lnTo>
                  <a:lnTo>
                    <a:pt x="36589" y="15845"/>
                  </a:lnTo>
                  <a:lnTo>
                    <a:pt x="36553" y="15974"/>
                  </a:lnTo>
                  <a:lnTo>
                    <a:pt x="36497" y="16085"/>
                  </a:lnTo>
                  <a:lnTo>
                    <a:pt x="36423" y="16178"/>
                  </a:lnTo>
                  <a:lnTo>
                    <a:pt x="36331" y="16251"/>
                  </a:lnTo>
                  <a:lnTo>
                    <a:pt x="36220" y="16307"/>
                  </a:lnTo>
                  <a:lnTo>
                    <a:pt x="36090" y="16344"/>
                  </a:lnTo>
                  <a:lnTo>
                    <a:pt x="35961" y="16362"/>
                  </a:lnTo>
                  <a:lnTo>
                    <a:pt x="25866" y="16418"/>
                  </a:lnTo>
                  <a:lnTo>
                    <a:pt x="20246" y="16436"/>
                  </a:lnTo>
                  <a:lnTo>
                    <a:pt x="18267" y="16418"/>
                  </a:lnTo>
                  <a:lnTo>
                    <a:pt x="17232" y="16418"/>
                  </a:lnTo>
                  <a:lnTo>
                    <a:pt x="16936" y="16381"/>
                  </a:lnTo>
                  <a:lnTo>
                    <a:pt x="16696" y="16325"/>
                  </a:lnTo>
                  <a:lnTo>
                    <a:pt x="16511" y="16251"/>
                  </a:lnTo>
                  <a:lnTo>
                    <a:pt x="16381" y="16159"/>
                  </a:lnTo>
                  <a:lnTo>
                    <a:pt x="16289" y="16048"/>
                  </a:lnTo>
                  <a:lnTo>
                    <a:pt x="16234" y="15919"/>
                  </a:lnTo>
                  <a:lnTo>
                    <a:pt x="16215" y="15789"/>
                  </a:lnTo>
                  <a:lnTo>
                    <a:pt x="16215" y="15660"/>
                  </a:lnTo>
                  <a:lnTo>
                    <a:pt x="16234" y="15530"/>
                  </a:lnTo>
                  <a:lnTo>
                    <a:pt x="16271" y="15401"/>
                  </a:lnTo>
                  <a:lnTo>
                    <a:pt x="16381" y="15179"/>
                  </a:lnTo>
                  <a:lnTo>
                    <a:pt x="16474" y="15031"/>
                  </a:lnTo>
                  <a:lnTo>
                    <a:pt x="16511" y="14957"/>
                  </a:lnTo>
                  <a:lnTo>
                    <a:pt x="18545" y="12018"/>
                  </a:lnTo>
                  <a:lnTo>
                    <a:pt x="19654" y="10391"/>
                  </a:lnTo>
                  <a:lnTo>
                    <a:pt x="20930" y="8468"/>
                  </a:lnTo>
                  <a:lnTo>
                    <a:pt x="21429" y="7747"/>
                  </a:lnTo>
                  <a:lnTo>
                    <a:pt x="21651" y="7469"/>
                  </a:lnTo>
                  <a:lnTo>
                    <a:pt x="21854" y="7229"/>
                  </a:lnTo>
                  <a:lnTo>
                    <a:pt x="22039" y="7026"/>
                  </a:lnTo>
                  <a:lnTo>
                    <a:pt x="22205" y="6859"/>
                  </a:lnTo>
                  <a:lnTo>
                    <a:pt x="22353" y="6730"/>
                  </a:lnTo>
                  <a:lnTo>
                    <a:pt x="22501" y="6619"/>
                  </a:lnTo>
                  <a:lnTo>
                    <a:pt x="22649" y="6545"/>
                  </a:lnTo>
                  <a:lnTo>
                    <a:pt x="22797" y="6508"/>
                  </a:lnTo>
                  <a:lnTo>
                    <a:pt x="22945" y="6471"/>
                  </a:lnTo>
                  <a:lnTo>
                    <a:pt x="23074" y="6453"/>
                  </a:lnTo>
                  <a:lnTo>
                    <a:pt x="23389" y="6434"/>
                  </a:lnTo>
                  <a:close/>
                  <a:moveTo>
                    <a:pt x="42709" y="0"/>
                  </a:moveTo>
                  <a:lnTo>
                    <a:pt x="42432" y="55"/>
                  </a:lnTo>
                  <a:lnTo>
                    <a:pt x="42302" y="92"/>
                  </a:lnTo>
                  <a:lnTo>
                    <a:pt x="42173" y="148"/>
                  </a:lnTo>
                  <a:lnTo>
                    <a:pt x="42025" y="222"/>
                  </a:lnTo>
                  <a:lnTo>
                    <a:pt x="41896" y="314"/>
                  </a:lnTo>
                  <a:lnTo>
                    <a:pt x="41785" y="425"/>
                  </a:lnTo>
                  <a:lnTo>
                    <a:pt x="41674" y="555"/>
                  </a:lnTo>
                  <a:lnTo>
                    <a:pt x="41563" y="703"/>
                  </a:lnTo>
                  <a:lnTo>
                    <a:pt x="41489" y="869"/>
                  </a:lnTo>
                  <a:lnTo>
                    <a:pt x="41415" y="1072"/>
                  </a:lnTo>
                  <a:lnTo>
                    <a:pt x="41360" y="1294"/>
                  </a:lnTo>
                  <a:lnTo>
                    <a:pt x="41323" y="1553"/>
                  </a:lnTo>
                  <a:lnTo>
                    <a:pt x="41323" y="1849"/>
                  </a:lnTo>
                  <a:lnTo>
                    <a:pt x="41323" y="3716"/>
                  </a:lnTo>
                  <a:lnTo>
                    <a:pt x="23185" y="3716"/>
                  </a:lnTo>
                  <a:lnTo>
                    <a:pt x="22797" y="3735"/>
                  </a:lnTo>
                  <a:lnTo>
                    <a:pt x="22446" y="3772"/>
                  </a:lnTo>
                  <a:lnTo>
                    <a:pt x="22131" y="3846"/>
                  </a:lnTo>
                  <a:lnTo>
                    <a:pt x="21836" y="3920"/>
                  </a:lnTo>
                  <a:lnTo>
                    <a:pt x="21558" y="4012"/>
                  </a:lnTo>
                  <a:lnTo>
                    <a:pt x="21299" y="4123"/>
                  </a:lnTo>
                  <a:lnTo>
                    <a:pt x="21078" y="4234"/>
                  </a:lnTo>
                  <a:lnTo>
                    <a:pt x="20874" y="4345"/>
                  </a:lnTo>
                  <a:lnTo>
                    <a:pt x="20708" y="4456"/>
                  </a:lnTo>
                  <a:lnTo>
                    <a:pt x="20560" y="4585"/>
                  </a:lnTo>
                  <a:lnTo>
                    <a:pt x="20320" y="4789"/>
                  </a:lnTo>
                  <a:lnTo>
                    <a:pt x="20172" y="4936"/>
                  </a:lnTo>
                  <a:lnTo>
                    <a:pt x="20116" y="5010"/>
                  </a:lnTo>
                  <a:lnTo>
                    <a:pt x="12258" y="15752"/>
                  </a:lnTo>
                  <a:lnTo>
                    <a:pt x="12148" y="15937"/>
                  </a:lnTo>
                  <a:lnTo>
                    <a:pt x="12129" y="15937"/>
                  </a:lnTo>
                  <a:lnTo>
                    <a:pt x="12111" y="15919"/>
                  </a:lnTo>
                  <a:lnTo>
                    <a:pt x="4900" y="15956"/>
                  </a:lnTo>
                  <a:lnTo>
                    <a:pt x="4882" y="15956"/>
                  </a:lnTo>
                  <a:lnTo>
                    <a:pt x="4290" y="15993"/>
                  </a:lnTo>
                  <a:lnTo>
                    <a:pt x="4013" y="16030"/>
                  </a:lnTo>
                  <a:lnTo>
                    <a:pt x="3754" y="16085"/>
                  </a:lnTo>
                  <a:lnTo>
                    <a:pt x="3476" y="16141"/>
                  </a:lnTo>
                  <a:lnTo>
                    <a:pt x="3236" y="16215"/>
                  </a:lnTo>
                  <a:lnTo>
                    <a:pt x="2996" y="16288"/>
                  </a:lnTo>
                  <a:lnTo>
                    <a:pt x="2755" y="16381"/>
                  </a:lnTo>
                  <a:lnTo>
                    <a:pt x="2533" y="16473"/>
                  </a:lnTo>
                  <a:lnTo>
                    <a:pt x="2312" y="16584"/>
                  </a:lnTo>
                  <a:lnTo>
                    <a:pt x="2108" y="16695"/>
                  </a:lnTo>
                  <a:lnTo>
                    <a:pt x="1923" y="16825"/>
                  </a:lnTo>
                  <a:lnTo>
                    <a:pt x="1720" y="16973"/>
                  </a:lnTo>
                  <a:lnTo>
                    <a:pt x="1554" y="17120"/>
                  </a:lnTo>
                  <a:lnTo>
                    <a:pt x="1387" y="17287"/>
                  </a:lnTo>
                  <a:lnTo>
                    <a:pt x="1221" y="17453"/>
                  </a:lnTo>
                  <a:lnTo>
                    <a:pt x="1073" y="17620"/>
                  </a:lnTo>
                  <a:lnTo>
                    <a:pt x="943" y="17823"/>
                  </a:lnTo>
                  <a:lnTo>
                    <a:pt x="814" y="18026"/>
                  </a:lnTo>
                  <a:lnTo>
                    <a:pt x="685" y="18230"/>
                  </a:lnTo>
                  <a:lnTo>
                    <a:pt x="574" y="18452"/>
                  </a:lnTo>
                  <a:lnTo>
                    <a:pt x="481" y="18674"/>
                  </a:lnTo>
                  <a:lnTo>
                    <a:pt x="389" y="18914"/>
                  </a:lnTo>
                  <a:lnTo>
                    <a:pt x="315" y="19173"/>
                  </a:lnTo>
                  <a:lnTo>
                    <a:pt x="241" y="19432"/>
                  </a:lnTo>
                  <a:lnTo>
                    <a:pt x="167" y="19690"/>
                  </a:lnTo>
                  <a:lnTo>
                    <a:pt x="111" y="19986"/>
                  </a:lnTo>
                  <a:lnTo>
                    <a:pt x="74" y="20264"/>
                  </a:lnTo>
                  <a:lnTo>
                    <a:pt x="19" y="20874"/>
                  </a:lnTo>
                  <a:lnTo>
                    <a:pt x="1" y="21521"/>
                  </a:lnTo>
                  <a:lnTo>
                    <a:pt x="1" y="29083"/>
                  </a:lnTo>
                  <a:lnTo>
                    <a:pt x="1" y="29341"/>
                  </a:lnTo>
                  <a:lnTo>
                    <a:pt x="19" y="29582"/>
                  </a:lnTo>
                  <a:lnTo>
                    <a:pt x="56" y="29822"/>
                  </a:lnTo>
                  <a:lnTo>
                    <a:pt x="93" y="30062"/>
                  </a:lnTo>
                  <a:lnTo>
                    <a:pt x="148" y="30303"/>
                  </a:lnTo>
                  <a:lnTo>
                    <a:pt x="222" y="30543"/>
                  </a:lnTo>
                  <a:lnTo>
                    <a:pt x="296" y="30765"/>
                  </a:lnTo>
                  <a:lnTo>
                    <a:pt x="389" y="30987"/>
                  </a:lnTo>
                  <a:lnTo>
                    <a:pt x="481" y="31209"/>
                  </a:lnTo>
                  <a:lnTo>
                    <a:pt x="592" y="31412"/>
                  </a:lnTo>
                  <a:lnTo>
                    <a:pt x="703" y="31634"/>
                  </a:lnTo>
                  <a:lnTo>
                    <a:pt x="833" y="31819"/>
                  </a:lnTo>
                  <a:lnTo>
                    <a:pt x="980" y="32022"/>
                  </a:lnTo>
                  <a:lnTo>
                    <a:pt x="1128" y="32207"/>
                  </a:lnTo>
                  <a:lnTo>
                    <a:pt x="1276" y="32374"/>
                  </a:lnTo>
                  <a:lnTo>
                    <a:pt x="1443" y="32558"/>
                  </a:lnTo>
                  <a:lnTo>
                    <a:pt x="1609" y="32706"/>
                  </a:lnTo>
                  <a:lnTo>
                    <a:pt x="1794" y="32873"/>
                  </a:lnTo>
                  <a:lnTo>
                    <a:pt x="1979" y="33021"/>
                  </a:lnTo>
                  <a:lnTo>
                    <a:pt x="2164" y="33150"/>
                  </a:lnTo>
                  <a:lnTo>
                    <a:pt x="2367" y="33280"/>
                  </a:lnTo>
                  <a:lnTo>
                    <a:pt x="2570" y="33390"/>
                  </a:lnTo>
                  <a:lnTo>
                    <a:pt x="2792" y="33501"/>
                  </a:lnTo>
                  <a:lnTo>
                    <a:pt x="2996" y="33612"/>
                  </a:lnTo>
                  <a:lnTo>
                    <a:pt x="3218" y="33686"/>
                  </a:lnTo>
                  <a:lnTo>
                    <a:pt x="3458" y="33779"/>
                  </a:lnTo>
                  <a:lnTo>
                    <a:pt x="3680" y="33834"/>
                  </a:lnTo>
                  <a:lnTo>
                    <a:pt x="3920" y="33890"/>
                  </a:lnTo>
                  <a:lnTo>
                    <a:pt x="4160" y="33927"/>
                  </a:lnTo>
                  <a:lnTo>
                    <a:pt x="4401" y="33964"/>
                  </a:lnTo>
                  <a:lnTo>
                    <a:pt x="4660" y="33982"/>
                  </a:lnTo>
                  <a:lnTo>
                    <a:pt x="4918" y="34001"/>
                  </a:lnTo>
                  <a:lnTo>
                    <a:pt x="8764" y="34001"/>
                  </a:lnTo>
                  <a:lnTo>
                    <a:pt x="8949" y="33982"/>
                  </a:lnTo>
                  <a:lnTo>
                    <a:pt x="9134" y="33927"/>
                  </a:lnTo>
                  <a:lnTo>
                    <a:pt x="9300" y="33834"/>
                  </a:lnTo>
                  <a:lnTo>
                    <a:pt x="9448" y="33723"/>
                  </a:lnTo>
                  <a:lnTo>
                    <a:pt x="9559" y="33594"/>
                  </a:lnTo>
                  <a:lnTo>
                    <a:pt x="9670" y="33446"/>
                  </a:lnTo>
                  <a:lnTo>
                    <a:pt x="9744" y="33280"/>
                  </a:lnTo>
                  <a:lnTo>
                    <a:pt x="9781" y="33076"/>
                  </a:lnTo>
                  <a:lnTo>
                    <a:pt x="9836" y="32725"/>
                  </a:lnTo>
                  <a:lnTo>
                    <a:pt x="9910" y="32355"/>
                  </a:lnTo>
                  <a:lnTo>
                    <a:pt x="9984" y="32004"/>
                  </a:lnTo>
                  <a:lnTo>
                    <a:pt x="10095" y="31653"/>
                  </a:lnTo>
                  <a:lnTo>
                    <a:pt x="10206" y="31320"/>
                  </a:lnTo>
                  <a:lnTo>
                    <a:pt x="10354" y="30968"/>
                  </a:lnTo>
                  <a:lnTo>
                    <a:pt x="10502" y="30636"/>
                  </a:lnTo>
                  <a:lnTo>
                    <a:pt x="10668" y="30321"/>
                  </a:lnTo>
                  <a:lnTo>
                    <a:pt x="10853" y="29989"/>
                  </a:lnTo>
                  <a:lnTo>
                    <a:pt x="11038" y="29693"/>
                  </a:lnTo>
                  <a:lnTo>
                    <a:pt x="11260" y="29378"/>
                  </a:lnTo>
                  <a:lnTo>
                    <a:pt x="11482" y="29083"/>
                  </a:lnTo>
                  <a:lnTo>
                    <a:pt x="11722" y="28805"/>
                  </a:lnTo>
                  <a:lnTo>
                    <a:pt x="11963" y="28528"/>
                  </a:lnTo>
                  <a:lnTo>
                    <a:pt x="12240" y="28251"/>
                  </a:lnTo>
                  <a:lnTo>
                    <a:pt x="12517" y="28010"/>
                  </a:lnTo>
                  <a:lnTo>
                    <a:pt x="12813" y="27770"/>
                  </a:lnTo>
                  <a:lnTo>
                    <a:pt x="13109" y="27530"/>
                  </a:lnTo>
                  <a:lnTo>
                    <a:pt x="13423" y="27326"/>
                  </a:lnTo>
                  <a:lnTo>
                    <a:pt x="13738" y="27123"/>
                  </a:lnTo>
                  <a:lnTo>
                    <a:pt x="14070" y="26938"/>
                  </a:lnTo>
                  <a:lnTo>
                    <a:pt x="14403" y="26753"/>
                  </a:lnTo>
                  <a:lnTo>
                    <a:pt x="14736" y="26605"/>
                  </a:lnTo>
                  <a:lnTo>
                    <a:pt x="15087" y="26476"/>
                  </a:lnTo>
                  <a:lnTo>
                    <a:pt x="15439" y="26346"/>
                  </a:lnTo>
                  <a:lnTo>
                    <a:pt x="15790" y="26235"/>
                  </a:lnTo>
                  <a:lnTo>
                    <a:pt x="16141" y="26143"/>
                  </a:lnTo>
                  <a:lnTo>
                    <a:pt x="16511" y="26069"/>
                  </a:lnTo>
                  <a:lnTo>
                    <a:pt x="16881" y="26013"/>
                  </a:lnTo>
                  <a:lnTo>
                    <a:pt x="17250" y="25958"/>
                  </a:lnTo>
                  <a:lnTo>
                    <a:pt x="17620" y="25940"/>
                  </a:lnTo>
                  <a:lnTo>
                    <a:pt x="18378" y="25940"/>
                  </a:lnTo>
                  <a:lnTo>
                    <a:pt x="18748" y="25977"/>
                  </a:lnTo>
                  <a:lnTo>
                    <a:pt x="19118" y="26013"/>
                  </a:lnTo>
                  <a:lnTo>
                    <a:pt x="19488" y="26069"/>
                  </a:lnTo>
                  <a:lnTo>
                    <a:pt x="19839" y="26143"/>
                  </a:lnTo>
                  <a:lnTo>
                    <a:pt x="20209" y="26235"/>
                  </a:lnTo>
                  <a:lnTo>
                    <a:pt x="20541" y="26346"/>
                  </a:lnTo>
                  <a:lnTo>
                    <a:pt x="20893" y="26476"/>
                  </a:lnTo>
                  <a:lnTo>
                    <a:pt x="21225" y="26624"/>
                  </a:lnTo>
                  <a:lnTo>
                    <a:pt x="21540" y="26772"/>
                  </a:lnTo>
                  <a:lnTo>
                    <a:pt x="21873" y="26938"/>
                  </a:lnTo>
                  <a:lnTo>
                    <a:pt x="22168" y="27123"/>
                  </a:lnTo>
                  <a:lnTo>
                    <a:pt x="22483" y="27308"/>
                  </a:lnTo>
                  <a:lnTo>
                    <a:pt x="22778" y="27530"/>
                  </a:lnTo>
                  <a:lnTo>
                    <a:pt x="23056" y="27751"/>
                  </a:lnTo>
                  <a:lnTo>
                    <a:pt x="23315" y="27973"/>
                  </a:lnTo>
                  <a:lnTo>
                    <a:pt x="23592" y="28232"/>
                  </a:lnTo>
                  <a:lnTo>
                    <a:pt x="23832" y="28472"/>
                  </a:lnTo>
                  <a:lnTo>
                    <a:pt x="24073" y="28750"/>
                  </a:lnTo>
                  <a:lnTo>
                    <a:pt x="24295" y="29027"/>
                  </a:lnTo>
                  <a:lnTo>
                    <a:pt x="24516" y="29323"/>
                  </a:lnTo>
                  <a:lnTo>
                    <a:pt x="24720" y="29619"/>
                  </a:lnTo>
                  <a:lnTo>
                    <a:pt x="24905" y="29933"/>
                  </a:lnTo>
                  <a:lnTo>
                    <a:pt x="25090" y="30247"/>
                  </a:lnTo>
                  <a:lnTo>
                    <a:pt x="25256" y="30580"/>
                  </a:lnTo>
                  <a:lnTo>
                    <a:pt x="25404" y="30913"/>
                  </a:lnTo>
                  <a:lnTo>
                    <a:pt x="25533" y="31246"/>
                  </a:lnTo>
                  <a:lnTo>
                    <a:pt x="25644" y="31597"/>
                  </a:lnTo>
                  <a:lnTo>
                    <a:pt x="25755" y="31967"/>
                  </a:lnTo>
                  <a:lnTo>
                    <a:pt x="25848" y="32337"/>
                  </a:lnTo>
                  <a:lnTo>
                    <a:pt x="25922" y="32706"/>
                  </a:lnTo>
                  <a:lnTo>
                    <a:pt x="25959" y="33076"/>
                  </a:lnTo>
                  <a:lnTo>
                    <a:pt x="26014" y="33261"/>
                  </a:lnTo>
                  <a:lnTo>
                    <a:pt x="26088" y="33446"/>
                  </a:lnTo>
                  <a:lnTo>
                    <a:pt x="26180" y="33594"/>
                  </a:lnTo>
                  <a:lnTo>
                    <a:pt x="26310" y="33723"/>
                  </a:lnTo>
                  <a:lnTo>
                    <a:pt x="26458" y="33834"/>
                  </a:lnTo>
                  <a:lnTo>
                    <a:pt x="26624" y="33927"/>
                  </a:lnTo>
                  <a:lnTo>
                    <a:pt x="26809" y="33982"/>
                  </a:lnTo>
                  <a:lnTo>
                    <a:pt x="26994" y="34001"/>
                  </a:lnTo>
                  <a:lnTo>
                    <a:pt x="50844" y="34001"/>
                  </a:lnTo>
                  <a:lnTo>
                    <a:pt x="51029" y="33982"/>
                  </a:lnTo>
                  <a:lnTo>
                    <a:pt x="51214" y="33927"/>
                  </a:lnTo>
                  <a:lnTo>
                    <a:pt x="51380" y="33834"/>
                  </a:lnTo>
                  <a:lnTo>
                    <a:pt x="51528" y="33723"/>
                  </a:lnTo>
                  <a:lnTo>
                    <a:pt x="51658" y="33594"/>
                  </a:lnTo>
                  <a:lnTo>
                    <a:pt x="51750" y="33446"/>
                  </a:lnTo>
                  <a:lnTo>
                    <a:pt x="51824" y="33261"/>
                  </a:lnTo>
                  <a:lnTo>
                    <a:pt x="51861" y="33076"/>
                  </a:lnTo>
                  <a:lnTo>
                    <a:pt x="51917" y="32706"/>
                  </a:lnTo>
                  <a:lnTo>
                    <a:pt x="51991" y="32337"/>
                  </a:lnTo>
                  <a:lnTo>
                    <a:pt x="52083" y="31967"/>
                  </a:lnTo>
                  <a:lnTo>
                    <a:pt x="52194" y="31597"/>
                  </a:lnTo>
                  <a:lnTo>
                    <a:pt x="52305" y="31246"/>
                  </a:lnTo>
                  <a:lnTo>
                    <a:pt x="52434" y="30913"/>
                  </a:lnTo>
                  <a:lnTo>
                    <a:pt x="52582" y="30580"/>
                  </a:lnTo>
                  <a:lnTo>
                    <a:pt x="52749" y="30247"/>
                  </a:lnTo>
                  <a:lnTo>
                    <a:pt x="52933" y="29933"/>
                  </a:lnTo>
                  <a:lnTo>
                    <a:pt x="53118" y="29619"/>
                  </a:lnTo>
                  <a:lnTo>
                    <a:pt x="53322" y="29323"/>
                  </a:lnTo>
                  <a:lnTo>
                    <a:pt x="53544" y="29027"/>
                  </a:lnTo>
                  <a:lnTo>
                    <a:pt x="53784" y="28750"/>
                  </a:lnTo>
                  <a:lnTo>
                    <a:pt x="54024" y="28472"/>
                  </a:lnTo>
                  <a:lnTo>
                    <a:pt x="54265" y="28232"/>
                  </a:lnTo>
                  <a:lnTo>
                    <a:pt x="54542" y="27973"/>
                  </a:lnTo>
                  <a:lnTo>
                    <a:pt x="54819" y="27751"/>
                  </a:lnTo>
                  <a:lnTo>
                    <a:pt x="55097" y="27530"/>
                  </a:lnTo>
                  <a:lnTo>
                    <a:pt x="55392" y="27308"/>
                  </a:lnTo>
                  <a:lnTo>
                    <a:pt x="55688" y="27123"/>
                  </a:lnTo>
                  <a:lnTo>
                    <a:pt x="56003" y="26938"/>
                  </a:lnTo>
                  <a:lnTo>
                    <a:pt x="56335" y="26772"/>
                  </a:lnTo>
                  <a:lnTo>
                    <a:pt x="56668" y="26624"/>
                  </a:lnTo>
                  <a:lnTo>
                    <a:pt x="57001" y="26476"/>
                  </a:lnTo>
                  <a:lnTo>
                    <a:pt x="57334" y="26346"/>
                  </a:lnTo>
                  <a:lnTo>
                    <a:pt x="57685" y="26235"/>
                  </a:lnTo>
                  <a:lnTo>
                    <a:pt x="58055" y="26143"/>
                  </a:lnTo>
                  <a:lnTo>
                    <a:pt x="58406" y="26069"/>
                  </a:lnTo>
                  <a:lnTo>
                    <a:pt x="58776" y="26013"/>
                  </a:lnTo>
                  <a:lnTo>
                    <a:pt x="59164" y="25977"/>
                  </a:lnTo>
                  <a:lnTo>
                    <a:pt x="59534" y="25940"/>
                  </a:lnTo>
                  <a:lnTo>
                    <a:pt x="60292" y="25940"/>
                  </a:lnTo>
                  <a:lnTo>
                    <a:pt x="60680" y="25977"/>
                  </a:lnTo>
                  <a:lnTo>
                    <a:pt x="61050" y="26013"/>
                  </a:lnTo>
                  <a:lnTo>
                    <a:pt x="61420" y="26069"/>
                  </a:lnTo>
                  <a:lnTo>
                    <a:pt x="61789" y="26143"/>
                  </a:lnTo>
                  <a:lnTo>
                    <a:pt x="62141" y="26235"/>
                  </a:lnTo>
                  <a:lnTo>
                    <a:pt x="62492" y="26346"/>
                  </a:lnTo>
                  <a:lnTo>
                    <a:pt x="62843" y="26476"/>
                  </a:lnTo>
                  <a:lnTo>
                    <a:pt x="63176" y="26624"/>
                  </a:lnTo>
                  <a:lnTo>
                    <a:pt x="63509" y="26772"/>
                  </a:lnTo>
                  <a:lnTo>
                    <a:pt x="63823" y="26938"/>
                  </a:lnTo>
                  <a:lnTo>
                    <a:pt x="64138" y="27123"/>
                  </a:lnTo>
                  <a:lnTo>
                    <a:pt x="64452" y="27308"/>
                  </a:lnTo>
                  <a:lnTo>
                    <a:pt x="64729" y="27530"/>
                  </a:lnTo>
                  <a:lnTo>
                    <a:pt x="65025" y="27751"/>
                  </a:lnTo>
                  <a:lnTo>
                    <a:pt x="65302" y="27973"/>
                  </a:lnTo>
                  <a:lnTo>
                    <a:pt x="65561" y="28232"/>
                  </a:lnTo>
                  <a:lnTo>
                    <a:pt x="65820" y="28472"/>
                  </a:lnTo>
                  <a:lnTo>
                    <a:pt x="66060" y="28750"/>
                  </a:lnTo>
                  <a:lnTo>
                    <a:pt x="66282" y="29027"/>
                  </a:lnTo>
                  <a:lnTo>
                    <a:pt x="66504" y="29323"/>
                  </a:lnTo>
                  <a:lnTo>
                    <a:pt x="66707" y="29619"/>
                  </a:lnTo>
                  <a:lnTo>
                    <a:pt x="66911" y="29933"/>
                  </a:lnTo>
                  <a:lnTo>
                    <a:pt x="67077" y="30247"/>
                  </a:lnTo>
                  <a:lnTo>
                    <a:pt x="67244" y="30580"/>
                  </a:lnTo>
                  <a:lnTo>
                    <a:pt x="67392" y="30913"/>
                  </a:lnTo>
                  <a:lnTo>
                    <a:pt x="67539" y="31246"/>
                  </a:lnTo>
                  <a:lnTo>
                    <a:pt x="67650" y="31597"/>
                  </a:lnTo>
                  <a:lnTo>
                    <a:pt x="67761" y="31967"/>
                  </a:lnTo>
                  <a:lnTo>
                    <a:pt x="67835" y="32337"/>
                  </a:lnTo>
                  <a:lnTo>
                    <a:pt x="67909" y="32706"/>
                  </a:lnTo>
                  <a:lnTo>
                    <a:pt x="67965" y="33076"/>
                  </a:lnTo>
                  <a:lnTo>
                    <a:pt x="68002" y="33261"/>
                  </a:lnTo>
                  <a:lnTo>
                    <a:pt x="68076" y="33446"/>
                  </a:lnTo>
                  <a:lnTo>
                    <a:pt x="68187" y="33594"/>
                  </a:lnTo>
                  <a:lnTo>
                    <a:pt x="68316" y="33723"/>
                  </a:lnTo>
                  <a:lnTo>
                    <a:pt x="68464" y="33834"/>
                  </a:lnTo>
                  <a:lnTo>
                    <a:pt x="68630" y="33927"/>
                  </a:lnTo>
                  <a:lnTo>
                    <a:pt x="68797" y="33982"/>
                  </a:lnTo>
                  <a:lnTo>
                    <a:pt x="69000" y="34001"/>
                  </a:lnTo>
                  <a:lnTo>
                    <a:pt x="74861" y="34001"/>
                  </a:lnTo>
                  <a:lnTo>
                    <a:pt x="75101" y="33982"/>
                  </a:lnTo>
                  <a:lnTo>
                    <a:pt x="75360" y="33964"/>
                  </a:lnTo>
                  <a:lnTo>
                    <a:pt x="75600" y="33927"/>
                  </a:lnTo>
                  <a:lnTo>
                    <a:pt x="75841" y="33890"/>
                  </a:lnTo>
                  <a:lnTo>
                    <a:pt x="76081" y="33834"/>
                  </a:lnTo>
                  <a:lnTo>
                    <a:pt x="76322" y="33779"/>
                  </a:lnTo>
                  <a:lnTo>
                    <a:pt x="76543" y="33686"/>
                  </a:lnTo>
                  <a:lnTo>
                    <a:pt x="76765" y="33612"/>
                  </a:lnTo>
                  <a:lnTo>
                    <a:pt x="76987" y="33501"/>
                  </a:lnTo>
                  <a:lnTo>
                    <a:pt x="77190" y="33390"/>
                  </a:lnTo>
                  <a:lnTo>
                    <a:pt x="77394" y="33280"/>
                  </a:lnTo>
                  <a:lnTo>
                    <a:pt x="77597" y="33150"/>
                  </a:lnTo>
                  <a:lnTo>
                    <a:pt x="77801" y="33021"/>
                  </a:lnTo>
                  <a:lnTo>
                    <a:pt x="77985" y="32873"/>
                  </a:lnTo>
                  <a:lnTo>
                    <a:pt x="78152" y="32706"/>
                  </a:lnTo>
                  <a:lnTo>
                    <a:pt x="78337" y="32558"/>
                  </a:lnTo>
                  <a:lnTo>
                    <a:pt x="78485" y="32374"/>
                  </a:lnTo>
                  <a:lnTo>
                    <a:pt x="78651" y="32207"/>
                  </a:lnTo>
                  <a:lnTo>
                    <a:pt x="78799" y="32022"/>
                  </a:lnTo>
                  <a:lnTo>
                    <a:pt x="78928" y="31819"/>
                  </a:lnTo>
                  <a:lnTo>
                    <a:pt x="79058" y="31634"/>
                  </a:lnTo>
                  <a:lnTo>
                    <a:pt x="79169" y="31412"/>
                  </a:lnTo>
                  <a:lnTo>
                    <a:pt x="79280" y="31209"/>
                  </a:lnTo>
                  <a:lnTo>
                    <a:pt x="79391" y="30987"/>
                  </a:lnTo>
                  <a:lnTo>
                    <a:pt x="79465" y="30765"/>
                  </a:lnTo>
                  <a:lnTo>
                    <a:pt x="79539" y="30543"/>
                  </a:lnTo>
                  <a:lnTo>
                    <a:pt x="79612" y="30303"/>
                  </a:lnTo>
                  <a:lnTo>
                    <a:pt x="79668" y="30062"/>
                  </a:lnTo>
                  <a:lnTo>
                    <a:pt x="79705" y="29822"/>
                  </a:lnTo>
                  <a:lnTo>
                    <a:pt x="79742" y="29582"/>
                  </a:lnTo>
                  <a:lnTo>
                    <a:pt x="79760" y="29323"/>
                  </a:lnTo>
                  <a:lnTo>
                    <a:pt x="79760" y="29083"/>
                  </a:lnTo>
                  <a:lnTo>
                    <a:pt x="79760" y="21521"/>
                  </a:lnTo>
                  <a:lnTo>
                    <a:pt x="79760" y="21280"/>
                  </a:lnTo>
                  <a:lnTo>
                    <a:pt x="79742" y="21040"/>
                  </a:lnTo>
                  <a:lnTo>
                    <a:pt x="79723" y="20781"/>
                  </a:lnTo>
                  <a:lnTo>
                    <a:pt x="79668" y="20541"/>
                  </a:lnTo>
                  <a:lnTo>
                    <a:pt x="79631" y="20301"/>
                  </a:lnTo>
                  <a:lnTo>
                    <a:pt x="79557" y="20060"/>
                  </a:lnTo>
                  <a:lnTo>
                    <a:pt x="79409" y="19579"/>
                  </a:lnTo>
                  <a:lnTo>
                    <a:pt x="79206" y="19117"/>
                  </a:lnTo>
                  <a:lnTo>
                    <a:pt x="78965" y="18655"/>
                  </a:lnTo>
                  <a:lnTo>
                    <a:pt x="78688" y="18230"/>
                  </a:lnTo>
                  <a:lnTo>
                    <a:pt x="78522" y="18026"/>
                  </a:lnTo>
                  <a:lnTo>
                    <a:pt x="78374" y="17823"/>
                  </a:lnTo>
                  <a:lnTo>
                    <a:pt x="78189" y="17620"/>
                  </a:lnTo>
                  <a:lnTo>
                    <a:pt x="77985" y="17416"/>
                  </a:lnTo>
                  <a:lnTo>
                    <a:pt x="77801" y="17250"/>
                  </a:lnTo>
                  <a:lnTo>
                    <a:pt x="77597" y="17065"/>
                  </a:lnTo>
                  <a:lnTo>
                    <a:pt x="77394" y="16917"/>
                  </a:lnTo>
                  <a:lnTo>
                    <a:pt x="77172" y="16769"/>
                  </a:lnTo>
                  <a:lnTo>
                    <a:pt x="76969" y="16640"/>
                  </a:lnTo>
                  <a:lnTo>
                    <a:pt x="76747" y="16529"/>
                  </a:lnTo>
                  <a:lnTo>
                    <a:pt x="76506" y="16418"/>
                  </a:lnTo>
                  <a:lnTo>
                    <a:pt x="76285" y="16325"/>
                  </a:lnTo>
                  <a:lnTo>
                    <a:pt x="76063" y="16251"/>
                  </a:lnTo>
                  <a:lnTo>
                    <a:pt x="75822" y="16196"/>
                  </a:lnTo>
                  <a:lnTo>
                    <a:pt x="75582" y="16141"/>
                  </a:lnTo>
                  <a:lnTo>
                    <a:pt x="75342" y="16104"/>
                  </a:lnTo>
                  <a:lnTo>
                    <a:pt x="75101" y="16085"/>
                  </a:lnTo>
                  <a:lnTo>
                    <a:pt x="74861" y="16067"/>
                  </a:lnTo>
                  <a:lnTo>
                    <a:pt x="60791" y="16122"/>
                  </a:lnTo>
                  <a:lnTo>
                    <a:pt x="59978" y="15290"/>
                  </a:lnTo>
                  <a:lnTo>
                    <a:pt x="59053" y="14329"/>
                  </a:lnTo>
                  <a:lnTo>
                    <a:pt x="58073" y="13275"/>
                  </a:lnTo>
                  <a:lnTo>
                    <a:pt x="57075" y="12147"/>
                  </a:lnTo>
                  <a:lnTo>
                    <a:pt x="55041" y="9873"/>
                  </a:lnTo>
                  <a:lnTo>
                    <a:pt x="53192" y="7765"/>
                  </a:lnTo>
                  <a:lnTo>
                    <a:pt x="51880" y="6286"/>
                  </a:lnTo>
                  <a:lnTo>
                    <a:pt x="51029" y="5343"/>
                  </a:lnTo>
                  <a:lnTo>
                    <a:pt x="51029" y="5325"/>
                  </a:lnTo>
                  <a:lnTo>
                    <a:pt x="50789" y="5103"/>
                  </a:lnTo>
                  <a:lnTo>
                    <a:pt x="50567" y="4918"/>
                  </a:lnTo>
                  <a:lnTo>
                    <a:pt x="50345" y="4733"/>
                  </a:lnTo>
                  <a:lnTo>
                    <a:pt x="50105" y="4567"/>
                  </a:lnTo>
                  <a:lnTo>
                    <a:pt x="49864" y="4419"/>
                  </a:lnTo>
                  <a:lnTo>
                    <a:pt x="49624" y="4289"/>
                  </a:lnTo>
                  <a:lnTo>
                    <a:pt x="49402" y="4178"/>
                  </a:lnTo>
                  <a:lnTo>
                    <a:pt x="49162" y="4067"/>
                  </a:lnTo>
                  <a:lnTo>
                    <a:pt x="48921" y="3994"/>
                  </a:lnTo>
                  <a:lnTo>
                    <a:pt x="48681" y="3920"/>
                  </a:lnTo>
                  <a:lnTo>
                    <a:pt x="48441" y="3846"/>
                  </a:lnTo>
                  <a:lnTo>
                    <a:pt x="48200" y="3809"/>
                  </a:lnTo>
                  <a:lnTo>
                    <a:pt x="47960" y="3772"/>
                  </a:lnTo>
                  <a:lnTo>
                    <a:pt x="47720" y="3735"/>
                  </a:lnTo>
                  <a:lnTo>
                    <a:pt x="47239" y="3716"/>
                  </a:lnTo>
                  <a:lnTo>
                    <a:pt x="45852" y="3716"/>
                  </a:lnTo>
                  <a:lnTo>
                    <a:pt x="45852" y="1849"/>
                  </a:lnTo>
                  <a:lnTo>
                    <a:pt x="45834" y="1516"/>
                  </a:lnTo>
                  <a:lnTo>
                    <a:pt x="45778" y="1202"/>
                  </a:lnTo>
                  <a:lnTo>
                    <a:pt x="45741" y="1035"/>
                  </a:lnTo>
                  <a:lnTo>
                    <a:pt x="45686" y="887"/>
                  </a:lnTo>
                  <a:lnTo>
                    <a:pt x="45630" y="740"/>
                  </a:lnTo>
                  <a:lnTo>
                    <a:pt x="45556" y="592"/>
                  </a:lnTo>
                  <a:lnTo>
                    <a:pt x="45464" y="481"/>
                  </a:lnTo>
                  <a:lnTo>
                    <a:pt x="45353" y="351"/>
                  </a:lnTo>
                  <a:lnTo>
                    <a:pt x="45224" y="259"/>
                  </a:lnTo>
                  <a:lnTo>
                    <a:pt x="45076" y="166"/>
                  </a:lnTo>
                  <a:lnTo>
                    <a:pt x="44909" y="92"/>
                  </a:lnTo>
                  <a:lnTo>
                    <a:pt x="44724" y="37"/>
                  </a:lnTo>
                  <a:lnTo>
                    <a:pt x="44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3856925" y="2188725"/>
              <a:ext cx="326350" cy="325875"/>
            </a:xfrm>
            <a:custGeom>
              <a:rect b="b" l="l" r="r" t="t"/>
              <a:pathLst>
                <a:path extrusionOk="0" h="13035" w="13054">
                  <a:moveTo>
                    <a:pt x="6195" y="0"/>
                  </a:moveTo>
                  <a:lnTo>
                    <a:pt x="5862" y="37"/>
                  </a:lnTo>
                  <a:lnTo>
                    <a:pt x="5529" y="74"/>
                  </a:lnTo>
                  <a:lnTo>
                    <a:pt x="5215" y="130"/>
                  </a:lnTo>
                  <a:lnTo>
                    <a:pt x="4900" y="204"/>
                  </a:lnTo>
                  <a:lnTo>
                    <a:pt x="4586" y="296"/>
                  </a:lnTo>
                  <a:lnTo>
                    <a:pt x="4290" y="389"/>
                  </a:lnTo>
                  <a:lnTo>
                    <a:pt x="3995" y="518"/>
                  </a:lnTo>
                  <a:lnTo>
                    <a:pt x="3699" y="647"/>
                  </a:lnTo>
                  <a:lnTo>
                    <a:pt x="3421" y="777"/>
                  </a:lnTo>
                  <a:lnTo>
                    <a:pt x="3144" y="943"/>
                  </a:lnTo>
                  <a:lnTo>
                    <a:pt x="2885" y="1110"/>
                  </a:lnTo>
                  <a:lnTo>
                    <a:pt x="2626" y="1294"/>
                  </a:lnTo>
                  <a:lnTo>
                    <a:pt x="2386" y="1479"/>
                  </a:lnTo>
                  <a:lnTo>
                    <a:pt x="2146" y="1683"/>
                  </a:lnTo>
                  <a:lnTo>
                    <a:pt x="1924" y="1905"/>
                  </a:lnTo>
                  <a:lnTo>
                    <a:pt x="1702" y="2126"/>
                  </a:lnTo>
                  <a:lnTo>
                    <a:pt x="1499" y="2367"/>
                  </a:lnTo>
                  <a:lnTo>
                    <a:pt x="1295" y="2626"/>
                  </a:lnTo>
                  <a:lnTo>
                    <a:pt x="1129" y="2866"/>
                  </a:lnTo>
                  <a:lnTo>
                    <a:pt x="944" y="3143"/>
                  </a:lnTo>
                  <a:lnTo>
                    <a:pt x="796" y="3402"/>
                  </a:lnTo>
                  <a:lnTo>
                    <a:pt x="648" y="3698"/>
                  </a:lnTo>
                  <a:lnTo>
                    <a:pt x="519" y="3975"/>
                  </a:lnTo>
                  <a:lnTo>
                    <a:pt x="408" y="4271"/>
                  </a:lnTo>
                  <a:lnTo>
                    <a:pt x="297" y="4585"/>
                  </a:lnTo>
                  <a:lnTo>
                    <a:pt x="204" y="4881"/>
                  </a:lnTo>
                  <a:lnTo>
                    <a:pt x="130" y="5196"/>
                  </a:lnTo>
                  <a:lnTo>
                    <a:pt x="75" y="5528"/>
                  </a:lnTo>
                  <a:lnTo>
                    <a:pt x="38" y="5843"/>
                  </a:lnTo>
                  <a:lnTo>
                    <a:pt x="19" y="6175"/>
                  </a:lnTo>
                  <a:lnTo>
                    <a:pt x="1" y="6508"/>
                  </a:lnTo>
                  <a:lnTo>
                    <a:pt x="19" y="6860"/>
                  </a:lnTo>
                  <a:lnTo>
                    <a:pt x="38" y="7192"/>
                  </a:lnTo>
                  <a:lnTo>
                    <a:pt x="75" y="7507"/>
                  </a:lnTo>
                  <a:lnTo>
                    <a:pt x="130" y="7839"/>
                  </a:lnTo>
                  <a:lnTo>
                    <a:pt x="204" y="8154"/>
                  </a:lnTo>
                  <a:lnTo>
                    <a:pt x="297" y="8450"/>
                  </a:lnTo>
                  <a:lnTo>
                    <a:pt x="408" y="8764"/>
                  </a:lnTo>
                  <a:lnTo>
                    <a:pt x="519" y="9060"/>
                  </a:lnTo>
                  <a:lnTo>
                    <a:pt x="648" y="9337"/>
                  </a:lnTo>
                  <a:lnTo>
                    <a:pt x="796" y="9633"/>
                  </a:lnTo>
                  <a:lnTo>
                    <a:pt x="944" y="9892"/>
                  </a:lnTo>
                  <a:lnTo>
                    <a:pt x="1129" y="10169"/>
                  </a:lnTo>
                  <a:lnTo>
                    <a:pt x="1295" y="10409"/>
                  </a:lnTo>
                  <a:lnTo>
                    <a:pt x="1499" y="10668"/>
                  </a:lnTo>
                  <a:lnTo>
                    <a:pt x="1702" y="10909"/>
                  </a:lnTo>
                  <a:lnTo>
                    <a:pt x="1924" y="11130"/>
                  </a:lnTo>
                  <a:lnTo>
                    <a:pt x="2146" y="11352"/>
                  </a:lnTo>
                  <a:lnTo>
                    <a:pt x="2386" y="11556"/>
                  </a:lnTo>
                  <a:lnTo>
                    <a:pt x="2626" y="11741"/>
                  </a:lnTo>
                  <a:lnTo>
                    <a:pt x="2885" y="11925"/>
                  </a:lnTo>
                  <a:lnTo>
                    <a:pt x="3144" y="12092"/>
                  </a:lnTo>
                  <a:lnTo>
                    <a:pt x="3421" y="12258"/>
                  </a:lnTo>
                  <a:lnTo>
                    <a:pt x="3699" y="12388"/>
                  </a:lnTo>
                  <a:lnTo>
                    <a:pt x="3995" y="12536"/>
                  </a:lnTo>
                  <a:lnTo>
                    <a:pt x="4290" y="12646"/>
                  </a:lnTo>
                  <a:lnTo>
                    <a:pt x="4586" y="12739"/>
                  </a:lnTo>
                  <a:lnTo>
                    <a:pt x="4900" y="12831"/>
                  </a:lnTo>
                  <a:lnTo>
                    <a:pt x="5215" y="12905"/>
                  </a:lnTo>
                  <a:lnTo>
                    <a:pt x="5529" y="12961"/>
                  </a:lnTo>
                  <a:lnTo>
                    <a:pt x="5862" y="12998"/>
                  </a:lnTo>
                  <a:lnTo>
                    <a:pt x="6195" y="13035"/>
                  </a:lnTo>
                  <a:lnTo>
                    <a:pt x="6860" y="13035"/>
                  </a:lnTo>
                  <a:lnTo>
                    <a:pt x="7193" y="12998"/>
                  </a:lnTo>
                  <a:lnTo>
                    <a:pt x="7526" y="12961"/>
                  </a:lnTo>
                  <a:lnTo>
                    <a:pt x="7840" y="12905"/>
                  </a:lnTo>
                  <a:lnTo>
                    <a:pt x="8154" y="12831"/>
                  </a:lnTo>
                  <a:lnTo>
                    <a:pt x="8469" y="12739"/>
                  </a:lnTo>
                  <a:lnTo>
                    <a:pt x="8765" y="12646"/>
                  </a:lnTo>
                  <a:lnTo>
                    <a:pt x="9060" y="12536"/>
                  </a:lnTo>
                  <a:lnTo>
                    <a:pt x="9356" y="12388"/>
                  </a:lnTo>
                  <a:lnTo>
                    <a:pt x="9634" y="12258"/>
                  </a:lnTo>
                  <a:lnTo>
                    <a:pt x="9911" y="12092"/>
                  </a:lnTo>
                  <a:lnTo>
                    <a:pt x="10170" y="11925"/>
                  </a:lnTo>
                  <a:lnTo>
                    <a:pt x="10429" y="11741"/>
                  </a:lnTo>
                  <a:lnTo>
                    <a:pt x="10669" y="11556"/>
                  </a:lnTo>
                  <a:lnTo>
                    <a:pt x="10909" y="11352"/>
                  </a:lnTo>
                  <a:lnTo>
                    <a:pt x="11131" y="11130"/>
                  </a:lnTo>
                  <a:lnTo>
                    <a:pt x="11353" y="10909"/>
                  </a:lnTo>
                  <a:lnTo>
                    <a:pt x="11556" y="10668"/>
                  </a:lnTo>
                  <a:lnTo>
                    <a:pt x="11760" y="10409"/>
                  </a:lnTo>
                  <a:lnTo>
                    <a:pt x="11945" y="10169"/>
                  </a:lnTo>
                  <a:lnTo>
                    <a:pt x="12111" y="9892"/>
                  </a:lnTo>
                  <a:lnTo>
                    <a:pt x="12259" y="9633"/>
                  </a:lnTo>
                  <a:lnTo>
                    <a:pt x="12407" y="9337"/>
                  </a:lnTo>
                  <a:lnTo>
                    <a:pt x="12536" y="9060"/>
                  </a:lnTo>
                  <a:lnTo>
                    <a:pt x="12647" y="8764"/>
                  </a:lnTo>
                  <a:lnTo>
                    <a:pt x="12758" y="8450"/>
                  </a:lnTo>
                  <a:lnTo>
                    <a:pt x="12851" y="8154"/>
                  </a:lnTo>
                  <a:lnTo>
                    <a:pt x="12925" y="7839"/>
                  </a:lnTo>
                  <a:lnTo>
                    <a:pt x="12980" y="7507"/>
                  </a:lnTo>
                  <a:lnTo>
                    <a:pt x="13017" y="7192"/>
                  </a:lnTo>
                  <a:lnTo>
                    <a:pt x="13035" y="6860"/>
                  </a:lnTo>
                  <a:lnTo>
                    <a:pt x="13054" y="6508"/>
                  </a:lnTo>
                  <a:lnTo>
                    <a:pt x="13035" y="6175"/>
                  </a:lnTo>
                  <a:lnTo>
                    <a:pt x="13017" y="5843"/>
                  </a:lnTo>
                  <a:lnTo>
                    <a:pt x="12980" y="5528"/>
                  </a:lnTo>
                  <a:lnTo>
                    <a:pt x="12925" y="5196"/>
                  </a:lnTo>
                  <a:lnTo>
                    <a:pt x="12851" y="4881"/>
                  </a:lnTo>
                  <a:lnTo>
                    <a:pt x="12758" y="4585"/>
                  </a:lnTo>
                  <a:lnTo>
                    <a:pt x="12647" y="4271"/>
                  </a:lnTo>
                  <a:lnTo>
                    <a:pt x="12536" y="3975"/>
                  </a:lnTo>
                  <a:lnTo>
                    <a:pt x="12407" y="3698"/>
                  </a:lnTo>
                  <a:lnTo>
                    <a:pt x="12259" y="3402"/>
                  </a:lnTo>
                  <a:lnTo>
                    <a:pt x="12111" y="3143"/>
                  </a:lnTo>
                  <a:lnTo>
                    <a:pt x="11945" y="2866"/>
                  </a:lnTo>
                  <a:lnTo>
                    <a:pt x="11760" y="2626"/>
                  </a:lnTo>
                  <a:lnTo>
                    <a:pt x="11556" y="2367"/>
                  </a:lnTo>
                  <a:lnTo>
                    <a:pt x="11353" y="2126"/>
                  </a:lnTo>
                  <a:lnTo>
                    <a:pt x="11131" y="1905"/>
                  </a:lnTo>
                  <a:lnTo>
                    <a:pt x="10909" y="1683"/>
                  </a:lnTo>
                  <a:lnTo>
                    <a:pt x="10669" y="1479"/>
                  </a:lnTo>
                  <a:lnTo>
                    <a:pt x="10429" y="1294"/>
                  </a:lnTo>
                  <a:lnTo>
                    <a:pt x="10170" y="1110"/>
                  </a:lnTo>
                  <a:lnTo>
                    <a:pt x="9911" y="943"/>
                  </a:lnTo>
                  <a:lnTo>
                    <a:pt x="9634" y="777"/>
                  </a:lnTo>
                  <a:lnTo>
                    <a:pt x="9356" y="647"/>
                  </a:lnTo>
                  <a:lnTo>
                    <a:pt x="9060" y="518"/>
                  </a:lnTo>
                  <a:lnTo>
                    <a:pt x="8765" y="389"/>
                  </a:lnTo>
                  <a:lnTo>
                    <a:pt x="8469" y="296"/>
                  </a:lnTo>
                  <a:lnTo>
                    <a:pt x="8154" y="204"/>
                  </a:lnTo>
                  <a:lnTo>
                    <a:pt x="7840" y="130"/>
                  </a:lnTo>
                  <a:lnTo>
                    <a:pt x="7526" y="74"/>
                  </a:lnTo>
                  <a:lnTo>
                    <a:pt x="7193" y="37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3913800" y="2245100"/>
              <a:ext cx="212625" cy="213125"/>
            </a:xfrm>
            <a:custGeom>
              <a:rect b="b" l="l" r="r" t="t"/>
              <a:pathLst>
                <a:path extrusionOk="0" h="8525" w="8505">
                  <a:moveTo>
                    <a:pt x="4252" y="1"/>
                  </a:moveTo>
                  <a:lnTo>
                    <a:pt x="4031" y="19"/>
                  </a:lnTo>
                  <a:lnTo>
                    <a:pt x="3827" y="38"/>
                  </a:lnTo>
                  <a:lnTo>
                    <a:pt x="3402" y="93"/>
                  </a:lnTo>
                  <a:lnTo>
                    <a:pt x="2995" y="204"/>
                  </a:lnTo>
                  <a:lnTo>
                    <a:pt x="2607" y="352"/>
                  </a:lnTo>
                  <a:lnTo>
                    <a:pt x="2219" y="519"/>
                  </a:lnTo>
                  <a:lnTo>
                    <a:pt x="1867" y="740"/>
                  </a:lnTo>
                  <a:lnTo>
                    <a:pt x="1553" y="981"/>
                  </a:lnTo>
                  <a:lnTo>
                    <a:pt x="1239" y="1258"/>
                  </a:lnTo>
                  <a:lnTo>
                    <a:pt x="980" y="1554"/>
                  </a:lnTo>
                  <a:lnTo>
                    <a:pt x="721" y="1887"/>
                  </a:lnTo>
                  <a:lnTo>
                    <a:pt x="518" y="2238"/>
                  </a:lnTo>
                  <a:lnTo>
                    <a:pt x="333" y="2608"/>
                  </a:lnTo>
                  <a:lnTo>
                    <a:pt x="185" y="2996"/>
                  </a:lnTo>
                  <a:lnTo>
                    <a:pt x="93" y="3403"/>
                  </a:lnTo>
                  <a:lnTo>
                    <a:pt x="19" y="3828"/>
                  </a:lnTo>
                  <a:lnTo>
                    <a:pt x="0" y="4050"/>
                  </a:lnTo>
                  <a:lnTo>
                    <a:pt x="0" y="4272"/>
                  </a:lnTo>
                  <a:lnTo>
                    <a:pt x="0" y="4475"/>
                  </a:lnTo>
                  <a:lnTo>
                    <a:pt x="19" y="4697"/>
                  </a:lnTo>
                  <a:lnTo>
                    <a:pt x="93" y="5122"/>
                  </a:lnTo>
                  <a:lnTo>
                    <a:pt x="185" y="5529"/>
                  </a:lnTo>
                  <a:lnTo>
                    <a:pt x="333" y="5917"/>
                  </a:lnTo>
                  <a:lnTo>
                    <a:pt x="518" y="6287"/>
                  </a:lnTo>
                  <a:lnTo>
                    <a:pt x="721" y="6638"/>
                  </a:lnTo>
                  <a:lnTo>
                    <a:pt x="980" y="6971"/>
                  </a:lnTo>
                  <a:lnTo>
                    <a:pt x="1239" y="7267"/>
                  </a:lnTo>
                  <a:lnTo>
                    <a:pt x="1553" y="7544"/>
                  </a:lnTo>
                  <a:lnTo>
                    <a:pt x="1867" y="7785"/>
                  </a:lnTo>
                  <a:lnTo>
                    <a:pt x="2219" y="8006"/>
                  </a:lnTo>
                  <a:lnTo>
                    <a:pt x="2607" y="8173"/>
                  </a:lnTo>
                  <a:lnTo>
                    <a:pt x="2995" y="8321"/>
                  </a:lnTo>
                  <a:lnTo>
                    <a:pt x="3402" y="8432"/>
                  </a:lnTo>
                  <a:lnTo>
                    <a:pt x="3827" y="8487"/>
                  </a:lnTo>
                  <a:lnTo>
                    <a:pt x="4031" y="8506"/>
                  </a:lnTo>
                  <a:lnTo>
                    <a:pt x="4252" y="8524"/>
                  </a:lnTo>
                  <a:lnTo>
                    <a:pt x="4474" y="8506"/>
                  </a:lnTo>
                  <a:lnTo>
                    <a:pt x="4696" y="8487"/>
                  </a:lnTo>
                  <a:lnTo>
                    <a:pt x="5103" y="8432"/>
                  </a:lnTo>
                  <a:lnTo>
                    <a:pt x="5510" y="8321"/>
                  </a:lnTo>
                  <a:lnTo>
                    <a:pt x="5916" y="8173"/>
                  </a:lnTo>
                  <a:lnTo>
                    <a:pt x="6286" y="8006"/>
                  </a:lnTo>
                  <a:lnTo>
                    <a:pt x="6638" y="7785"/>
                  </a:lnTo>
                  <a:lnTo>
                    <a:pt x="6952" y="7544"/>
                  </a:lnTo>
                  <a:lnTo>
                    <a:pt x="7266" y="7267"/>
                  </a:lnTo>
                  <a:lnTo>
                    <a:pt x="7543" y="6971"/>
                  </a:lnTo>
                  <a:lnTo>
                    <a:pt x="7784" y="6638"/>
                  </a:lnTo>
                  <a:lnTo>
                    <a:pt x="7987" y="6287"/>
                  </a:lnTo>
                  <a:lnTo>
                    <a:pt x="8172" y="5917"/>
                  </a:lnTo>
                  <a:lnTo>
                    <a:pt x="8320" y="5529"/>
                  </a:lnTo>
                  <a:lnTo>
                    <a:pt x="8412" y="5122"/>
                  </a:lnTo>
                  <a:lnTo>
                    <a:pt x="8486" y="4697"/>
                  </a:lnTo>
                  <a:lnTo>
                    <a:pt x="8505" y="4475"/>
                  </a:lnTo>
                  <a:lnTo>
                    <a:pt x="8505" y="4272"/>
                  </a:lnTo>
                  <a:lnTo>
                    <a:pt x="8505" y="4050"/>
                  </a:lnTo>
                  <a:lnTo>
                    <a:pt x="8486" y="3828"/>
                  </a:lnTo>
                  <a:lnTo>
                    <a:pt x="8412" y="3403"/>
                  </a:lnTo>
                  <a:lnTo>
                    <a:pt x="8320" y="2996"/>
                  </a:lnTo>
                  <a:lnTo>
                    <a:pt x="8172" y="2608"/>
                  </a:lnTo>
                  <a:lnTo>
                    <a:pt x="7987" y="2238"/>
                  </a:lnTo>
                  <a:lnTo>
                    <a:pt x="7784" y="1887"/>
                  </a:lnTo>
                  <a:lnTo>
                    <a:pt x="7543" y="1554"/>
                  </a:lnTo>
                  <a:lnTo>
                    <a:pt x="7266" y="1258"/>
                  </a:lnTo>
                  <a:lnTo>
                    <a:pt x="6952" y="981"/>
                  </a:lnTo>
                  <a:lnTo>
                    <a:pt x="6638" y="740"/>
                  </a:lnTo>
                  <a:lnTo>
                    <a:pt x="6286" y="519"/>
                  </a:lnTo>
                  <a:lnTo>
                    <a:pt x="5916" y="352"/>
                  </a:lnTo>
                  <a:lnTo>
                    <a:pt x="5510" y="204"/>
                  </a:lnTo>
                  <a:lnTo>
                    <a:pt x="5103" y="93"/>
                  </a:lnTo>
                  <a:lnTo>
                    <a:pt x="4696" y="38"/>
                  </a:lnTo>
                  <a:lnTo>
                    <a:pt x="4474" y="19"/>
                  </a:lnTo>
                  <a:lnTo>
                    <a:pt x="42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4908025" y="2188725"/>
              <a:ext cx="326350" cy="325875"/>
            </a:xfrm>
            <a:custGeom>
              <a:rect b="b" l="l" r="r" t="t"/>
              <a:pathLst>
                <a:path extrusionOk="0" h="13035" w="13054">
                  <a:moveTo>
                    <a:pt x="6194" y="0"/>
                  </a:moveTo>
                  <a:lnTo>
                    <a:pt x="5861" y="37"/>
                  </a:lnTo>
                  <a:lnTo>
                    <a:pt x="5547" y="74"/>
                  </a:lnTo>
                  <a:lnTo>
                    <a:pt x="5214" y="130"/>
                  </a:lnTo>
                  <a:lnTo>
                    <a:pt x="4900" y="204"/>
                  </a:lnTo>
                  <a:lnTo>
                    <a:pt x="4585" y="296"/>
                  </a:lnTo>
                  <a:lnTo>
                    <a:pt x="4289" y="389"/>
                  </a:lnTo>
                  <a:lnTo>
                    <a:pt x="3994" y="518"/>
                  </a:lnTo>
                  <a:lnTo>
                    <a:pt x="3698" y="647"/>
                  </a:lnTo>
                  <a:lnTo>
                    <a:pt x="3420" y="777"/>
                  </a:lnTo>
                  <a:lnTo>
                    <a:pt x="3143" y="943"/>
                  </a:lnTo>
                  <a:lnTo>
                    <a:pt x="2884" y="1110"/>
                  </a:lnTo>
                  <a:lnTo>
                    <a:pt x="2625" y="1294"/>
                  </a:lnTo>
                  <a:lnTo>
                    <a:pt x="2385" y="1479"/>
                  </a:lnTo>
                  <a:lnTo>
                    <a:pt x="2145" y="1683"/>
                  </a:lnTo>
                  <a:lnTo>
                    <a:pt x="1923" y="1905"/>
                  </a:lnTo>
                  <a:lnTo>
                    <a:pt x="1701" y="2126"/>
                  </a:lnTo>
                  <a:lnTo>
                    <a:pt x="1498" y="2367"/>
                  </a:lnTo>
                  <a:lnTo>
                    <a:pt x="1313" y="2626"/>
                  </a:lnTo>
                  <a:lnTo>
                    <a:pt x="1128" y="2866"/>
                  </a:lnTo>
                  <a:lnTo>
                    <a:pt x="962" y="3143"/>
                  </a:lnTo>
                  <a:lnTo>
                    <a:pt x="795" y="3402"/>
                  </a:lnTo>
                  <a:lnTo>
                    <a:pt x="647" y="3698"/>
                  </a:lnTo>
                  <a:lnTo>
                    <a:pt x="518" y="3975"/>
                  </a:lnTo>
                  <a:lnTo>
                    <a:pt x="407" y="4271"/>
                  </a:lnTo>
                  <a:lnTo>
                    <a:pt x="296" y="4585"/>
                  </a:lnTo>
                  <a:lnTo>
                    <a:pt x="222" y="4881"/>
                  </a:lnTo>
                  <a:lnTo>
                    <a:pt x="148" y="5196"/>
                  </a:lnTo>
                  <a:lnTo>
                    <a:pt x="74" y="5528"/>
                  </a:lnTo>
                  <a:lnTo>
                    <a:pt x="37" y="5843"/>
                  </a:lnTo>
                  <a:lnTo>
                    <a:pt x="19" y="6175"/>
                  </a:lnTo>
                  <a:lnTo>
                    <a:pt x="0" y="6508"/>
                  </a:lnTo>
                  <a:lnTo>
                    <a:pt x="19" y="6860"/>
                  </a:lnTo>
                  <a:lnTo>
                    <a:pt x="37" y="7192"/>
                  </a:lnTo>
                  <a:lnTo>
                    <a:pt x="74" y="7507"/>
                  </a:lnTo>
                  <a:lnTo>
                    <a:pt x="148" y="7839"/>
                  </a:lnTo>
                  <a:lnTo>
                    <a:pt x="222" y="8154"/>
                  </a:lnTo>
                  <a:lnTo>
                    <a:pt x="296" y="8450"/>
                  </a:lnTo>
                  <a:lnTo>
                    <a:pt x="407" y="8764"/>
                  </a:lnTo>
                  <a:lnTo>
                    <a:pt x="518" y="9060"/>
                  </a:lnTo>
                  <a:lnTo>
                    <a:pt x="647" y="9337"/>
                  </a:lnTo>
                  <a:lnTo>
                    <a:pt x="795" y="9633"/>
                  </a:lnTo>
                  <a:lnTo>
                    <a:pt x="962" y="9892"/>
                  </a:lnTo>
                  <a:lnTo>
                    <a:pt x="1128" y="10169"/>
                  </a:lnTo>
                  <a:lnTo>
                    <a:pt x="1313" y="10409"/>
                  </a:lnTo>
                  <a:lnTo>
                    <a:pt x="1498" y="10668"/>
                  </a:lnTo>
                  <a:lnTo>
                    <a:pt x="1701" y="10909"/>
                  </a:lnTo>
                  <a:lnTo>
                    <a:pt x="1923" y="11130"/>
                  </a:lnTo>
                  <a:lnTo>
                    <a:pt x="2145" y="11352"/>
                  </a:lnTo>
                  <a:lnTo>
                    <a:pt x="2385" y="11556"/>
                  </a:lnTo>
                  <a:lnTo>
                    <a:pt x="2625" y="11741"/>
                  </a:lnTo>
                  <a:lnTo>
                    <a:pt x="2884" y="11925"/>
                  </a:lnTo>
                  <a:lnTo>
                    <a:pt x="3143" y="12092"/>
                  </a:lnTo>
                  <a:lnTo>
                    <a:pt x="3420" y="12258"/>
                  </a:lnTo>
                  <a:lnTo>
                    <a:pt x="3698" y="12388"/>
                  </a:lnTo>
                  <a:lnTo>
                    <a:pt x="3994" y="12536"/>
                  </a:lnTo>
                  <a:lnTo>
                    <a:pt x="4289" y="12646"/>
                  </a:lnTo>
                  <a:lnTo>
                    <a:pt x="4585" y="12739"/>
                  </a:lnTo>
                  <a:lnTo>
                    <a:pt x="4900" y="12831"/>
                  </a:lnTo>
                  <a:lnTo>
                    <a:pt x="5214" y="12905"/>
                  </a:lnTo>
                  <a:lnTo>
                    <a:pt x="5547" y="12961"/>
                  </a:lnTo>
                  <a:lnTo>
                    <a:pt x="5861" y="12998"/>
                  </a:lnTo>
                  <a:lnTo>
                    <a:pt x="6194" y="13035"/>
                  </a:lnTo>
                  <a:lnTo>
                    <a:pt x="6859" y="13035"/>
                  </a:lnTo>
                  <a:lnTo>
                    <a:pt x="7192" y="12998"/>
                  </a:lnTo>
                  <a:lnTo>
                    <a:pt x="7525" y="12961"/>
                  </a:lnTo>
                  <a:lnTo>
                    <a:pt x="7839" y="12905"/>
                  </a:lnTo>
                  <a:lnTo>
                    <a:pt x="8154" y="12831"/>
                  </a:lnTo>
                  <a:lnTo>
                    <a:pt x="8468" y="12739"/>
                  </a:lnTo>
                  <a:lnTo>
                    <a:pt x="8764" y="12646"/>
                  </a:lnTo>
                  <a:lnTo>
                    <a:pt x="9060" y="12536"/>
                  </a:lnTo>
                  <a:lnTo>
                    <a:pt x="9355" y="12388"/>
                  </a:lnTo>
                  <a:lnTo>
                    <a:pt x="9633" y="12258"/>
                  </a:lnTo>
                  <a:lnTo>
                    <a:pt x="9910" y="12092"/>
                  </a:lnTo>
                  <a:lnTo>
                    <a:pt x="10169" y="11925"/>
                  </a:lnTo>
                  <a:lnTo>
                    <a:pt x="10428" y="11741"/>
                  </a:lnTo>
                  <a:lnTo>
                    <a:pt x="10668" y="11556"/>
                  </a:lnTo>
                  <a:lnTo>
                    <a:pt x="10908" y="11352"/>
                  </a:lnTo>
                  <a:lnTo>
                    <a:pt x="11149" y="11130"/>
                  </a:lnTo>
                  <a:lnTo>
                    <a:pt x="11352" y="10909"/>
                  </a:lnTo>
                  <a:lnTo>
                    <a:pt x="11555" y="10668"/>
                  </a:lnTo>
                  <a:lnTo>
                    <a:pt x="11759" y="10409"/>
                  </a:lnTo>
                  <a:lnTo>
                    <a:pt x="11944" y="10169"/>
                  </a:lnTo>
                  <a:lnTo>
                    <a:pt x="12110" y="9892"/>
                  </a:lnTo>
                  <a:lnTo>
                    <a:pt x="12258" y="9633"/>
                  </a:lnTo>
                  <a:lnTo>
                    <a:pt x="12406" y="9337"/>
                  </a:lnTo>
                  <a:lnTo>
                    <a:pt x="12535" y="9060"/>
                  </a:lnTo>
                  <a:lnTo>
                    <a:pt x="12665" y="8764"/>
                  </a:lnTo>
                  <a:lnTo>
                    <a:pt x="12757" y="8450"/>
                  </a:lnTo>
                  <a:lnTo>
                    <a:pt x="12850" y="8154"/>
                  </a:lnTo>
                  <a:lnTo>
                    <a:pt x="12924" y="7839"/>
                  </a:lnTo>
                  <a:lnTo>
                    <a:pt x="12979" y="7507"/>
                  </a:lnTo>
                  <a:lnTo>
                    <a:pt x="13016" y="7192"/>
                  </a:lnTo>
                  <a:lnTo>
                    <a:pt x="13053" y="6860"/>
                  </a:lnTo>
                  <a:lnTo>
                    <a:pt x="13053" y="6508"/>
                  </a:lnTo>
                  <a:lnTo>
                    <a:pt x="13053" y="6175"/>
                  </a:lnTo>
                  <a:lnTo>
                    <a:pt x="13016" y="5843"/>
                  </a:lnTo>
                  <a:lnTo>
                    <a:pt x="12979" y="5528"/>
                  </a:lnTo>
                  <a:lnTo>
                    <a:pt x="12924" y="5196"/>
                  </a:lnTo>
                  <a:lnTo>
                    <a:pt x="12850" y="4881"/>
                  </a:lnTo>
                  <a:lnTo>
                    <a:pt x="12757" y="4585"/>
                  </a:lnTo>
                  <a:lnTo>
                    <a:pt x="12665" y="4271"/>
                  </a:lnTo>
                  <a:lnTo>
                    <a:pt x="12535" y="3975"/>
                  </a:lnTo>
                  <a:lnTo>
                    <a:pt x="12406" y="3698"/>
                  </a:lnTo>
                  <a:lnTo>
                    <a:pt x="12258" y="3402"/>
                  </a:lnTo>
                  <a:lnTo>
                    <a:pt x="12110" y="3143"/>
                  </a:lnTo>
                  <a:lnTo>
                    <a:pt x="11944" y="2866"/>
                  </a:lnTo>
                  <a:lnTo>
                    <a:pt x="11759" y="2626"/>
                  </a:lnTo>
                  <a:lnTo>
                    <a:pt x="11555" y="2367"/>
                  </a:lnTo>
                  <a:lnTo>
                    <a:pt x="11352" y="2126"/>
                  </a:lnTo>
                  <a:lnTo>
                    <a:pt x="11149" y="1905"/>
                  </a:lnTo>
                  <a:lnTo>
                    <a:pt x="10908" y="1683"/>
                  </a:lnTo>
                  <a:lnTo>
                    <a:pt x="10668" y="1479"/>
                  </a:lnTo>
                  <a:lnTo>
                    <a:pt x="10428" y="1294"/>
                  </a:lnTo>
                  <a:lnTo>
                    <a:pt x="10169" y="1110"/>
                  </a:lnTo>
                  <a:lnTo>
                    <a:pt x="9910" y="943"/>
                  </a:lnTo>
                  <a:lnTo>
                    <a:pt x="9633" y="777"/>
                  </a:lnTo>
                  <a:lnTo>
                    <a:pt x="9355" y="647"/>
                  </a:lnTo>
                  <a:lnTo>
                    <a:pt x="9060" y="518"/>
                  </a:lnTo>
                  <a:lnTo>
                    <a:pt x="8764" y="389"/>
                  </a:lnTo>
                  <a:lnTo>
                    <a:pt x="8468" y="296"/>
                  </a:lnTo>
                  <a:lnTo>
                    <a:pt x="8154" y="204"/>
                  </a:lnTo>
                  <a:lnTo>
                    <a:pt x="7839" y="130"/>
                  </a:lnTo>
                  <a:lnTo>
                    <a:pt x="7525" y="74"/>
                  </a:lnTo>
                  <a:lnTo>
                    <a:pt x="7192" y="37"/>
                  </a:lnTo>
                  <a:lnTo>
                    <a:pt x="6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3571750" y="1999675"/>
              <a:ext cx="1994025" cy="37000"/>
            </a:xfrm>
            <a:custGeom>
              <a:rect b="b" l="l" r="r" t="t"/>
              <a:pathLst>
                <a:path extrusionOk="0" h="1480" w="79761">
                  <a:moveTo>
                    <a:pt x="56" y="0"/>
                  </a:moveTo>
                  <a:lnTo>
                    <a:pt x="19" y="259"/>
                  </a:lnTo>
                  <a:lnTo>
                    <a:pt x="1" y="555"/>
                  </a:lnTo>
                  <a:lnTo>
                    <a:pt x="1" y="1480"/>
                  </a:lnTo>
                  <a:lnTo>
                    <a:pt x="79760" y="1480"/>
                  </a:lnTo>
                  <a:lnTo>
                    <a:pt x="79760" y="555"/>
                  </a:lnTo>
                  <a:lnTo>
                    <a:pt x="79760" y="426"/>
                  </a:lnTo>
                  <a:lnTo>
                    <a:pt x="79742" y="278"/>
                  </a:lnTo>
                  <a:lnTo>
                    <a:pt x="79705" y="130"/>
                  </a:lnTo>
                  <a:lnTo>
                    <a:pt x="796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3571750" y="2063000"/>
              <a:ext cx="1994025" cy="12975"/>
            </a:xfrm>
            <a:custGeom>
              <a:rect b="b" l="l" r="r" t="t"/>
              <a:pathLst>
                <a:path extrusionOk="0" h="519" w="79761">
                  <a:moveTo>
                    <a:pt x="56" y="0"/>
                  </a:moveTo>
                  <a:lnTo>
                    <a:pt x="19" y="93"/>
                  </a:lnTo>
                  <a:lnTo>
                    <a:pt x="1" y="185"/>
                  </a:lnTo>
                  <a:lnTo>
                    <a:pt x="1" y="518"/>
                  </a:lnTo>
                  <a:lnTo>
                    <a:pt x="79760" y="518"/>
                  </a:lnTo>
                  <a:lnTo>
                    <a:pt x="79760" y="185"/>
                  </a:lnTo>
                  <a:lnTo>
                    <a:pt x="79760" y="148"/>
                  </a:lnTo>
                  <a:lnTo>
                    <a:pt x="79742" y="93"/>
                  </a:lnTo>
                  <a:lnTo>
                    <a:pt x="796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4964875" y="2245100"/>
              <a:ext cx="212625" cy="213125"/>
            </a:xfrm>
            <a:custGeom>
              <a:rect b="b" l="l" r="r" t="t"/>
              <a:pathLst>
                <a:path extrusionOk="0" h="8525" w="8505">
                  <a:moveTo>
                    <a:pt x="4253" y="1"/>
                  </a:moveTo>
                  <a:lnTo>
                    <a:pt x="4031" y="19"/>
                  </a:lnTo>
                  <a:lnTo>
                    <a:pt x="3827" y="38"/>
                  </a:lnTo>
                  <a:lnTo>
                    <a:pt x="3402" y="93"/>
                  </a:lnTo>
                  <a:lnTo>
                    <a:pt x="2995" y="204"/>
                  </a:lnTo>
                  <a:lnTo>
                    <a:pt x="2607" y="352"/>
                  </a:lnTo>
                  <a:lnTo>
                    <a:pt x="2237" y="519"/>
                  </a:lnTo>
                  <a:lnTo>
                    <a:pt x="1886" y="740"/>
                  </a:lnTo>
                  <a:lnTo>
                    <a:pt x="1553" y="981"/>
                  </a:lnTo>
                  <a:lnTo>
                    <a:pt x="1257" y="1258"/>
                  </a:lnTo>
                  <a:lnTo>
                    <a:pt x="980" y="1554"/>
                  </a:lnTo>
                  <a:lnTo>
                    <a:pt x="721" y="1887"/>
                  </a:lnTo>
                  <a:lnTo>
                    <a:pt x="518" y="2238"/>
                  </a:lnTo>
                  <a:lnTo>
                    <a:pt x="333" y="2608"/>
                  </a:lnTo>
                  <a:lnTo>
                    <a:pt x="185" y="2996"/>
                  </a:lnTo>
                  <a:lnTo>
                    <a:pt x="93" y="3403"/>
                  </a:lnTo>
                  <a:lnTo>
                    <a:pt x="19" y="3828"/>
                  </a:lnTo>
                  <a:lnTo>
                    <a:pt x="0" y="4050"/>
                  </a:lnTo>
                  <a:lnTo>
                    <a:pt x="0" y="4272"/>
                  </a:lnTo>
                  <a:lnTo>
                    <a:pt x="0" y="4475"/>
                  </a:lnTo>
                  <a:lnTo>
                    <a:pt x="19" y="4697"/>
                  </a:lnTo>
                  <a:lnTo>
                    <a:pt x="93" y="5122"/>
                  </a:lnTo>
                  <a:lnTo>
                    <a:pt x="185" y="5529"/>
                  </a:lnTo>
                  <a:lnTo>
                    <a:pt x="333" y="5917"/>
                  </a:lnTo>
                  <a:lnTo>
                    <a:pt x="518" y="6287"/>
                  </a:lnTo>
                  <a:lnTo>
                    <a:pt x="721" y="6638"/>
                  </a:lnTo>
                  <a:lnTo>
                    <a:pt x="980" y="6971"/>
                  </a:lnTo>
                  <a:lnTo>
                    <a:pt x="1257" y="7267"/>
                  </a:lnTo>
                  <a:lnTo>
                    <a:pt x="1553" y="7544"/>
                  </a:lnTo>
                  <a:lnTo>
                    <a:pt x="1886" y="7785"/>
                  </a:lnTo>
                  <a:lnTo>
                    <a:pt x="2237" y="8006"/>
                  </a:lnTo>
                  <a:lnTo>
                    <a:pt x="2607" y="8173"/>
                  </a:lnTo>
                  <a:lnTo>
                    <a:pt x="2995" y="8321"/>
                  </a:lnTo>
                  <a:lnTo>
                    <a:pt x="3402" y="8432"/>
                  </a:lnTo>
                  <a:lnTo>
                    <a:pt x="3827" y="8487"/>
                  </a:lnTo>
                  <a:lnTo>
                    <a:pt x="4031" y="8506"/>
                  </a:lnTo>
                  <a:lnTo>
                    <a:pt x="4253" y="8524"/>
                  </a:lnTo>
                  <a:lnTo>
                    <a:pt x="4474" y="8506"/>
                  </a:lnTo>
                  <a:lnTo>
                    <a:pt x="4696" y="8487"/>
                  </a:lnTo>
                  <a:lnTo>
                    <a:pt x="5122" y="8432"/>
                  </a:lnTo>
                  <a:lnTo>
                    <a:pt x="5528" y="8321"/>
                  </a:lnTo>
                  <a:lnTo>
                    <a:pt x="5917" y="8173"/>
                  </a:lnTo>
                  <a:lnTo>
                    <a:pt x="6286" y="8006"/>
                  </a:lnTo>
                  <a:lnTo>
                    <a:pt x="6638" y="7785"/>
                  </a:lnTo>
                  <a:lnTo>
                    <a:pt x="6952" y="7544"/>
                  </a:lnTo>
                  <a:lnTo>
                    <a:pt x="7266" y="7267"/>
                  </a:lnTo>
                  <a:lnTo>
                    <a:pt x="7544" y="6971"/>
                  </a:lnTo>
                  <a:lnTo>
                    <a:pt x="7784" y="6638"/>
                  </a:lnTo>
                  <a:lnTo>
                    <a:pt x="7987" y="6287"/>
                  </a:lnTo>
                  <a:lnTo>
                    <a:pt x="8172" y="5917"/>
                  </a:lnTo>
                  <a:lnTo>
                    <a:pt x="8320" y="5529"/>
                  </a:lnTo>
                  <a:lnTo>
                    <a:pt x="8431" y="5122"/>
                  </a:lnTo>
                  <a:lnTo>
                    <a:pt x="8486" y="4697"/>
                  </a:lnTo>
                  <a:lnTo>
                    <a:pt x="8505" y="4475"/>
                  </a:lnTo>
                  <a:lnTo>
                    <a:pt x="8505" y="4272"/>
                  </a:lnTo>
                  <a:lnTo>
                    <a:pt x="8505" y="4050"/>
                  </a:lnTo>
                  <a:lnTo>
                    <a:pt x="8486" y="3828"/>
                  </a:lnTo>
                  <a:lnTo>
                    <a:pt x="8431" y="3403"/>
                  </a:lnTo>
                  <a:lnTo>
                    <a:pt x="8320" y="2996"/>
                  </a:lnTo>
                  <a:lnTo>
                    <a:pt x="8172" y="2608"/>
                  </a:lnTo>
                  <a:lnTo>
                    <a:pt x="7987" y="2238"/>
                  </a:lnTo>
                  <a:lnTo>
                    <a:pt x="7784" y="1887"/>
                  </a:lnTo>
                  <a:lnTo>
                    <a:pt x="7544" y="1554"/>
                  </a:lnTo>
                  <a:lnTo>
                    <a:pt x="7266" y="1258"/>
                  </a:lnTo>
                  <a:lnTo>
                    <a:pt x="6952" y="981"/>
                  </a:lnTo>
                  <a:lnTo>
                    <a:pt x="6638" y="740"/>
                  </a:lnTo>
                  <a:lnTo>
                    <a:pt x="6286" y="519"/>
                  </a:lnTo>
                  <a:lnTo>
                    <a:pt x="5917" y="352"/>
                  </a:lnTo>
                  <a:lnTo>
                    <a:pt x="5528" y="204"/>
                  </a:lnTo>
                  <a:lnTo>
                    <a:pt x="5122" y="93"/>
                  </a:lnTo>
                  <a:lnTo>
                    <a:pt x="4696" y="38"/>
                  </a:lnTo>
                  <a:lnTo>
                    <a:pt x="4474" y="19"/>
                  </a:lnTo>
                  <a:lnTo>
                    <a:pt x="42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3875900" y="1578600"/>
              <a:ext cx="1210100" cy="308325"/>
            </a:xfrm>
            <a:custGeom>
              <a:rect b="b" l="l" r="r" t="t"/>
              <a:pathLst>
                <a:path extrusionOk="0" h="12333" w="48404">
                  <a:moveTo>
                    <a:pt x="29157" y="0"/>
                  </a:moveTo>
                  <a:lnTo>
                    <a:pt x="29157" y="148"/>
                  </a:lnTo>
                  <a:lnTo>
                    <a:pt x="11019" y="148"/>
                  </a:lnTo>
                  <a:lnTo>
                    <a:pt x="10631" y="167"/>
                  </a:lnTo>
                  <a:lnTo>
                    <a:pt x="10280" y="204"/>
                  </a:lnTo>
                  <a:lnTo>
                    <a:pt x="9965" y="278"/>
                  </a:lnTo>
                  <a:lnTo>
                    <a:pt x="9670" y="352"/>
                  </a:lnTo>
                  <a:lnTo>
                    <a:pt x="9392" y="444"/>
                  </a:lnTo>
                  <a:lnTo>
                    <a:pt x="9133" y="555"/>
                  </a:lnTo>
                  <a:lnTo>
                    <a:pt x="8912" y="666"/>
                  </a:lnTo>
                  <a:lnTo>
                    <a:pt x="8708" y="777"/>
                  </a:lnTo>
                  <a:lnTo>
                    <a:pt x="8542" y="888"/>
                  </a:lnTo>
                  <a:lnTo>
                    <a:pt x="8394" y="1017"/>
                  </a:lnTo>
                  <a:lnTo>
                    <a:pt x="8154" y="1221"/>
                  </a:lnTo>
                  <a:lnTo>
                    <a:pt x="8006" y="1368"/>
                  </a:lnTo>
                  <a:lnTo>
                    <a:pt x="7950" y="1442"/>
                  </a:lnTo>
                  <a:lnTo>
                    <a:pt x="92" y="12184"/>
                  </a:lnTo>
                  <a:lnTo>
                    <a:pt x="0" y="12332"/>
                  </a:lnTo>
                  <a:lnTo>
                    <a:pt x="4068" y="12332"/>
                  </a:lnTo>
                  <a:lnTo>
                    <a:pt x="4049" y="12184"/>
                  </a:lnTo>
                  <a:lnTo>
                    <a:pt x="4068" y="12018"/>
                  </a:lnTo>
                  <a:lnTo>
                    <a:pt x="4105" y="11852"/>
                  </a:lnTo>
                  <a:lnTo>
                    <a:pt x="4160" y="11722"/>
                  </a:lnTo>
                  <a:lnTo>
                    <a:pt x="4289" y="11482"/>
                  </a:lnTo>
                  <a:lnTo>
                    <a:pt x="4345" y="11389"/>
                  </a:lnTo>
                  <a:lnTo>
                    <a:pt x="6379" y="8450"/>
                  </a:lnTo>
                  <a:lnTo>
                    <a:pt x="7488" y="6823"/>
                  </a:lnTo>
                  <a:lnTo>
                    <a:pt x="8764" y="4900"/>
                  </a:lnTo>
                  <a:lnTo>
                    <a:pt x="9263" y="4179"/>
                  </a:lnTo>
                  <a:lnTo>
                    <a:pt x="9485" y="3901"/>
                  </a:lnTo>
                  <a:lnTo>
                    <a:pt x="9688" y="3661"/>
                  </a:lnTo>
                  <a:lnTo>
                    <a:pt x="9873" y="3458"/>
                  </a:lnTo>
                  <a:lnTo>
                    <a:pt x="10039" y="3291"/>
                  </a:lnTo>
                  <a:lnTo>
                    <a:pt x="10187" y="3162"/>
                  </a:lnTo>
                  <a:lnTo>
                    <a:pt x="10335" y="3051"/>
                  </a:lnTo>
                  <a:lnTo>
                    <a:pt x="10483" y="2977"/>
                  </a:lnTo>
                  <a:lnTo>
                    <a:pt x="10631" y="2940"/>
                  </a:lnTo>
                  <a:lnTo>
                    <a:pt x="10779" y="2903"/>
                  </a:lnTo>
                  <a:lnTo>
                    <a:pt x="10908" y="2885"/>
                  </a:lnTo>
                  <a:lnTo>
                    <a:pt x="11223" y="2866"/>
                  </a:lnTo>
                  <a:lnTo>
                    <a:pt x="11555" y="2866"/>
                  </a:lnTo>
                  <a:lnTo>
                    <a:pt x="17527" y="2885"/>
                  </a:lnTo>
                  <a:lnTo>
                    <a:pt x="23166" y="2903"/>
                  </a:lnTo>
                  <a:lnTo>
                    <a:pt x="23388" y="2903"/>
                  </a:lnTo>
                  <a:lnTo>
                    <a:pt x="23592" y="2940"/>
                  </a:lnTo>
                  <a:lnTo>
                    <a:pt x="23776" y="2977"/>
                  </a:lnTo>
                  <a:lnTo>
                    <a:pt x="23924" y="3051"/>
                  </a:lnTo>
                  <a:lnTo>
                    <a:pt x="24035" y="3125"/>
                  </a:lnTo>
                  <a:lnTo>
                    <a:pt x="24146" y="3217"/>
                  </a:lnTo>
                  <a:lnTo>
                    <a:pt x="24239" y="3310"/>
                  </a:lnTo>
                  <a:lnTo>
                    <a:pt x="24313" y="3402"/>
                  </a:lnTo>
                  <a:lnTo>
                    <a:pt x="24368" y="3513"/>
                  </a:lnTo>
                  <a:lnTo>
                    <a:pt x="24405" y="3606"/>
                  </a:lnTo>
                  <a:lnTo>
                    <a:pt x="24442" y="3772"/>
                  </a:lnTo>
                  <a:lnTo>
                    <a:pt x="24479" y="3901"/>
                  </a:lnTo>
                  <a:lnTo>
                    <a:pt x="24479" y="3938"/>
                  </a:lnTo>
                  <a:lnTo>
                    <a:pt x="24442" y="12147"/>
                  </a:lnTo>
                  <a:lnTo>
                    <a:pt x="24442" y="12240"/>
                  </a:lnTo>
                  <a:lnTo>
                    <a:pt x="24405" y="12332"/>
                  </a:lnTo>
                  <a:lnTo>
                    <a:pt x="27862" y="12332"/>
                  </a:lnTo>
                  <a:lnTo>
                    <a:pt x="27844" y="12240"/>
                  </a:lnTo>
                  <a:lnTo>
                    <a:pt x="27844" y="12147"/>
                  </a:lnTo>
                  <a:lnTo>
                    <a:pt x="27844" y="3920"/>
                  </a:lnTo>
                  <a:lnTo>
                    <a:pt x="27844" y="3753"/>
                  </a:lnTo>
                  <a:lnTo>
                    <a:pt x="27881" y="3587"/>
                  </a:lnTo>
                  <a:lnTo>
                    <a:pt x="27936" y="3402"/>
                  </a:lnTo>
                  <a:lnTo>
                    <a:pt x="27992" y="3310"/>
                  </a:lnTo>
                  <a:lnTo>
                    <a:pt x="28047" y="3217"/>
                  </a:lnTo>
                  <a:lnTo>
                    <a:pt x="28121" y="3125"/>
                  </a:lnTo>
                  <a:lnTo>
                    <a:pt x="28232" y="3051"/>
                  </a:lnTo>
                  <a:lnTo>
                    <a:pt x="28362" y="2977"/>
                  </a:lnTo>
                  <a:lnTo>
                    <a:pt x="28491" y="2922"/>
                  </a:lnTo>
                  <a:lnTo>
                    <a:pt x="28676" y="2885"/>
                  </a:lnTo>
                  <a:lnTo>
                    <a:pt x="28879" y="2866"/>
                  </a:lnTo>
                  <a:lnTo>
                    <a:pt x="31708" y="2885"/>
                  </a:lnTo>
                  <a:lnTo>
                    <a:pt x="34962" y="2903"/>
                  </a:lnTo>
                  <a:lnTo>
                    <a:pt x="35313" y="2903"/>
                  </a:lnTo>
                  <a:lnTo>
                    <a:pt x="35646" y="2922"/>
                  </a:lnTo>
                  <a:lnTo>
                    <a:pt x="35794" y="2958"/>
                  </a:lnTo>
                  <a:lnTo>
                    <a:pt x="35960" y="2995"/>
                  </a:lnTo>
                  <a:lnTo>
                    <a:pt x="36108" y="3069"/>
                  </a:lnTo>
                  <a:lnTo>
                    <a:pt x="36275" y="3162"/>
                  </a:lnTo>
                  <a:lnTo>
                    <a:pt x="36460" y="3273"/>
                  </a:lnTo>
                  <a:lnTo>
                    <a:pt x="36644" y="3421"/>
                  </a:lnTo>
                  <a:lnTo>
                    <a:pt x="36848" y="3606"/>
                  </a:lnTo>
                  <a:lnTo>
                    <a:pt x="37070" y="3809"/>
                  </a:lnTo>
                  <a:lnTo>
                    <a:pt x="37310" y="4068"/>
                  </a:lnTo>
                  <a:lnTo>
                    <a:pt x="37569" y="4364"/>
                  </a:lnTo>
                  <a:lnTo>
                    <a:pt x="38179" y="5103"/>
                  </a:lnTo>
                  <a:lnTo>
                    <a:pt x="43522" y="11408"/>
                  </a:lnTo>
                  <a:lnTo>
                    <a:pt x="43596" y="11537"/>
                  </a:lnTo>
                  <a:lnTo>
                    <a:pt x="43652" y="11648"/>
                  </a:lnTo>
                  <a:lnTo>
                    <a:pt x="43689" y="11759"/>
                  </a:lnTo>
                  <a:lnTo>
                    <a:pt x="43707" y="11888"/>
                  </a:lnTo>
                  <a:lnTo>
                    <a:pt x="43707" y="11999"/>
                  </a:lnTo>
                  <a:lnTo>
                    <a:pt x="43707" y="12110"/>
                  </a:lnTo>
                  <a:lnTo>
                    <a:pt x="43689" y="12221"/>
                  </a:lnTo>
                  <a:lnTo>
                    <a:pt x="43652" y="12332"/>
                  </a:lnTo>
                  <a:lnTo>
                    <a:pt x="48403" y="12332"/>
                  </a:lnTo>
                  <a:lnTo>
                    <a:pt x="47590" y="11500"/>
                  </a:lnTo>
                  <a:lnTo>
                    <a:pt x="46702" y="10557"/>
                  </a:lnTo>
                  <a:lnTo>
                    <a:pt x="45741" y="9503"/>
                  </a:lnTo>
                  <a:lnTo>
                    <a:pt x="44761" y="8431"/>
                  </a:lnTo>
                  <a:lnTo>
                    <a:pt x="42801" y="6231"/>
                  </a:lnTo>
                  <a:lnTo>
                    <a:pt x="41026" y="4197"/>
                  </a:lnTo>
                  <a:lnTo>
                    <a:pt x="39714" y="2718"/>
                  </a:lnTo>
                  <a:lnTo>
                    <a:pt x="38863" y="1775"/>
                  </a:lnTo>
                  <a:lnTo>
                    <a:pt x="38863" y="1757"/>
                  </a:lnTo>
                  <a:lnTo>
                    <a:pt x="38623" y="1535"/>
                  </a:lnTo>
                  <a:lnTo>
                    <a:pt x="38401" y="1350"/>
                  </a:lnTo>
                  <a:lnTo>
                    <a:pt x="38179" y="1165"/>
                  </a:lnTo>
                  <a:lnTo>
                    <a:pt x="37939" y="999"/>
                  </a:lnTo>
                  <a:lnTo>
                    <a:pt x="37698" y="851"/>
                  </a:lnTo>
                  <a:lnTo>
                    <a:pt x="37458" y="721"/>
                  </a:lnTo>
                  <a:lnTo>
                    <a:pt x="37236" y="610"/>
                  </a:lnTo>
                  <a:lnTo>
                    <a:pt x="36996" y="499"/>
                  </a:lnTo>
                  <a:lnTo>
                    <a:pt x="36755" y="426"/>
                  </a:lnTo>
                  <a:lnTo>
                    <a:pt x="36515" y="352"/>
                  </a:lnTo>
                  <a:lnTo>
                    <a:pt x="36275" y="278"/>
                  </a:lnTo>
                  <a:lnTo>
                    <a:pt x="36034" y="241"/>
                  </a:lnTo>
                  <a:lnTo>
                    <a:pt x="35794" y="204"/>
                  </a:lnTo>
                  <a:lnTo>
                    <a:pt x="35554" y="167"/>
                  </a:lnTo>
                  <a:lnTo>
                    <a:pt x="35073" y="148"/>
                  </a:lnTo>
                  <a:lnTo>
                    <a:pt x="33686" y="148"/>
                  </a:lnTo>
                  <a:lnTo>
                    <a:pt x="336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3545400" y="2276075"/>
              <a:ext cx="219125" cy="91075"/>
            </a:xfrm>
            <a:custGeom>
              <a:rect b="b" l="l" r="r" t="t"/>
              <a:pathLst>
                <a:path extrusionOk="0" h="3643" w="8765">
                  <a:moveTo>
                    <a:pt x="851" y="1"/>
                  </a:moveTo>
                  <a:lnTo>
                    <a:pt x="685" y="19"/>
                  </a:lnTo>
                  <a:lnTo>
                    <a:pt x="518" y="38"/>
                  </a:lnTo>
                  <a:lnTo>
                    <a:pt x="370" y="75"/>
                  </a:lnTo>
                  <a:lnTo>
                    <a:pt x="260" y="130"/>
                  </a:lnTo>
                  <a:lnTo>
                    <a:pt x="149" y="204"/>
                  </a:lnTo>
                  <a:lnTo>
                    <a:pt x="75" y="278"/>
                  </a:lnTo>
                  <a:lnTo>
                    <a:pt x="19" y="352"/>
                  </a:lnTo>
                  <a:lnTo>
                    <a:pt x="1" y="444"/>
                  </a:lnTo>
                  <a:lnTo>
                    <a:pt x="1" y="3199"/>
                  </a:lnTo>
                  <a:lnTo>
                    <a:pt x="19" y="3292"/>
                  </a:lnTo>
                  <a:lnTo>
                    <a:pt x="75" y="3384"/>
                  </a:lnTo>
                  <a:lnTo>
                    <a:pt x="149" y="3458"/>
                  </a:lnTo>
                  <a:lnTo>
                    <a:pt x="260" y="3513"/>
                  </a:lnTo>
                  <a:lnTo>
                    <a:pt x="370" y="3569"/>
                  </a:lnTo>
                  <a:lnTo>
                    <a:pt x="518" y="3606"/>
                  </a:lnTo>
                  <a:lnTo>
                    <a:pt x="685" y="3643"/>
                  </a:lnTo>
                  <a:lnTo>
                    <a:pt x="8080" y="3643"/>
                  </a:lnTo>
                  <a:lnTo>
                    <a:pt x="8247" y="3606"/>
                  </a:lnTo>
                  <a:lnTo>
                    <a:pt x="8395" y="3569"/>
                  </a:lnTo>
                  <a:lnTo>
                    <a:pt x="8505" y="3513"/>
                  </a:lnTo>
                  <a:lnTo>
                    <a:pt x="8616" y="3458"/>
                  </a:lnTo>
                  <a:lnTo>
                    <a:pt x="8690" y="3384"/>
                  </a:lnTo>
                  <a:lnTo>
                    <a:pt x="8746" y="3292"/>
                  </a:lnTo>
                  <a:lnTo>
                    <a:pt x="8764" y="3199"/>
                  </a:lnTo>
                  <a:lnTo>
                    <a:pt x="8764" y="444"/>
                  </a:lnTo>
                  <a:lnTo>
                    <a:pt x="8746" y="352"/>
                  </a:lnTo>
                  <a:lnTo>
                    <a:pt x="8690" y="278"/>
                  </a:lnTo>
                  <a:lnTo>
                    <a:pt x="8616" y="204"/>
                  </a:lnTo>
                  <a:lnTo>
                    <a:pt x="8505" y="130"/>
                  </a:lnTo>
                  <a:lnTo>
                    <a:pt x="8395" y="75"/>
                  </a:lnTo>
                  <a:lnTo>
                    <a:pt x="8247" y="38"/>
                  </a:lnTo>
                  <a:lnTo>
                    <a:pt x="8080" y="19"/>
                  </a:lnTo>
                  <a:lnTo>
                    <a:pt x="79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5354050" y="2276075"/>
              <a:ext cx="244550" cy="91075"/>
            </a:xfrm>
            <a:custGeom>
              <a:rect b="b" l="l" r="r" t="t"/>
              <a:pathLst>
                <a:path extrusionOk="0" h="3643" w="9782">
                  <a:moveTo>
                    <a:pt x="944" y="1"/>
                  </a:moveTo>
                  <a:lnTo>
                    <a:pt x="759" y="19"/>
                  </a:lnTo>
                  <a:lnTo>
                    <a:pt x="574" y="38"/>
                  </a:lnTo>
                  <a:lnTo>
                    <a:pt x="407" y="75"/>
                  </a:lnTo>
                  <a:lnTo>
                    <a:pt x="278" y="130"/>
                  </a:lnTo>
                  <a:lnTo>
                    <a:pt x="167" y="204"/>
                  </a:lnTo>
                  <a:lnTo>
                    <a:pt x="75" y="278"/>
                  </a:lnTo>
                  <a:lnTo>
                    <a:pt x="19" y="352"/>
                  </a:lnTo>
                  <a:lnTo>
                    <a:pt x="1" y="444"/>
                  </a:lnTo>
                  <a:lnTo>
                    <a:pt x="1" y="3199"/>
                  </a:lnTo>
                  <a:lnTo>
                    <a:pt x="19" y="3292"/>
                  </a:lnTo>
                  <a:lnTo>
                    <a:pt x="75" y="3384"/>
                  </a:lnTo>
                  <a:lnTo>
                    <a:pt x="167" y="3458"/>
                  </a:lnTo>
                  <a:lnTo>
                    <a:pt x="278" y="3513"/>
                  </a:lnTo>
                  <a:lnTo>
                    <a:pt x="407" y="3569"/>
                  </a:lnTo>
                  <a:lnTo>
                    <a:pt x="574" y="3606"/>
                  </a:lnTo>
                  <a:lnTo>
                    <a:pt x="759" y="3643"/>
                  </a:lnTo>
                  <a:lnTo>
                    <a:pt x="9023" y="3643"/>
                  </a:lnTo>
                  <a:lnTo>
                    <a:pt x="9208" y="3606"/>
                  </a:lnTo>
                  <a:lnTo>
                    <a:pt x="9374" y="3569"/>
                  </a:lnTo>
                  <a:lnTo>
                    <a:pt x="9504" y="3513"/>
                  </a:lnTo>
                  <a:lnTo>
                    <a:pt x="9615" y="3458"/>
                  </a:lnTo>
                  <a:lnTo>
                    <a:pt x="9707" y="3384"/>
                  </a:lnTo>
                  <a:lnTo>
                    <a:pt x="9763" y="3292"/>
                  </a:lnTo>
                  <a:lnTo>
                    <a:pt x="9781" y="3199"/>
                  </a:lnTo>
                  <a:lnTo>
                    <a:pt x="9781" y="444"/>
                  </a:lnTo>
                  <a:lnTo>
                    <a:pt x="9763" y="352"/>
                  </a:lnTo>
                  <a:lnTo>
                    <a:pt x="9707" y="278"/>
                  </a:lnTo>
                  <a:lnTo>
                    <a:pt x="9615" y="204"/>
                  </a:lnTo>
                  <a:lnTo>
                    <a:pt x="9504" y="130"/>
                  </a:lnTo>
                  <a:lnTo>
                    <a:pt x="9374" y="75"/>
                  </a:lnTo>
                  <a:lnTo>
                    <a:pt x="9208" y="38"/>
                  </a:lnTo>
                  <a:lnTo>
                    <a:pt x="9023" y="19"/>
                  </a:lnTo>
                  <a:lnTo>
                    <a:pt x="88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4259525" y="2285325"/>
              <a:ext cx="577800" cy="91075"/>
            </a:xfrm>
            <a:custGeom>
              <a:rect b="b" l="l" r="r" t="t"/>
              <a:pathLst>
                <a:path extrusionOk="0" h="3643" w="23112">
                  <a:moveTo>
                    <a:pt x="629" y="0"/>
                  </a:moveTo>
                  <a:lnTo>
                    <a:pt x="481" y="37"/>
                  </a:lnTo>
                  <a:lnTo>
                    <a:pt x="333" y="93"/>
                  </a:lnTo>
                  <a:lnTo>
                    <a:pt x="222" y="167"/>
                  </a:lnTo>
                  <a:lnTo>
                    <a:pt x="130" y="241"/>
                  </a:lnTo>
                  <a:lnTo>
                    <a:pt x="56" y="352"/>
                  </a:lnTo>
                  <a:lnTo>
                    <a:pt x="19" y="444"/>
                  </a:lnTo>
                  <a:lnTo>
                    <a:pt x="1" y="574"/>
                  </a:lnTo>
                  <a:lnTo>
                    <a:pt x="1" y="3070"/>
                  </a:lnTo>
                  <a:lnTo>
                    <a:pt x="19" y="3180"/>
                  </a:lnTo>
                  <a:lnTo>
                    <a:pt x="56" y="3291"/>
                  </a:lnTo>
                  <a:lnTo>
                    <a:pt x="130" y="3384"/>
                  </a:lnTo>
                  <a:lnTo>
                    <a:pt x="222" y="3476"/>
                  </a:lnTo>
                  <a:lnTo>
                    <a:pt x="333" y="3532"/>
                  </a:lnTo>
                  <a:lnTo>
                    <a:pt x="481" y="3587"/>
                  </a:lnTo>
                  <a:lnTo>
                    <a:pt x="629" y="3624"/>
                  </a:lnTo>
                  <a:lnTo>
                    <a:pt x="777" y="3643"/>
                  </a:lnTo>
                  <a:lnTo>
                    <a:pt x="22335" y="3643"/>
                  </a:lnTo>
                  <a:lnTo>
                    <a:pt x="22483" y="3624"/>
                  </a:lnTo>
                  <a:lnTo>
                    <a:pt x="22631" y="3587"/>
                  </a:lnTo>
                  <a:lnTo>
                    <a:pt x="22779" y="3532"/>
                  </a:lnTo>
                  <a:lnTo>
                    <a:pt x="22889" y="3476"/>
                  </a:lnTo>
                  <a:lnTo>
                    <a:pt x="22982" y="3384"/>
                  </a:lnTo>
                  <a:lnTo>
                    <a:pt x="23056" y="3291"/>
                  </a:lnTo>
                  <a:lnTo>
                    <a:pt x="23111" y="3180"/>
                  </a:lnTo>
                  <a:lnTo>
                    <a:pt x="23111" y="3070"/>
                  </a:lnTo>
                  <a:lnTo>
                    <a:pt x="23111" y="574"/>
                  </a:lnTo>
                  <a:lnTo>
                    <a:pt x="23111" y="444"/>
                  </a:lnTo>
                  <a:lnTo>
                    <a:pt x="23056" y="352"/>
                  </a:lnTo>
                  <a:lnTo>
                    <a:pt x="22982" y="241"/>
                  </a:lnTo>
                  <a:lnTo>
                    <a:pt x="22889" y="167"/>
                  </a:lnTo>
                  <a:lnTo>
                    <a:pt x="22779" y="93"/>
                  </a:lnTo>
                  <a:lnTo>
                    <a:pt x="22631" y="37"/>
                  </a:lnTo>
                  <a:lnTo>
                    <a:pt x="224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4378575" y="2118800"/>
              <a:ext cx="99400" cy="107850"/>
            </a:xfrm>
            <a:custGeom>
              <a:rect b="b" l="l" r="r" t="t"/>
              <a:pathLst>
                <a:path extrusionOk="0" h="4314" w="3976">
                  <a:moveTo>
                    <a:pt x="1" y="0"/>
                  </a:moveTo>
                  <a:lnTo>
                    <a:pt x="1" y="841"/>
                  </a:lnTo>
                  <a:lnTo>
                    <a:pt x="1433" y="841"/>
                  </a:lnTo>
                  <a:lnTo>
                    <a:pt x="1433" y="4313"/>
                  </a:lnTo>
                  <a:lnTo>
                    <a:pt x="2546" y="4313"/>
                  </a:lnTo>
                  <a:lnTo>
                    <a:pt x="2546" y="841"/>
                  </a:lnTo>
                  <a:lnTo>
                    <a:pt x="3976" y="841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4455300" y="2118800"/>
              <a:ext cx="269150" cy="107850"/>
            </a:xfrm>
            <a:custGeom>
              <a:rect b="b" l="l" r="r" t="t"/>
              <a:pathLst>
                <a:path extrusionOk="0" h="4314" w="10766">
                  <a:moveTo>
                    <a:pt x="2263" y="1011"/>
                  </a:moveTo>
                  <a:lnTo>
                    <a:pt x="2852" y="2727"/>
                  </a:lnTo>
                  <a:lnTo>
                    <a:pt x="1670" y="2727"/>
                  </a:lnTo>
                  <a:lnTo>
                    <a:pt x="2263" y="1011"/>
                  </a:lnTo>
                  <a:close/>
                  <a:moveTo>
                    <a:pt x="1598" y="0"/>
                  </a:moveTo>
                  <a:lnTo>
                    <a:pt x="1" y="4313"/>
                  </a:lnTo>
                  <a:lnTo>
                    <a:pt x="1119" y="4313"/>
                  </a:lnTo>
                  <a:lnTo>
                    <a:pt x="1393" y="3528"/>
                  </a:lnTo>
                  <a:lnTo>
                    <a:pt x="3132" y="3528"/>
                  </a:lnTo>
                  <a:lnTo>
                    <a:pt x="3404" y="4313"/>
                  </a:lnTo>
                  <a:lnTo>
                    <a:pt x="4522" y="4313"/>
                  </a:lnTo>
                  <a:lnTo>
                    <a:pt x="2924" y="0"/>
                  </a:lnTo>
                  <a:close/>
                  <a:moveTo>
                    <a:pt x="4720" y="0"/>
                  </a:moveTo>
                  <a:lnTo>
                    <a:pt x="6159" y="2112"/>
                  </a:lnTo>
                  <a:lnTo>
                    <a:pt x="4662" y="4313"/>
                  </a:lnTo>
                  <a:lnTo>
                    <a:pt x="5827" y="4313"/>
                  </a:lnTo>
                  <a:lnTo>
                    <a:pt x="6826" y="2840"/>
                  </a:lnTo>
                  <a:lnTo>
                    <a:pt x="7834" y="4313"/>
                  </a:lnTo>
                  <a:lnTo>
                    <a:pt x="8993" y="4313"/>
                  </a:lnTo>
                  <a:lnTo>
                    <a:pt x="7496" y="2112"/>
                  </a:lnTo>
                  <a:lnTo>
                    <a:pt x="8935" y="0"/>
                  </a:lnTo>
                  <a:lnTo>
                    <a:pt x="7768" y="0"/>
                  </a:lnTo>
                  <a:lnTo>
                    <a:pt x="6826" y="1390"/>
                  </a:lnTo>
                  <a:lnTo>
                    <a:pt x="5882" y="0"/>
                  </a:lnTo>
                  <a:close/>
                  <a:moveTo>
                    <a:pt x="9653" y="0"/>
                  </a:moveTo>
                  <a:lnTo>
                    <a:pt x="9653" y="4313"/>
                  </a:lnTo>
                  <a:lnTo>
                    <a:pt x="10765" y="4313"/>
                  </a:lnTo>
                  <a:lnTo>
                    <a:pt x="10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>
              <a:off x="3977125" y="1650250"/>
              <a:ext cx="510750" cy="250075"/>
            </a:xfrm>
            <a:custGeom>
              <a:rect b="b" l="l" r="r" t="t"/>
              <a:pathLst>
                <a:path extrusionOk="0" h="10003" w="20430">
                  <a:moveTo>
                    <a:pt x="7174" y="0"/>
                  </a:moveTo>
                  <a:lnTo>
                    <a:pt x="6859" y="19"/>
                  </a:lnTo>
                  <a:lnTo>
                    <a:pt x="6730" y="37"/>
                  </a:lnTo>
                  <a:lnTo>
                    <a:pt x="6582" y="74"/>
                  </a:lnTo>
                  <a:lnTo>
                    <a:pt x="6434" y="111"/>
                  </a:lnTo>
                  <a:lnTo>
                    <a:pt x="6286" y="185"/>
                  </a:lnTo>
                  <a:lnTo>
                    <a:pt x="6138" y="296"/>
                  </a:lnTo>
                  <a:lnTo>
                    <a:pt x="5990" y="425"/>
                  </a:lnTo>
                  <a:lnTo>
                    <a:pt x="5824" y="592"/>
                  </a:lnTo>
                  <a:lnTo>
                    <a:pt x="5639" y="795"/>
                  </a:lnTo>
                  <a:lnTo>
                    <a:pt x="5436" y="1035"/>
                  </a:lnTo>
                  <a:lnTo>
                    <a:pt x="5214" y="1313"/>
                  </a:lnTo>
                  <a:lnTo>
                    <a:pt x="4715" y="2034"/>
                  </a:lnTo>
                  <a:lnTo>
                    <a:pt x="3439" y="3957"/>
                  </a:lnTo>
                  <a:lnTo>
                    <a:pt x="2330" y="5584"/>
                  </a:lnTo>
                  <a:lnTo>
                    <a:pt x="296" y="8523"/>
                  </a:lnTo>
                  <a:lnTo>
                    <a:pt x="259" y="8597"/>
                  </a:lnTo>
                  <a:lnTo>
                    <a:pt x="166" y="8745"/>
                  </a:lnTo>
                  <a:lnTo>
                    <a:pt x="56" y="8967"/>
                  </a:lnTo>
                  <a:lnTo>
                    <a:pt x="19" y="9096"/>
                  </a:lnTo>
                  <a:lnTo>
                    <a:pt x="0" y="9226"/>
                  </a:lnTo>
                  <a:lnTo>
                    <a:pt x="0" y="9355"/>
                  </a:lnTo>
                  <a:lnTo>
                    <a:pt x="19" y="9485"/>
                  </a:lnTo>
                  <a:lnTo>
                    <a:pt x="74" y="9614"/>
                  </a:lnTo>
                  <a:lnTo>
                    <a:pt x="166" y="9725"/>
                  </a:lnTo>
                  <a:lnTo>
                    <a:pt x="296" y="9817"/>
                  </a:lnTo>
                  <a:lnTo>
                    <a:pt x="481" y="9891"/>
                  </a:lnTo>
                  <a:lnTo>
                    <a:pt x="721" y="9947"/>
                  </a:lnTo>
                  <a:lnTo>
                    <a:pt x="1017" y="9984"/>
                  </a:lnTo>
                  <a:lnTo>
                    <a:pt x="2052" y="9984"/>
                  </a:lnTo>
                  <a:lnTo>
                    <a:pt x="4031" y="10002"/>
                  </a:lnTo>
                  <a:lnTo>
                    <a:pt x="9651" y="9984"/>
                  </a:lnTo>
                  <a:lnTo>
                    <a:pt x="19746" y="9928"/>
                  </a:lnTo>
                  <a:lnTo>
                    <a:pt x="19875" y="9910"/>
                  </a:lnTo>
                  <a:lnTo>
                    <a:pt x="20005" y="9873"/>
                  </a:lnTo>
                  <a:lnTo>
                    <a:pt x="20116" y="9817"/>
                  </a:lnTo>
                  <a:lnTo>
                    <a:pt x="20208" y="9744"/>
                  </a:lnTo>
                  <a:lnTo>
                    <a:pt x="20282" y="9651"/>
                  </a:lnTo>
                  <a:lnTo>
                    <a:pt x="20338" y="9540"/>
                  </a:lnTo>
                  <a:lnTo>
                    <a:pt x="20374" y="9411"/>
                  </a:lnTo>
                  <a:lnTo>
                    <a:pt x="20393" y="9281"/>
                  </a:lnTo>
                  <a:lnTo>
                    <a:pt x="20430" y="1072"/>
                  </a:lnTo>
                  <a:lnTo>
                    <a:pt x="20430" y="1035"/>
                  </a:lnTo>
                  <a:lnTo>
                    <a:pt x="20393" y="906"/>
                  </a:lnTo>
                  <a:lnTo>
                    <a:pt x="20356" y="740"/>
                  </a:lnTo>
                  <a:lnTo>
                    <a:pt x="20319" y="647"/>
                  </a:lnTo>
                  <a:lnTo>
                    <a:pt x="20264" y="536"/>
                  </a:lnTo>
                  <a:lnTo>
                    <a:pt x="20190" y="444"/>
                  </a:lnTo>
                  <a:lnTo>
                    <a:pt x="20097" y="351"/>
                  </a:lnTo>
                  <a:lnTo>
                    <a:pt x="19986" y="259"/>
                  </a:lnTo>
                  <a:lnTo>
                    <a:pt x="19875" y="185"/>
                  </a:lnTo>
                  <a:lnTo>
                    <a:pt x="19727" y="111"/>
                  </a:lnTo>
                  <a:lnTo>
                    <a:pt x="19543" y="74"/>
                  </a:lnTo>
                  <a:lnTo>
                    <a:pt x="19339" y="37"/>
                  </a:lnTo>
                  <a:lnTo>
                    <a:pt x="19117" y="37"/>
                  </a:lnTo>
                  <a:lnTo>
                    <a:pt x="13478" y="19"/>
                  </a:lnTo>
                  <a:lnTo>
                    <a:pt x="7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4571975" y="1650250"/>
              <a:ext cx="396625" cy="249600"/>
            </a:xfrm>
            <a:custGeom>
              <a:rect b="b" l="l" r="r" t="t"/>
              <a:pathLst>
                <a:path extrusionOk="0" h="9984" w="15865">
                  <a:moveTo>
                    <a:pt x="1036" y="0"/>
                  </a:moveTo>
                  <a:lnTo>
                    <a:pt x="833" y="19"/>
                  </a:lnTo>
                  <a:lnTo>
                    <a:pt x="648" y="56"/>
                  </a:lnTo>
                  <a:lnTo>
                    <a:pt x="519" y="111"/>
                  </a:lnTo>
                  <a:lnTo>
                    <a:pt x="389" y="185"/>
                  </a:lnTo>
                  <a:lnTo>
                    <a:pt x="278" y="259"/>
                  </a:lnTo>
                  <a:lnTo>
                    <a:pt x="204" y="351"/>
                  </a:lnTo>
                  <a:lnTo>
                    <a:pt x="149" y="444"/>
                  </a:lnTo>
                  <a:lnTo>
                    <a:pt x="93" y="536"/>
                  </a:lnTo>
                  <a:lnTo>
                    <a:pt x="38" y="721"/>
                  </a:lnTo>
                  <a:lnTo>
                    <a:pt x="1" y="887"/>
                  </a:lnTo>
                  <a:lnTo>
                    <a:pt x="1" y="1054"/>
                  </a:lnTo>
                  <a:lnTo>
                    <a:pt x="1" y="9281"/>
                  </a:lnTo>
                  <a:lnTo>
                    <a:pt x="1" y="9411"/>
                  </a:lnTo>
                  <a:lnTo>
                    <a:pt x="38" y="9540"/>
                  </a:lnTo>
                  <a:lnTo>
                    <a:pt x="112" y="9651"/>
                  </a:lnTo>
                  <a:lnTo>
                    <a:pt x="186" y="9744"/>
                  </a:lnTo>
                  <a:lnTo>
                    <a:pt x="278" y="9817"/>
                  </a:lnTo>
                  <a:lnTo>
                    <a:pt x="389" y="9873"/>
                  </a:lnTo>
                  <a:lnTo>
                    <a:pt x="519" y="9910"/>
                  </a:lnTo>
                  <a:lnTo>
                    <a:pt x="648" y="9928"/>
                  </a:lnTo>
                  <a:lnTo>
                    <a:pt x="7156" y="9965"/>
                  </a:lnTo>
                  <a:lnTo>
                    <a:pt x="15272" y="9984"/>
                  </a:lnTo>
                  <a:lnTo>
                    <a:pt x="15365" y="9965"/>
                  </a:lnTo>
                  <a:lnTo>
                    <a:pt x="15439" y="9947"/>
                  </a:lnTo>
                  <a:lnTo>
                    <a:pt x="15513" y="9891"/>
                  </a:lnTo>
                  <a:lnTo>
                    <a:pt x="15587" y="9836"/>
                  </a:lnTo>
                  <a:lnTo>
                    <a:pt x="15661" y="9762"/>
                  </a:lnTo>
                  <a:lnTo>
                    <a:pt x="15716" y="9688"/>
                  </a:lnTo>
                  <a:lnTo>
                    <a:pt x="15772" y="9596"/>
                  </a:lnTo>
                  <a:lnTo>
                    <a:pt x="15809" y="9503"/>
                  </a:lnTo>
                  <a:lnTo>
                    <a:pt x="15846" y="9392"/>
                  </a:lnTo>
                  <a:lnTo>
                    <a:pt x="15864" y="9281"/>
                  </a:lnTo>
                  <a:lnTo>
                    <a:pt x="15864" y="9152"/>
                  </a:lnTo>
                  <a:lnTo>
                    <a:pt x="15864" y="9041"/>
                  </a:lnTo>
                  <a:lnTo>
                    <a:pt x="15846" y="8912"/>
                  </a:lnTo>
                  <a:lnTo>
                    <a:pt x="15809" y="8782"/>
                  </a:lnTo>
                  <a:lnTo>
                    <a:pt x="15753" y="8671"/>
                  </a:lnTo>
                  <a:lnTo>
                    <a:pt x="15679" y="8542"/>
                  </a:lnTo>
                  <a:lnTo>
                    <a:pt x="10336" y="2237"/>
                  </a:lnTo>
                  <a:lnTo>
                    <a:pt x="9726" y="1498"/>
                  </a:lnTo>
                  <a:lnTo>
                    <a:pt x="9467" y="1202"/>
                  </a:lnTo>
                  <a:lnTo>
                    <a:pt x="9227" y="943"/>
                  </a:lnTo>
                  <a:lnTo>
                    <a:pt x="9005" y="740"/>
                  </a:lnTo>
                  <a:lnTo>
                    <a:pt x="8801" y="555"/>
                  </a:lnTo>
                  <a:lnTo>
                    <a:pt x="8617" y="407"/>
                  </a:lnTo>
                  <a:lnTo>
                    <a:pt x="8432" y="296"/>
                  </a:lnTo>
                  <a:lnTo>
                    <a:pt x="8265" y="203"/>
                  </a:lnTo>
                  <a:lnTo>
                    <a:pt x="8117" y="129"/>
                  </a:lnTo>
                  <a:lnTo>
                    <a:pt x="7951" y="92"/>
                  </a:lnTo>
                  <a:lnTo>
                    <a:pt x="7803" y="56"/>
                  </a:lnTo>
                  <a:lnTo>
                    <a:pt x="7470" y="37"/>
                  </a:lnTo>
                  <a:lnTo>
                    <a:pt x="7119" y="37"/>
                  </a:lnTo>
                  <a:lnTo>
                    <a:pt x="3865" y="19"/>
                  </a:lnTo>
                  <a:lnTo>
                    <a:pt x="10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6" name="Google Shape;976;p27"/>
          <p:cNvGrpSpPr/>
          <p:nvPr/>
        </p:nvGrpSpPr>
        <p:grpSpPr>
          <a:xfrm>
            <a:off x="929038" y="2859713"/>
            <a:ext cx="1493700" cy="1209300"/>
            <a:chOff x="929038" y="2859713"/>
            <a:chExt cx="1493700" cy="1209300"/>
          </a:xfrm>
        </p:grpSpPr>
        <p:sp>
          <p:nvSpPr>
            <p:cNvPr id="977" name="Google Shape;977;p27"/>
            <p:cNvSpPr txBox="1"/>
            <p:nvPr/>
          </p:nvSpPr>
          <p:spPr>
            <a:xfrm>
              <a:off x="929038" y="3733613"/>
              <a:ext cx="149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Book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1327138" y="2859713"/>
              <a:ext cx="697500" cy="697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79" name="Google Shape;979;p27"/>
          <p:cNvGrpSpPr/>
          <p:nvPr/>
        </p:nvGrpSpPr>
        <p:grpSpPr>
          <a:xfrm>
            <a:off x="3825138" y="2859725"/>
            <a:ext cx="1493700" cy="1209300"/>
            <a:chOff x="3825138" y="2859725"/>
            <a:chExt cx="1493700" cy="1209300"/>
          </a:xfrm>
        </p:grpSpPr>
        <p:sp>
          <p:nvSpPr>
            <p:cNvPr id="980" name="Google Shape;980;p27"/>
            <p:cNvSpPr txBox="1"/>
            <p:nvPr/>
          </p:nvSpPr>
          <p:spPr>
            <a:xfrm>
              <a:off x="3825138" y="3733625"/>
              <a:ext cx="149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Connect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4223238" y="2859725"/>
              <a:ext cx="697500" cy="69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82" name="Google Shape;982;p27"/>
          <p:cNvGrpSpPr/>
          <p:nvPr/>
        </p:nvGrpSpPr>
        <p:grpSpPr>
          <a:xfrm>
            <a:off x="6721238" y="2859713"/>
            <a:ext cx="1493700" cy="1209300"/>
            <a:chOff x="6721238" y="2859713"/>
            <a:chExt cx="1493700" cy="1209300"/>
          </a:xfrm>
        </p:grpSpPr>
        <p:sp>
          <p:nvSpPr>
            <p:cNvPr id="983" name="Google Shape;983;p27"/>
            <p:cNvSpPr txBox="1"/>
            <p:nvPr/>
          </p:nvSpPr>
          <p:spPr>
            <a:xfrm>
              <a:off x="6721238" y="3733613"/>
              <a:ext cx="149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Destination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7119338" y="2859713"/>
              <a:ext cx="697500" cy="69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85" name="Google Shape;985;p27"/>
          <p:cNvGrpSpPr/>
          <p:nvPr/>
        </p:nvGrpSpPr>
        <p:grpSpPr>
          <a:xfrm>
            <a:off x="2190613" y="3208475"/>
            <a:ext cx="4762775" cy="0"/>
            <a:chOff x="2190613" y="3208475"/>
            <a:chExt cx="4762775" cy="0"/>
          </a:xfrm>
        </p:grpSpPr>
        <p:cxnSp>
          <p:nvCxnSpPr>
            <p:cNvPr id="986" name="Google Shape;986;p27"/>
            <p:cNvCxnSpPr/>
            <p:nvPr/>
          </p:nvCxnSpPr>
          <p:spPr>
            <a:xfrm>
              <a:off x="2190613" y="3208475"/>
              <a:ext cx="1876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87" name="Google Shape;987;p27"/>
            <p:cNvCxnSpPr/>
            <p:nvPr/>
          </p:nvCxnSpPr>
          <p:spPr>
            <a:xfrm>
              <a:off x="5076888" y="3208475"/>
              <a:ext cx="1876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88" name="Google Shape;988;p27"/>
          <p:cNvGrpSpPr/>
          <p:nvPr/>
        </p:nvGrpSpPr>
        <p:grpSpPr>
          <a:xfrm>
            <a:off x="1281388" y="974913"/>
            <a:ext cx="789025" cy="1596975"/>
            <a:chOff x="457200" y="3109225"/>
            <a:chExt cx="789025" cy="1596975"/>
          </a:xfrm>
        </p:grpSpPr>
        <p:sp>
          <p:nvSpPr>
            <p:cNvPr id="989" name="Google Shape;989;p27"/>
            <p:cNvSpPr/>
            <p:nvPr/>
          </p:nvSpPr>
          <p:spPr>
            <a:xfrm>
              <a:off x="457200" y="3109225"/>
              <a:ext cx="789025" cy="1554925"/>
            </a:xfrm>
            <a:custGeom>
              <a:rect b="b" l="l" r="r" t="t"/>
              <a:pathLst>
                <a:path extrusionOk="0" h="62197" w="31561">
                  <a:moveTo>
                    <a:pt x="25034" y="0"/>
                  </a:moveTo>
                  <a:lnTo>
                    <a:pt x="6526" y="0"/>
                  </a:lnTo>
                  <a:lnTo>
                    <a:pt x="6526" y="0"/>
                  </a:lnTo>
                  <a:lnTo>
                    <a:pt x="6194" y="0"/>
                  </a:lnTo>
                  <a:lnTo>
                    <a:pt x="5861" y="19"/>
                  </a:lnTo>
                  <a:lnTo>
                    <a:pt x="5528" y="74"/>
                  </a:lnTo>
                  <a:lnTo>
                    <a:pt x="5214" y="130"/>
                  </a:lnTo>
                  <a:lnTo>
                    <a:pt x="4899" y="204"/>
                  </a:lnTo>
                  <a:lnTo>
                    <a:pt x="4585" y="296"/>
                  </a:lnTo>
                  <a:lnTo>
                    <a:pt x="4289" y="389"/>
                  </a:lnTo>
                  <a:lnTo>
                    <a:pt x="3994" y="500"/>
                  </a:lnTo>
                  <a:lnTo>
                    <a:pt x="3698" y="648"/>
                  </a:lnTo>
                  <a:lnTo>
                    <a:pt x="3420" y="777"/>
                  </a:lnTo>
                  <a:lnTo>
                    <a:pt x="3143" y="943"/>
                  </a:lnTo>
                  <a:lnTo>
                    <a:pt x="2884" y="1110"/>
                  </a:lnTo>
                  <a:lnTo>
                    <a:pt x="2625" y="1295"/>
                  </a:lnTo>
                  <a:lnTo>
                    <a:pt x="2385" y="1480"/>
                  </a:lnTo>
                  <a:lnTo>
                    <a:pt x="2145" y="1701"/>
                  </a:lnTo>
                  <a:lnTo>
                    <a:pt x="1923" y="1905"/>
                  </a:lnTo>
                  <a:lnTo>
                    <a:pt x="1701" y="2145"/>
                  </a:lnTo>
                  <a:lnTo>
                    <a:pt x="1498" y="2367"/>
                  </a:lnTo>
                  <a:lnTo>
                    <a:pt x="1294" y="2626"/>
                  </a:lnTo>
                  <a:lnTo>
                    <a:pt x="1109" y="2866"/>
                  </a:lnTo>
                  <a:lnTo>
                    <a:pt x="943" y="3144"/>
                  </a:lnTo>
                  <a:lnTo>
                    <a:pt x="795" y="3421"/>
                  </a:lnTo>
                  <a:lnTo>
                    <a:pt x="647" y="3698"/>
                  </a:lnTo>
                  <a:lnTo>
                    <a:pt x="518" y="3976"/>
                  </a:lnTo>
                  <a:lnTo>
                    <a:pt x="388" y="4271"/>
                  </a:lnTo>
                  <a:lnTo>
                    <a:pt x="296" y="4586"/>
                  </a:lnTo>
                  <a:lnTo>
                    <a:pt x="203" y="4881"/>
                  </a:lnTo>
                  <a:lnTo>
                    <a:pt x="129" y="5196"/>
                  </a:lnTo>
                  <a:lnTo>
                    <a:pt x="74" y="5529"/>
                  </a:lnTo>
                  <a:lnTo>
                    <a:pt x="37" y="5843"/>
                  </a:lnTo>
                  <a:lnTo>
                    <a:pt x="0" y="6176"/>
                  </a:lnTo>
                  <a:lnTo>
                    <a:pt x="0" y="6508"/>
                  </a:lnTo>
                  <a:lnTo>
                    <a:pt x="0" y="55670"/>
                  </a:lnTo>
                  <a:lnTo>
                    <a:pt x="0" y="55670"/>
                  </a:lnTo>
                  <a:lnTo>
                    <a:pt x="0" y="56002"/>
                  </a:lnTo>
                  <a:lnTo>
                    <a:pt x="37" y="56335"/>
                  </a:lnTo>
                  <a:lnTo>
                    <a:pt x="74" y="56668"/>
                  </a:lnTo>
                  <a:lnTo>
                    <a:pt x="129" y="56982"/>
                  </a:lnTo>
                  <a:lnTo>
                    <a:pt x="203" y="57297"/>
                  </a:lnTo>
                  <a:lnTo>
                    <a:pt x="296" y="57611"/>
                  </a:lnTo>
                  <a:lnTo>
                    <a:pt x="388" y="57907"/>
                  </a:lnTo>
                  <a:lnTo>
                    <a:pt x="518" y="58203"/>
                  </a:lnTo>
                  <a:lnTo>
                    <a:pt x="647" y="58498"/>
                  </a:lnTo>
                  <a:lnTo>
                    <a:pt x="795" y="58776"/>
                  </a:lnTo>
                  <a:lnTo>
                    <a:pt x="943" y="59053"/>
                  </a:lnTo>
                  <a:lnTo>
                    <a:pt x="1109" y="59312"/>
                  </a:lnTo>
                  <a:lnTo>
                    <a:pt x="1294" y="59571"/>
                  </a:lnTo>
                  <a:lnTo>
                    <a:pt x="1498" y="59811"/>
                  </a:lnTo>
                  <a:lnTo>
                    <a:pt x="1701" y="60052"/>
                  </a:lnTo>
                  <a:lnTo>
                    <a:pt x="1923" y="60273"/>
                  </a:lnTo>
                  <a:lnTo>
                    <a:pt x="2145" y="60495"/>
                  </a:lnTo>
                  <a:lnTo>
                    <a:pt x="2385" y="60699"/>
                  </a:lnTo>
                  <a:lnTo>
                    <a:pt x="2625" y="60883"/>
                  </a:lnTo>
                  <a:lnTo>
                    <a:pt x="2884" y="61068"/>
                  </a:lnTo>
                  <a:lnTo>
                    <a:pt x="3143" y="61235"/>
                  </a:lnTo>
                  <a:lnTo>
                    <a:pt x="3420" y="61401"/>
                  </a:lnTo>
                  <a:lnTo>
                    <a:pt x="3698" y="61549"/>
                  </a:lnTo>
                  <a:lnTo>
                    <a:pt x="3994" y="61678"/>
                  </a:lnTo>
                  <a:lnTo>
                    <a:pt x="4289" y="61789"/>
                  </a:lnTo>
                  <a:lnTo>
                    <a:pt x="4585" y="61900"/>
                  </a:lnTo>
                  <a:lnTo>
                    <a:pt x="4899" y="61993"/>
                  </a:lnTo>
                  <a:lnTo>
                    <a:pt x="5214" y="62067"/>
                  </a:lnTo>
                  <a:lnTo>
                    <a:pt x="5528" y="62122"/>
                  </a:lnTo>
                  <a:lnTo>
                    <a:pt x="5861" y="62159"/>
                  </a:lnTo>
                  <a:lnTo>
                    <a:pt x="6194" y="62178"/>
                  </a:lnTo>
                  <a:lnTo>
                    <a:pt x="6526" y="62196"/>
                  </a:lnTo>
                  <a:lnTo>
                    <a:pt x="25034" y="62196"/>
                  </a:lnTo>
                  <a:lnTo>
                    <a:pt x="25034" y="62196"/>
                  </a:lnTo>
                  <a:lnTo>
                    <a:pt x="25366" y="62178"/>
                  </a:lnTo>
                  <a:lnTo>
                    <a:pt x="25699" y="62159"/>
                  </a:lnTo>
                  <a:lnTo>
                    <a:pt x="26032" y="62122"/>
                  </a:lnTo>
                  <a:lnTo>
                    <a:pt x="26346" y="62067"/>
                  </a:lnTo>
                  <a:lnTo>
                    <a:pt x="26661" y="61993"/>
                  </a:lnTo>
                  <a:lnTo>
                    <a:pt x="26975" y="61900"/>
                  </a:lnTo>
                  <a:lnTo>
                    <a:pt x="27271" y="61789"/>
                  </a:lnTo>
                  <a:lnTo>
                    <a:pt x="27567" y="61678"/>
                  </a:lnTo>
                  <a:lnTo>
                    <a:pt x="27862" y="61549"/>
                  </a:lnTo>
                  <a:lnTo>
                    <a:pt x="28140" y="61401"/>
                  </a:lnTo>
                  <a:lnTo>
                    <a:pt x="28417" y="61235"/>
                  </a:lnTo>
                  <a:lnTo>
                    <a:pt x="28676" y="61068"/>
                  </a:lnTo>
                  <a:lnTo>
                    <a:pt x="28935" y="60883"/>
                  </a:lnTo>
                  <a:lnTo>
                    <a:pt x="29175" y="60699"/>
                  </a:lnTo>
                  <a:lnTo>
                    <a:pt x="29415" y="60495"/>
                  </a:lnTo>
                  <a:lnTo>
                    <a:pt x="29637" y="60273"/>
                  </a:lnTo>
                  <a:lnTo>
                    <a:pt x="29859" y="60052"/>
                  </a:lnTo>
                  <a:lnTo>
                    <a:pt x="30062" y="59811"/>
                  </a:lnTo>
                  <a:lnTo>
                    <a:pt x="30247" y="59571"/>
                  </a:lnTo>
                  <a:lnTo>
                    <a:pt x="30432" y="59312"/>
                  </a:lnTo>
                  <a:lnTo>
                    <a:pt x="30599" y="59053"/>
                  </a:lnTo>
                  <a:lnTo>
                    <a:pt x="30765" y="58776"/>
                  </a:lnTo>
                  <a:lnTo>
                    <a:pt x="30913" y="58498"/>
                  </a:lnTo>
                  <a:lnTo>
                    <a:pt x="31042" y="58203"/>
                  </a:lnTo>
                  <a:lnTo>
                    <a:pt x="31153" y="57907"/>
                  </a:lnTo>
                  <a:lnTo>
                    <a:pt x="31264" y="57611"/>
                  </a:lnTo>
                  <a:lnTo>
                    <a:pt x="31357" y="57297"/>
                  </a:lnTo>
                  <a:lnTo>
                    <a:pt x="31412" y="56982"/>
                  </a:lnTo>
                  <a:lnTo>
                    <a:pt x="31486" y="56668"/>
                  </a:lnTo>
                  <a:lnTo>
                    <a:pt x="31523" y="56335"/>
                  </a:lnTo>
                  <a:lnTo>
                    <a:pt x="31542" y="56002"/>
                  </a:lnTo>
                  <a:lnTo>
                    <a:pt x="31560" y="55670"/>
                  </a:lnTo>
                  <a:lnTo>
                    <a:pt x="31560" y="6508"/>
                  </a:lnTo>
                  <a:lnTo>
                    <a:pt x="31560" y="6508"/>
                  </a:lnTo>
                  <a:lnTo>
                    <a:pt x="31542" y="6176"/>
                  </a:lnTo>
                  <a:lnTo>
                    <a:pt x="31523" y="5843"/>
                  </a:lnTo>
                  <a:lnTo>
                    <a:pt x="31486" y="5529"/>
                  </a:lnTo>
                  <a:lnTo>
                    <a:pt x="31412" y="5196"/>
                  </a:lnTo>
                  <a:lnTo>
                    <a:pt x="31357" y="4881"/>
                  </a:lnTo>
                  <a:lnTo>
                    <a:pt x="31264" y="4586"/>
                  </a:lnTo>
                  <a:lnTo>
                    <a:pt x="31153" y="4271"/>
                  </a:lnTo>
                  <a:lnTo>
                    <a:pt x="31042" y="3976"/>
                  </a:lnTo>
                  <a:lnTo>
                    <a:pt x="30913" y="3698"/>
                  </a:lnTo>
                  <a:lnTo>
                    <a:pt x="30765" y="3421"/>
                  </a:lnTo>
                  <a:lnTo>
                    <a:pt x="30599" y="3144"/>
                  </a:lnTo>
                  <a:lnTo>
                    <a:pt x="30432" y="2866"/>
                  </a:lnTo>
                  <a:lnTo>
                    <a:pt x="30247" y="2626"/>
                  </a:lnTo>
                  <a:lnTo>
                    <a:pt x="30062" y="2367"/>
                  </a:lnTo>
                  <a:lnTo>
                    <a:pt x="29859" y="2145"/>
                  </a:lnTo>
                  <a:lnTo>
                    <a:pt x="29637" y="1905"/>
                  </a:lnTo>
                  <a:lnTo>
                    <a:pt x="29415" y="1701"/>
                  </a:lnTo>
                  <a:lnTo>
                    <a:pt x="29175" y="1480"/>
                  </a:lnTo>
                  <a:lnTo>
                    <a:pt x="28935" y="1295"/>
                  </a:lnTo>
                  <a:lnTo>
                    <a:pt x="28676" y="1110"/>
                  </a:lnTo>
                  <a:lnTo>
                    <a:pt x="28417" y="943"/>
                  </a:lnTo>
                  <a:lnTo>
                    <a:pt x="28140" y="777"/>
                  </a:lnTo>
                  <a:lnTo>
                    <a:pt x="27862" y="648"/>
                  </a:lnTo>
                  <a:lnTo>
                    <a:pt x="27567" y="500"/>
                  </a:lnTo>
                  <a:lnTo>
                    <a:pt x="27271" y="389"/>
                  </a:lnTo>
                  <a:lnTo>
                    <a:pt x="26975" y="296"/>
                  </a:lnTo>
                  <a:lnTo>
                    <a:pt x="26661" y="204"/>
                  </a:lnTo>
                  <a:lnTo>
                    <a:pt x="26346" y="130"/>
                  </a:lnTo>
                  <a:lnTo>
                    <a:pt x="26032" y="74"/>
                  </a:lnTo>
                  <a:lnTo>
                    <a:pt x="25699" y="19"/>
                  </a:lnTo>
                  <a:lnTo>
                    <a:pt x="25366" y="0"/>
                  </a:lnTo>
                  <a:lnTo>
                    <a:pt x="25034" y="0"/>
                  </a:lnTo>
                  <a:lnTo>
                    <a:pt x="250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457200" y="3151275"/>
              <a:ext cx="789025" cy="1554925"/>
            </a:xfrm>
            <a:custGeom>
              <a:rect b="b" l="l" r="r" t="t"/>
              <a:pathLst>
                <a:path extrusionOk="0" h="62197" w="31561">
                  <a:moveTo>
                    <a:pt x="25034" y="1"/>
                  </a:moveTo>
                  <a:lnTo>
                    <a:pt x="6526" y="1"/>
                  </a:lnTo>
                  <a:lnTo>
                    <a:pt x="6526" y="1"/>
                  </a:lnTo>
                  <a:lnTo>
                    <a:pt x="6194" y="1"/>
                  </a:lnTo>
                  <a:lnTo>
                    <a:pt x="5861" y="38"/>
                  </a:lnTo>
                  <a:lnTo>
                    <a:pt x="5528" y="75"/>
                  </a:lnTo>
                  <a:lnTo>
                    <a:pt x="5214" y="130"/>
                  </a:lnTo>
                  <a:lnTo>
                    <a:pt x="4899" y="204"/>
                  </a:lnTo>
                  <a:lnTo>
                    <a:pt x="4585" y="297"/>
                  </a:lnTo>
                  <a:lnTo>
                    <a:pt x="4289" y="389"/>
                  </a:lnTo>
                  <a:lnTo>
                    <a:pt x="3994" y="519"/>
                  </a:lnTo>
                  <a:lnTo>
                    <a:pt x="3698" y="648"/>
                  </a:lnTo>
                  <a:lnTo>
                    <a:pt x="3420" y="796"/>
                  </a:lnTo>
                  <a:lnTo>
                    <a:pt x="3143" y="944"/>
                  </a:lnTo>
                  <a:lnTo>
                    <a:pt x="2884" y="1110"/>
                  </a:lnTo>
                  <a:lnTo>
                    <a:pt x="2625" y="1295"/>
                  </a:lnTo>
                  <a:lnTo>
                    <a:pt x="2385" y="1499"/>
                  </a:lnTo>
                  <a:lnTo>
                    <a:pt x="2145" y="1702"/>
                  </a:lnTo>
                  <a:lnTo>
                    <a:pt x="1923" y="1924"/>
                  </a:lnTo>
                  <a:lnTo>
                    <a:pt x="1701" y="2146"/>
                  </a:lnTo>
                  <a:lnTo>
                    <a:pt x="1498" y="2386"/>
                  </a:lnTo>
                  <a:lnTo>
                    <a:pt x="1294" y="2626"/>
                  </a:lnTo>
                  <a:lnTo>
                    <a:pt x="1109" y="2885"/>
                  </a:lnTo>
                  <a:lnTo>
                    <a:pt x="943" y="3144"/>
                  </a:lnTo>
                  <a:lnTo>
                    <a:pt x="795" y="3421"/>
                  </a:lnTo>
                  <a:lnTo>
                    <a:pt x="647" y="3699"/>
                  </a:lnTo>
                  <a:lnTo>
                    <a:pt x="518" y="3994"/>
                  </a:lnTo>
                  <a:lnTo>
                    <a:pt x="388" y="4290"/>
                  </a:lnTo>
                  <a:lnTo>
                    <a:pt x="296" y="4586"/>
                  </a:lnTo>
                  <a:lnTo>
                    <a:pt x="203" y="4900"/>
                  </a:lnTo>
                  <a:lnTo>
                    <a:pt x="129" y="5215"/>
                  </a:lnTo>
                  <a:lnTo>
                    <a:pt x="74" y="5529"/>
                  </a:lnTo>
                  <a:lnTo>
                    <a:pt x="37" y="5862"/>
                  </a:lnTo>
                  <a:lnTo>
                    <a:pt x="0" y="6176"/>
                  </a:lnTo>
                  <a:lnTo>
                    <a:pt x="0" y="6527"/>
                  </a:lnTo>
                  <a:lnTo>
                    <a:pt x="0" y="55670"/>
                  </a:lnTo>
                  <a:lnTo>
                    <a:pt x="0" y="55670"/>
                  </a:lnTo>
                  <a:lnTo>
                    <a:pt x="0" y="56003"/>
                  </a:lnTo>
                  <a:lnTo>
                    <a:pt x="37" y="56336"/>
                  </a:lnTo>
                  <a:lnTo>
                    <a:pt x="74" y="56669"/>
                  </a:lnTo>
                  <a:lnTo>
                    <a:pt x="129" y="56983"/>
                  </a:lnTo>
                  <a:lnTo>
                    <a:pt x="203" y="57297"/>
                  </a:lnTo>
                  <a:lnTo>
                    <a:pt x="296" y="57611"/>
                  </a:lnTo>
                  <a:lnTo>
                    <a:pt x="388" y="57907"/>
                  </a:lnTo>
                  <a:lnTo>
                    <a:pt x="518" y="58203"/>
                  </a:lnTo>
                  <a:lnTo>
                    <a:pt x="647" y="58499"/>
                  </a:lnTo>
                  <a:lnTo>
                    <a:pt x="795" y="58776"/>
                  </a:lnTo>
                  <a:lnTo>
                    <a:pt x="943" y="59054"/>
                  </a:lnTo>
                  <a:lnTo>
                    <a:pt x="1109" y="59312"/>
                  </a:lnTo>
                  <a:lnTo>
                    <a:pt x="1294" y="59571"/>
                  </a:lnTo>
                  <a:lnTo>
                    <a:pt x="1498" y="59812"/>
                  </a:lnTo>
                  <a:lnTo>
                    <a:pt x="1701" y="60052"/>
                  </a:lnTo>
                  <a:lnTo>
                    <a:pt x="1923" y="60274"/>
                  </a:lnTo>
                  <a:lnTo>
                    <a:pt x="2145" y="60496"/>
                  </a:lnTo>
                  <a:lnTo>
                    <a:pt x="2385" y="60699"/>
                  </a:lnTo>
                  <a:lnTo>
                    <a:pt x="2625" y="60902"/>
                  </a:lnTo>
                  <a:lnTo>
                    <a:pt x="2884" y="61087"/>
                  </a:lnTo>
                  <a:lnTo>
                    <a:pt x="3143" y="61254"/>
                  </a:lnTo>
                  <a:lnTo>
                    <a:pt x="3420" y="61402"/>
                  </a:lnTo>
                  <a:lnTo>
                    <a:pt x="3698" y="61550"/>
                  </a:lnTo>
                  <a:lnTo>
                    <a:pt x="3994" y="61679"/>
                  </a:lnTo>
                  <a:lnTo>
                    <a:pt x="4289" y="61790"/>
                  </a:lnTo>
                  <a:lnTo>
                    <a:pt x="4585" y="61901"/>
                  </a:lnTo>
                  <a:lnTo>
                    <a:pt x="4899" y="61993"/>
                  </a:lnTo>
                  <a:lnTo>
                    <a:pt x="5214" y="62067"/>
                  </a:lnTo>
                  <a:lnTo>
                    <a:pt x="5528" y="62123"/>
                  </a:lnTo>
                  <a:lnTo>
                    <a:pt x="5861" y="62160"/>
                  </a:lnTo>
                  <a:lnTo>
                    <a:pt x="6194" y="62197"/>
                  </a:lnTo>
                  <a:lnTo>
                    <a:pt x="6526" y="62197"/>
                  </a:lnTo>
                  <a:lnTo>
                    <a:pt x="25034" y="62197"/>
                  </a:lnTo>
                  <a:lnTo>
                    <a:pt x="25034" y="62197"/>
                  </a:lnTo>
                  <a:lnTo>
                    <a:pt x="25366" y="62197"/>
                  </a:lnTo>
                  <a:lnTo>
                    <a:pt x="25699" y="62160"/>
                  </a:lnTo>
                  <a:lnTo>
                    <a:pt x="26032" y="62123"/>
                  </a:lnTo>
                  <a:lnTo>
                    <a:pt x="26346" y="62067"/>
                  </a:lnTo>
                  <a:lnTo>
                    <a:pt x="26661" y="61993"/>
                  </a:lnTo>
                  <a:lnTo>
                    <a:pt x="26975" y="61901"/>
                  </a:lnTo>
                  <a:lnTo>
                    <a:pt x="27271" y="61790"/>
                  </a:lnTo>
                  <a:lnTo>
                    <a:pt x="27567" y="61679"/>
                  </a:lnTo>
                  <a:lnTo>
                    <a:pt x="27862" y="61550"/>
                  </a:lnTo>
                  <a:lnTo>
                    <a:pt x="28140" y="61402"/>
                  </a:lnTo>
                  <a:lnTo>
                    <a:pt x="28417" y="61254"/>
                  </a:lnTo>
                  <a:lnTo>
                    <a:pt x="28676" y="61087"/>
                  </a:lnTo>
                  <a:lnTo>
                    <a:pt x="28935" y="60902"/>
                  </a:lnTo>
                  <a:lnTo>
                    <a:pt x="29175" y="60699"/>
                  </a:lnTo>
                  <a:lnTo>
                    <a:pt x="29415" y="60496"/>
                  </a:lnTo>
                  <a:lnTo>
                    <a:pt x="29637" y="60274"/>
                  </a:lnTo>
                  <a:lnTo>
                    <a:pt x="29859" y="60052"/>
                  </a:lnTo>
                  <a:lnTo>
                    <a:pt x="30062" y="59812"/>
                  </a:lnTo>
                  <a:lnTo>
                    <a:pt x="30247" y="59571"/>
                  </a:lnTo>
                  <a:lnTo>
                    <a:pt x="30432" y="59312"/>
                  </a:lnTo>
                  <a:lnTo>
                    <a:pt x="30599" y="59054"/>
                  </a:lnTo>
                  <a:lnTo>
                    <a:pt x="30765" y="58776"/>
                  </a:lnTo>
                  <a:lnTo>
                    <a:pt x="30913" y="58499"/>
                  </a:lnTo>
                  <a:lnTo>
                    <a:pt x="31042" y="58203"/>
                  </a:lnTo>
                  <a:lnTo>
                    <a:pt x="31153" y="57907"/>
                  </a:lnTo>
                  <a:lnTo>
                    <a:pt x="31264" y="57611"/>
                  </a:lnTo>
                  <a:lnTo>
                    <a:pt x="31357" y="57297"/>
                  </a:lnTo>
                  <a:lnTo>
                    <a:pt x="31412" y="56983"/>
                  </a:lnTo>
                  <a:lnTo>
                    <a:pt x="31486" y="56669"/>
                  </a:lnTo>
                  <a:lnTo>
                    <a:pt x="31523" y="56336"/>
                  </a:lnTo>
                  <a:lnTo>
                    <a:pt x="31542" y="56003"/>
                  </a:lnTo>
                  <a:lnTo>
                    <a:pt x="31560" y="55670"/>
                  </a:lnTo>
                  <a:lnTo>
                    <a:pt x="31560" y="6527"/>
                  </a:lnTo>
                  <a:lnTo>
                    <a:pt x="31560" y="6527"/>
                  </a:lnTo>
                  <a:lnTo>
                    <a:pt x="31542" y="6176"/>
                  </a:lnTo>
                  <a:lnTo>
                    <a:pt x="31523" y="5862"/>
                  </a:lnTo>
                  <a:lnTo>
                    <a:pt x="31486" y="5529"/>
                  </a:lnTo>
                  <a:lnTo>
                    <a:pt x="31412" y="5215"/>
                  </a:lnTo>
                  <a:lnTo>
                    <a:pt x="31357" y="4900"/>
                  </a:lnTo>
                  <a:lnTo>
                    <a:pt x="31264" y="4586"/>
                  </a:lnTo>
                  <a:lnTo>
                    <a:pt x="31153" y="4290"/>
                  </a:lnTo>
                  <a:lnTo>
                    <a:pt x="31042" y="3994"/>
                  </a:lnTo>
                  <a:lnTo>
                    <a:pt x="30913" y="3699"/>
                  </a:lnTo>
                  <a:lnTo>
                    <a:pt x="30765" y="3421"/>
                  </a:lnTo>
                  <a:lnTo>
                    <a:pt x="30599" y="3144"/>
                  </a:lnTo>
                  <a:lnTo>
                    <a:pt x="30432" y="2885"/>
                  </a:lnTo>
                  <a:lnTo>
                    <a:pt x="30247" y="2626"/>
                  </a:lnTo>
                  <a:lnTo>
                    <a:pt x="30062" y="2386"/>
                  </a:lnTo>
                  <a:lnTo>
                    <a:pt x="29859" y="2146"/>
                  </a:lnTo>
                  <a:lnTo>
                    <a:pt x="29637" y="1924"/>
                  </a:lnTo>
                  <a:lnTo>
                    <a:pt x="29415" y="1702"/>
                  </a:lnTo>
                  <a:lnTo>
                    <a:pt x="29175" y="1499"/>
                  </a:lnTo>
                  <a:lnTo>
                    <a:pt x="28935" y="1295"/>
                  </a:lnTo>
                  <a:lnTo>
                    <a:pt x="28676" y="1110"/>
                  </a:lnTo>
                  <a:lnTo>
                    <a:pt x="28417" y="944"/>
                  </a:lnTo>
                  <a:lnTo>
                    <a:pt x="28140" y="796"/>
                  </a:lnTo>
                  <a:lnTo>
                    <a:pt x="27862" y="648"/>
                  </a:lnTo>
                  <a:lnTo>
                    <a:pt x="27567" y="519"/>
                  </a:lnTo>
                  <a:lnTo>
                    <a:pt x="27271" y="389"/>
                  </a:lnTo>
                  <a:lnTo>
                    <a:pt x="26975" y="297"/>
                  </a:lnTo>
                  <a:lnTo>
                    <a:pt x="26661" y="204"/>
                  </a:lnTo>
                  <a:lnTo>
                    <a:pt x="26346" y="130"/>
                  </a:lnTo>
                  <a:lnTo>
                    <a:pt x="26032" y="75"/>
                  </a:lnTo>
                  <a:lnTo>
                    <a:pt x="25699" y="38"/>
                  </a:lnTo>
                  <a:lnTo>
                    <a:pt x="25366" y="1"/>
                  </a:lnTo>
                  <a:lnTo>
                    <a:pt x="25034" y="1"/>
                  </a:lnTo>
                  <a:lnTo>
                    <a:pt x="25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526525" y="3281625"/>
              <a:ext cx="650350" cy="1281300"/>
            </a:xfrm>
            <a:custGeom>
              <a:rect b="b" l="l" r="r" t="t"/>
              <a:pathLst>
                <a:path extrusionOk="0" h="51252" w="26014">
                  <a:moveTo>
                    <a:pt x="25921" y="1"/>
                  </a:moveTo>
                  <a:lnTo>
                    <a:pt x="93" y="1"/>
                  </a:lnTo>
                  <a:lnTo>
                    <a:pt x="93" y="1"/>
                  </a:lnTo>
                  <a:lnTo>
                    <a:pt x="56" y="1"/>
                  </a:ln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0" y="51159"/>
                  </a:lnTo>
                  <a:lnTo>
                    <a:pt x="0" y="51159"/>
                  </a:lnTo>
                  <a:lnTo>
                    <a:pt x="0" y="51196"/>
                  </a:lnTo>
                  <a:lnTo>
                    <a:pt x="19" y="51214"/>
                  </a:lnTo>
                  <a:lnTo>
                    <a:pt x="56" y="51233"/>
                  </a:lnTo>
                  <a:lnTo>
                    <a:pt x="93" y="51251"/>
                  </a:lnTo>
                  <a:lnTo>
                    <a:pt x="25921" y="51251"/>
                  </a:lnTo>
                  <a:lnTo>
                    <a:pt x="25921" y="51251"/>
                  </a:lnTo>
                  <a:lnTo>
                    <a:pt x="25958" y="51233"/>
                  </a:lnTo>
                  <a:lnTo>
                    <a:pt x="25977" y="51214"/>
                  </a:lnTo>
                  <a:lnTo>
                    <a:pt x="25995" y="51196"/>
                  </a:lnTo>
                  <a:lnTo>
                    <a:pt x="26014" y="51159"/>
                  </a:lnTo>
                  <a:lnTo>
                    <a:pt x="26014" y="93"/>
                  </a:lnTo>
                  <a:lnTo>
                    <a:pt x="26014" y="93"/>
                  </a:lnTo>
                  <a:lnTo>
                    <a:pt x="25995" y="56"/>
                  </a:lnTo>
                  <a:lnTo>
                    <a:pt x="25977" y="19"/>
                  </a:lnTo>
                  <a:lnTo>
                    <a:pt x="25958" y="1"/>
                  </a:lnTo>
                  <a:lnTo>
                    <a:pt x="25921" y="1"/>
                  </a:lnTo>
                  <a:lnTo>
                    <a:pt x="259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720200" y="3206750"/>
              <a:ext cx="263025" cy="23600"/>
            </a:xfrm>
            <a:custGeom>
              <a:rect b="b" l="l" r="r" t="t"/>
              <a:pathLst>
                <a:path extrusionOk="0" h="944" w="10521">
                  <a:moveTo>
                    <a:pt x="10039" y="1"/>
                  </a:moveTo>
                  <a:lnTo>
                    <a:pt x="481" y="1"/>
                  </a:lnTo>
                  <a:lnTo>
                    <a:pt x="481" y="1"/>
                  </a:lnTo>
                  <a:lnTo>
                    <a:pt x="370" y="19"/>
                  </a:lnTo>
                  <a:lnTo>
                    <a:pt x="296" y="38"/>
                  </a:lnTo>
                  <a:lnTo>
                    <a:pt x="203" y="93"/>
                  </a:lnTo>
                  <a:lnTo>
                    <a:pt x="148" y="148"/>
                  </a:lnTo>
                  <a:lnTo>
                    <a:pt x="74" y="222"/>
                  </a:lnTo>
                  <a:lnTo>
                    <a:pt x="37" y="296"/>
                  </a:lnTo>
                  <a:lnTo>
                    <a:pt x="19" y="389"/>
                  </a:lnTo>
                  <a:lnTo>
                    <a:pt x="0" y="481"/>
                  </a:lnTo>
                  <a:lnTo>
                    <a:pt x="0" y="481"/>
                  </a:lnTo>
                  <a:lnTo>
                    <a:pt x="0" y="481"/>
                  </a:lnTo>
                  <a:lnTo>
                    <a:pt x="19" y="574"/>
                  </a:lnTo>
                  <a:lnTo>
                    <a:pt x="37" y="666"/>
                  </a:lnTo>
                  <a:lnTo>
                    <a:pt x="74" y="740"/>
                  </a:lnTo>
                  <a:lnTo>
                    <a:pt x="148" y="814"/>
                  </a:lnTo>
                  <a:lnTo>
                    <a:pt x="203" y="870"/>
                  </a:lnTo>
                  <a:lnTo>
                    <a:pt x="296" y="907"/>
                  </a:lnTo>
                  <a:lnTo>
                    <a:pt x="370" y="943"/>
                  </a:lnTo>
                  <a:lnTo>
                    <a:pt x="481" y="943"/>
                  </a:lnTo>
                  <a:lnTo>
                    <a:pt x="10039" y="943"/>
                  </a:lnTo>
                  <a:lnTo>
                    <a:pt x="10039" y="943"/>
                  </a:lnTo>
                  <a:lnTo>
                    <a:pt x="10132" y="943"/>
                  </a:lnTo>
                  <a:lnTo>
                    <a:pt x="10224" y="907"/>
                  </a:lnTo>
                  <a:lnTo>
                    <a:pt x="10298" y="870"/>
                  </a:lnTo>
                  <a:lnTo>
                    <a:pt x="10372" y="814"/>
                  </a:lnTo>
                  <a:lnTo>
                    <a:pt x="10428" y="740"/>
                  </a:lnTo>
                  <a:lnTo>
                    <a:pt x="10483" y="666"/>
                  </a:lnTo>
                  <a:lnTo>
                    <a:pt x="10502" y="574"/>
                  </a:lnTo>
                  <a:lnTo>
                    <a:pt x="10520" y="481"/>
                  </a:lnTo>
                  <a:lnTo>
                    <a:pt x="10520" y="481"/>
                  </a:lnTo>
                  <a:lnTo>
                    <a:pt x="10520" y="481"/>
                  </a:lnTo>
                  <a:lnTo>
                    <a:pt x="10502" y="389"/>
                  </a:lnTo>
                  <a:lnTo>
                    <a:pt x="10483" y="296"/>
                  </a:lnTo>
                  <a:lnTo>
                    <a:pt x="10428" y="222"/>
                  </a:lnTo>
                  <a:lnTo>
                    <a:pt x="10372" y="148"/>
                  </a:lnTo>
                  <a:lnTo>
                    <a:pt x="10298" y="93"/>
                  </a:lnTo>
                  <a:lnTo>
                    <a:pt x="10224" y="38"/>
                  </a:lnTo>
                  <a:lnTo>
                    <a:pt x="10132" y="19"/>
                  </a:lnTo>
                  <a:lnTo>
                    <a:pt x="10039" y="1"/>
                  </a:lnTo>
                  <a:lnTo>
                    <a:pt x="10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811700" y="4592475"/>
              <a:ext cx="80000" cy="79525"/>
            </a:xfrm>
            <a:custGeom>
              <a:rect b="b" l="l" r="r" t="t"/>
              <a:pathLst>
                <a:path extrusionOk="0" h="3181" w="3200">
                  <a:moveTo>
                    <a:pt x="1591" y="0"/>
                  </a:moveTo>
                  <a:lnTo>
                    <a:pt x="1591" y="0"/>
                  </a:lnTo>
                  <a:lnTo>
                    <a:pt x="1424" y="0"/>
                  </a:lnTo>
                  <a:lnTo>
                    <a:pt x="1276" y="37"/>
                  </a:lnTo>
                  <a:lnTo>
                    <a:pt x="1129" y="74"/>
                  </a:lnTo>
                  <a:lnTo>
                    <a:pt x="981" y="130"/>
                  </a:lnTo>
                  <a:lnTo>
                    <a:pt x="833" y="185"/>
                  </a:lnTo>
                  <a:lnTo>
                    <a:pt x="703" y="278"/>
                  </a:lnTo>
                  <a:lnTo>
                    <a:pt x="574" y="352"/>
                  </a:lnTo>
                  <a:lnTo>
                    <a:pt x="463" y="463"/>
                  </a:lnTo>
                  <a:lnTo>
                    <a:pt x="371" y="574"/>
                  </a:lnTo>
                  <a:lnTo>
                    <a:pt x="278" y="703"/>
                  </a:lnTo>
                  <a:lnTo>
                    <a:pt x="186" y="832"/>
                  </a:lnTo>
                  <a:lnTo>
                    <a:pt x="130" y="962"/>
                  </a:lnTo>
                  <a:lnTo>
                    <a:pt x="75" y="1110"/>
                  </a:lnTo>
                  <a:lnTo>
                    <a:pt x="38" y="1276"/>
                  </a:lnTo>
                  <a:lnTo>
                    <a:pt x="19" y="1424"/>
                  </a:lnTo>
                  <a:lnTo>
                    <a:pt x="1" y="1590"/>
                  </a:lnTo>
                  <a:lnTo>
                    <a:pt x="1" y="1590"/>
                  </a:lnTo>
                  <a:lnTo>
                    <a:pt x="19" y="1757"/>
                  </a:lnTo>
                  <a:lnTo>
                    <a:pt x="38" y="1905"/>
                  </a:lnTo>
                  <a:lnTo>
                    <a:pt x="75" y="2071"/>
                  </a:lnTo>
                  <a:lnTo>
                    <a:pt x="130" y="2219"/>
                  </a:lnTo>
                  <a:lnTo>
                    <a:pt x="204" y="2348"/>
                  </a:lnTo>
                  <a:lnTo>
                    <a:pt x="278" y="2478"/>
                  </a:lnTo>
                  <a:lnTo>
                    <a:pt x="371" y="2607"/>
                  </a:lnTo>
                  <a:lnTo>
                    <a:pt x="463" y="2718"/>
                  </a:lnTo>
                  <a:lnTo>
                    <a:pt x="574" y="2829"/>
                  </a:lnTo>
                  <a:lnTo>
                    <a:pt x="703" y="2922"/>
                  </a:lnTo>
                  <a:lnTo>
                    <a:pt x="833" y="2996"/>
                  </a:lnTo>
                  <a:lnTo>
                    <a:pt x="981" y="3051"/>
                  </a:lnTo>
                  <a:lnTo>
                    <a:pt x="1129" y="3107"/>
                  </a:lnTo>
                  <a:lnTo>
                    <a:pt x="1276" y="3144"/>
                  </a:lnTo>
                  <a:lnTo>
                    <a:pt x="1424" y="3180"/>
                  </a:lnTo>
                  <a:lnTo>
                    <a:pt x="1591" y="3180"/>
                  </a:lnTo>
                  <a:lnTo>
                    <a:pt x="1591" y="3180"/>
                  </a:lnTo>
                  <a:lnTo>
                    <a:pt x="1757" y="3180"/>
                  </a:lnTo>
                  <a:lnTo>
                    <a:pt x="1924" y="3144"/>
                  </a:lnTo>
                  <a:lnTo>
                    <a:pt x="2071" y="3107"/>
                  </a:lnTo>
                  <a:lnTo>
                    <a:pt x="2219" y="3051"/>
                  </a:lnTo>
                  <a:lnTo>
                    <a:pt x="2349" y="2996"/>
                  </a:lnTo>
                  <a:lnTo>
                    <a:pt x="2497" y="2922"/>
                  </a:lnTo>
                  <a:lnTo>
                    <a:pt x="2608" y="2829"/>
                  </a:lnTo>
                  <a:lnTo>
                    <a:pt x="2719" y="2718"/>
                  </a:lnTo>
                  <a:lnTo>
                    <a:pt x="2830" y="2607"/>
                  </a:lnTo>
                  <a:lnTo>
                    <a:pt x="2922" y="2478"/>
                  </a:lnTo>
                  <a:lnTo>
                    <a:pt x="2996" y="2348"/>
                  </a:lnTo>
                  <a:lnTo>
                    <a:pt x="3070" y="2219"/>
                  </a:lnTo>
                  <a:lnTo>
                    <a:pt x="3125" y="2071"/>
                  </a:lnTo>
                  <a:lnTo>
                    <a:pt x="3162" y="1905"/>
                  </a:lnTo>
                  <a:lnTo>
                    <a:pt x="3181" y="1757"/>
                  </a:lnTo>
                  <a:lnTo>
                    <a:pt x="3199" y="1590"/>
                  </a:lnTo>
                  <a:lnTo>
                    <a:pt x="3199" y="1590"/>
                  </a:lnTo>
                  <a:lnTo>
                    <a:pt x="3181" y="1424"/>
                  </a:lnTo>
                  <a:lnTo>
                    <a:pt x="3162" y="1276"/>
                  </a:lnTo>
                  <a:lnTo>
                    <a:pt x="3125" y="1110"/>
                  </a:lnTo>
                  <a:lnTo>
                    <a:pt x="3070" y="962"/>
                  </a:lnTo>
                  <a:lnTo>
                    <a:pt x="2996" y="832"/>
                  </a:lnTo>
                  <a:lnTo>
                    <a:pt x="2922" y="703"/>
                  </a:lnTo>
                  <a:lnTo>
                    <a:pt x="2830" y="574"/>
                  </a:lnTo>
                  <a:lnTo>
                    <a:pt x="2719" y="463"/>
                  </a:lnTo>
                  <a:lnTo>
                    <a:pt x="2608" y="352"/>
                  </a:lnTo>
                  <a:lnTo>
                    <a:pt x="2497" y="278"/>
                  </a:lnTo>
                  <a:lnTo>
                    <a:pt x="2349" y="185"/>
                  </a:lnTo>
                  <a:lnTo>
                    <a:pt x="2219" y="130"/>
                  </a:lnTo>
                  <a:lnTo>
                    <a:pt x="2071" y="74"/>
                  </a:lnTo>
                  <a:lnTo>
                    <a:pt x="1924" y="37"/>
                  </a:lnTo>
                  <a:lnTo>
                    <a:pt x="1757" y="0"/>
                  </a:lnTo>
                  <a:lnTo>
                    <a:pt x="1591" y="0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585675" y="3747075"/>
              <a:ext cx="531575" cy="261175"/>
            </a:xfrm>
            <a:custGeom>
              <a:rect b="b" l="l" r="r" t="t"/>
              <a:pathLst>
                <a:path extrusionOk="0" h="10447" w="21263">
                  <a:moveTo>
                    <a:pt x="21263" y="9153"/>
                  </a:moveTo>
                  <a:lnTo>
                    <a:pt x="21263" y="9153"/>
                  </a:lnTo>
                  <a:lnTo>
                    <a:pt x="21263" y="9282"/>
                  </a:lnTo>
                  <a:lnTo>
                    <a:pt x="21244" y="9411"/>
                  </a:lnTo>
                  <a:lnTo>
                    <a:pt x="21207" y="9541"/>
                  </a:lnTo>
                  <a:lnTo>
                    <a:pt x="21170" y="9670"/>
                  </a:lnTo>
                  <a:lnTo>
                    <a:pt x="21115" y="9781"/>
                  </a:lnTo>
                  <a:lnTo>
                    <a:pt x="21059" y="9874"/>
                  </a:lnTo>
                  <a:lnTo>
                    <a:pt x="20985" y="9985"/>
                  </a:lnTo>
                  <a:lnTo>
                    <a:pt x="20893" y="10077"/>
                  </a:lnTo>
                  <a:lnTo>
                    <a:pt x="20801" y="10151"/>
                  </a:lnTo>
                  <a:lnTo>
                    <a:pt x="20708" y="10225"/>
                  </a:lnTo>
                  <a:lnTo>
                    <a:pt x="20597" y="10299"/>
                  </a:lnTo>
                  <a:lnTo>
                    <a:pt x="20486" y="10354"/>
                  </a:lnTo>
                  <a:lnTo>
                    <a:pt x="20357" y="10391"/>
                  </a:lnTo>
                  <a:lnTo>
                    <a:pt x="20246" y="10428"/>
                  </a:lnTo>
                  <a:lnTo>
                    <a:pt x="20116" y="10447"/>
                  </a:lnTo>
                  <a:lnTo>
                    <a:pt x="19969" y="10447"/>
                  </a:lnTo>
                  <a:lnTo>
                    <a:pt x="1295" y="10447"/>
                  </a:lnTo>
                  <a:lnTo>
                    <a:pt x="1295" y="10447"/>
                  </a:lnTo>
                  <a:lnTo>
                    <a:pt x="1166" y="10447"/>
                  </a:lnTo>
                  <a:lnTo>
                    <a:pt x="1036" y="10428"/>
                  </a:lnTo>
                  <a:lnTo>
                    <a:pt x="907" y="10391"/>
                  </a:lnTo>
                  <a:lnTo>
                    <a:pt x="796" y="10354"/>
                  </a:lnTo>
                  <a:lnTo>
                    <a:pt x="685" y="10299"/>
                  </a:lnTo>
                  <a:lnTo>
                    <a:pt x="574" y="10225"/>
                  </a:lnTo>
                  <a:lnTo>
                    <a:pt x="482" y="10151"/>
                  </a:lnTo>
                  <a:lnTo>
                    <a:pt x="389" y="10077"/>
                  </a:lnTo>
                  <a:lnTo>
                    <a:pt x="297" y="9985"/>
                  </a:lnTo>
                  <a:lnTo>
                    <a:pt x="223" y="9874"/>
                  </a:lnTo>
                  <a:lnTo>
                    <a:pt x="167" y="9781"/>
                  </a:lnTo>
                  <a:lnTo>
                    <a:pt x="112" y="9670"/>
                  </a:lnTo>
                  <a:lnTo>
                    <a:pt x="56" y="9541"/>
                  </a:lnTo>
                  <a:lnTo>
                    <a:pt x="38" y="9411"/>
                  </a:lnTo>
                  <a:lnTo>
                    <a:pt x="19" y="9282"/>
                  </a:lnTo>
                  <a:lnTo>
                    <a:pt x="1" y="9153"/>
                  </a:lnTo>
                  <a:lnTo>
                    <a:pt x="1" y="1295"/>
                  </a:lnTo>
                  <a:lnTo>
                    <a:pt x="1" y="1295"/>
                  </a:lnTo>
                  <a:lnTo>
                    <a:pt x="19" y="1166"/>
                  </a:lnTo>
                  <a:lnTo>
                    <a:pt x="38" y="1036"/>
                  </a:lnTo>
                  <a:lnTo>
                    <a:pt x="56" y="907"/>
                  </a:lnTo>
                  <a:lnTo>
                    <a:pt x="112" y="796"/>
                  </a:lnTo>
                  <a:lnTo>
                    <a:pt x="167" y="685"/>
                  </a:lnTo>
                  <a:lnTo>
                    <a:pt x="223" y="574"/>
                  </a:lnTo>
                  <a:lnTo>
                    <a:pt x="297" y="481"/>
                  </a:lnTo>
                  <a:lnTo>
                    <a:pt x="389" y="389"/>
                  </a:lnTo>
                  <a:lnTo>
                    <a:pt x="482" y="297"/>
                  </a:lnTo>
                  <a:lnTo>
                    <a:pt x="574" y="223"/>
                  </a:lnTo>
                  <a:lnTo>
                    <a:pt x="685" y="167"/>
                  </a:lnTo>
                  <a:lnTo>
                    <a:pt x="796" y="112"/>
                  </a:lnTo>
                  <a:lnTo>
                    <a:pt x="907" y="56"/>
                  </a:lnTo>
                  <a:lnTo>
                    <a:pt x="1036" y="38"/>
                  </a:lnTo>
                  <a:lnTo>
                    <a:pt x="1166" y="19"/>
                  </a:lnTo>
                  <a:lnTo>
                    <a:pt x="1295" y="1"/>
                  </a:lnTo>
                  <a:lnTo>
                    <a:pt x="19969" y="1"/>
                  </a:lnTo>
                  <a:lnTo>
                    <a:pt x="19969" y="1"/>
                  </a:lnTo>
                  <a:lnTo>
                    <a:pt x="20116" y="19"/>
                  </a:lnTo>
                  <a:lnTo>
                    <a:pt x="20246" y="38"/>
                  </a:lnTo>
                  <a:lnTo>
                    <a:pt x="20357" y="56"/>
                  </a:lnTo>
                  <a:lnTo>
                    <a:pt x="20486" y="112"/>
                  </a:lnTo>
                  <a:lnTo>
                    <a:pt x="20597" y="167"/>
                  </a:lnTo>
                  <a:lnTo>
                    <a:pt x="20708" y="223"/>
                  </a:lnTo>
                  <a:lnTo>
                    <a:pt x="20801" y="297"/>
                  </a:lnTo>
                  <a:lnTo>
                    <a:pt x="20893" y="389"/>
                  </a:lnTo>
                  <a:lnTo>
                    <a:pt x="20985" y="481"/>
                  </a:lnTo>
                  <a:lnTo>
                    <a:pt x="21059" y="574"/>
                  </a:lnTo>
                  <a:lnTo>
                    <a:pt x="21115" y="685"/>
                  </a:lnTo>
                  <a:lnTo>
                    <a:pt x="21170" y="796"/>
                  </a:lnTo>
                  <a:lnTo>
                    <a:pt x="21207" y="907"/>
                  </a:lnTo>
                  <a:lnTo>
                    <a:pt x="21244" y="1036"/>
                  </a:lnTo>
                  <a:lnTo>
                    <a:pt x="21263" y="1166"/>
                  </a:lnTo>
                  <a:lnTo>
                    <a:pt x="21263" y="1295"/>
                  </a:lnTo>
                  <a:lnTo>
                    <a:pt x="21263" y="91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585675" y="3884350"/>
              <a:ext cx="531575" cy="123900"/>
            </a:xfrm>
            <a:custGeom>
              <a:rect b="b" l="l" r="r" t="t"/>
              <a:pathLst>
                <a:path extrusionOk="0" h="4956" w="21263">
                  <a:moveTo>
                    <a:pt x="21263" y="1"/>
                  </a:moveTo>
                  <a:lnTo>
                    <a:pt x="20893" y="186"/>
                  </a:lnTo>
                  <a:lnTo>
                    <a:pt x="20412" y="389"/>
                  </a:lnTo>
                  <a:lnTo>
                    <a:pt x="19839" y="574"/>
                  </a:lnTo>
                  <a:lnTo>
                    <a:pt x="19174" y="759"/>
                  </a:lnTo>
                  <a:lnTo>
                    <a:pt x="18397" y="944"/>
                  </a:lnTo>
                  <a:lnTo>
                    <a:pt x="17491" y="1129"/>
                  </a:lnTo>
                  <a:lnTo>
                    <a:pt x="16456" y="1295"/>
                  </a:lnTo>
                  <a:lnTo>
                    <a:pt x="15291" y="1461"/>
                  </a:lnTo>
                  <a:lnTo>
                    <a:pt x="13960" y="1609"/>
                  </a:lnTo>
                  <a:lnTo>
                    <a:pt x="12499" y="1757"/>
                  </a:lnTo>
                  <a:lnTo>
                    <a:pt x="10872" y="1868"/>
                  </a:lnTo>
                  <a:lnTo>
                    <a:pt x="9060" y="1979"/>
                  </a:lnTo>
                  <a:lnTo>
                    <a:pt x="7082" y="2072"/>
                  </a:lnTo>
                  <a:lnTo>
                    <a:pt x="4919" y="2146"/>
                  </a:lnTo>
                  <a:lnTo>
                    <a:pt x="2571" y="2183"/>
                  </a:lnTo>
                  <a:lnTo>
                    <a:pt x="1" y="2201"/>
                  </a:lnTo>
                  <a:lnTo>
                    <a:pt x="1" y="3662"/>
                  </a:lnTo>
                  <a:lnTo>
                    <a:pt x="19" y="3791"/>
                  </a:lnTo>
                  <a:lnTo>
                    <a:pt x="38" y="3920"/>
                  </a:lnTo>
                  <a:lnTo>
                    <a:pt x="56" y="4050"/>
                  </a:lnTo>
                  <a:lnTo>
                    <a:pt x="112" y="4179"/>
                  </a:lnTo>
                  <a:lnTo>
                    <a:pt x="167" y="4290"/>
                  </a:lnTo>
                  <a:lnTo>
                    <a:pt x="223" y="4383"/>
                  </a:lnTo>
                  <a:lnTo>
                    <a:pt x="297" y="4494"/>
                  </a:lnTo>
                  <a:lnTo>
                    <a:pt x="389" y="4586"/>
                  </a:lnTo>
                  <a:lnTo>
                    <a:pt x="482" y="4660"/>
                  </a:lnTo>
                  <a:lnTo>
                    <a:pt x="574" y="4734"/>
                  </a:lnTo>
                  <a:lnTo>
                    <a:pt x="685" y="4808"/>
                  </a:lnTo>
                  <a:lnTo>
                    <a:pt x="796" y="4863"/>
                  </a:lnTo>
                  <a:lnTo>
                    <a:pt x="907" y="4900"/>
                  </a:lnTo>
                  <a:lnTo>
                    <a:pt x="1036" y="4937"/>
                  </a:lnTo>
                  <a:lnTo>
                    <a:pt x="1166" y="4956"/>
                  </a:lnTo>
                  <a:lnTo>
                    <a:pt x="20116" y="4956"/>
                  </a:lnTo>
                  <a:lnTo>
                    <a:pt x="20246" y="4937"/>
                  </a:lnTo>
                  <a:lnTo>
                    <a:pt x="20357" y="4900"/>
                  </a:lnTo>
                  <a:lnTo>
                    <a:pt x="20486" y="4863"/>
                  </a:lnTo>
                  <a:lnTo>
                    <a:pt x="20597" y="4808"/>
                  </a:lnTo>
                  <a:lnTo>
                    <a:pt x="20708" y="4734"/>
                  </a:lnTo>
                  <a:lnTo>
                    <a:pt x="20801" y="4660"/>
                  </a:lnTo>
                  <a:lnTo>
                    <a:pt x="20893" y="4586"/>
                  </a:lnTo>
                  <a:lnTo>
                    <a:pt x="20985" y="4494"/>
                  </a:lnTo>
                  <a:lnTo>
                    <a:pt x="21059" y="4383"/>
                  </a:lnTo>
                  <a:lnTo>
                    <a:pt x="21115" y="4290"/>
                  </a:lnTo>
                  <a:lnTo>
                    <a:pt x="21170" y="4179"/>
                  </a:lnTo>
                  <a:lnTo>
                    <a:pt x="21207" y="4050"/>
                  </a:lnTo>
                  <a:lnTo>
                    <a:pt x="21244" y="3920"/>
                  </a:lnTo>
                  <a:lnTo>
                    <a:pt x="21263" y="3791"/>
                  </a:lnTo>
                  <a:lnTo>
                    <a:pt x="21263" y="3662"/>
                  </a:lnTo>
                  <a:lnTo>
                    <a:pt x="2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659175" y="3782200"/>
              <a:ext cx="105400" cy="128525"/>
            </a:xfrm>
            <a:custGeom>
              <a:rect b="b" l="l" r="r" t="t"/>
              <a:pathLst>
                <a:path extrusionOk="0" h="5141" w="4216">
                  <a:moveTo>
                    <a:pt x="1" y="1"/>
                  </a:moveTo>
                  <a:lnTo>
                    <a:pt x="1" y="944"/>
                  </a:lnTo>
                  <a:lnTo>
                    <a:pt x="1535" y="944"/>
                  </a:lnTo>
                  <a:lnTo>
                    <a:pt x="1535" y="5141"/>
                  </a:lnTo>
                  <a:lnTo>
                    <a:pt x="2663" y="5141"/>
                  </a:lnTo>
                  <a:lnTo>
                    <a:pt x="2663" y="944"/>
                  </a:lnTo>
                  <a:lnTo>
                    <a:pt x="4216" y="944"/>
                  </a:lnTo>
                  <a:lnTo>
                    <a:pt x="4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749300" y="3782200"/>
              <a:ext cx="125300" cy="128525"/>
            </a:xfrm>
            <a:custGeom>
              <a:rect b="b" l="l" r="r" t="t"/>
              <a:pathLst>
                <a:path extrusionOk="0" h="5141" w="5012">
                  <a:moveTo>
                    <a:pt x="2515" y="1277"/>
                  </a:moveTo>
                  <a:lnTo>
                    <a:pt x="3162" y="3144"/>
                  </a:lnTo>
                  <a:lnTo>
                    <a:pt x="1831" y="3144"/>
                  </a:lnTo>
                  <a:lnTo>
                    <a:pt x="2497" y="1277"/>
                  </a:lnTo>
                  <a:close/>
                  <a:moveTo>
                    <a:pt x="1942" y="1"/>
                  </a:moveTo>
                  <a:lnTo>
                    <a:pt x="1" y="5141"/>
                  </a:lnTo>
                  <a:lnTo>
                    <a:pt x="1129" y="5141"/>
                  </a:lnTo>
                  <a:lnTo>
                    <a:pt x="1535" y="3994"/>
                  </a:lnTo>
                  <a:lnTo>
                    <a:pt x="3458" y="3994"/>
                  </a:lnTo>
                  <a:lnTo>
                    <a:pt x="3846" y="5141"/>
                  </a:lnTo>
                  <a:lnTo>
                    <a:pt x="5011" y="5141"/>
                  </a:lnTo>
                  <a:lnTo>
                    <a:pt x="3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872250" y="3782200"/>
              <a:ext cx="122050" cy="128525"/>
            </a:xfrm>
            <a:custGeom>
              <a:rect b="b" l="l" r="r" t="t"/>
              <a:pathLst>
                <a:path extrusionOk="0" h="5141" w="4882">
                  <a:moveTo>
                    <a:pt x="149" y="1"/>
                  </a:moveTo>
                  <a:lnTo>
                    <a:pt x="1794" y="2441"/>
                  </a:lnTo>
                  <a:lnTo>
                    <a:pt x="1" y="5141"/>
                  </a:lnTo>
                  <a:lnTo>
                    <a:pt x="1276" y="5141"/>
                  </a:lnTo>
                  <a:lnTo>
                    <a:pt x="2423" y="3366"/>
                  </a:lnTo>
                  <a:lnTo>
                    <a:pt x="3532" y="5141"/>
                  </a:lnTo>
                  <a:lnTo>
                    <a:pt x="4882" y="5141"/>
                  </a:lnTo>
                  <a:lnTo>
                    <a:pt x="3088" y="2460"/>
                  </a:lnTo>
                  <a:lnTo>
                    <a:pt x="4734" y="1"/>
                  </a:lnTo>
                  <a:lnTo>
                    <a:pt x="3514" y="1"/>
                  </a:lnTo>
                  <a:lnTo>
                    <a:pt x="2460" y="1646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1005825" y="3782200"/>
              <a:ext cx="28225" cy="128525"/>
            </a:xfrm>
            <a:custGeom>
              <a:rect b="b" l="l" r="r" t="t"/>
              <a:pathLst>
                <a:path extrusionOk="0" h="5141" w="1129">
                  <a:moveTo>
                    <a:pt x="1" y="1"/>
                  </a:moveTo>
                  <a:lnTo>
                    <a:pt x="1" y="5141"/>
                  </a:lnTo>
                  <a:lnTo>
                    <a:pt x="1129" y="514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670275" y="3936600"/>
              <a:ext cx="46700" cy="55950"/>
            </a:xfrm>
            <a:custGeom>
              <a:rect b="b" l="l" r="r" t="t"/>
              <a:pathLst>
                <a:path extrusionOk="0" h="2238" w="1868">
                  <a:moveTo>
                    <a:pt x="943" y="388"/>
                  </a:moveTo>
                  <a:lnTo>
                    <a:pt x="1073" y="407"/>
                  </a:lnTo>
                  <a:lnTo>
                    <a:pt x="1184" y="444"/>
                  </a:lnTo>
                  <a:lnTo>
                    <a:pt x="1221" y="481"/>
                  </a:lnTo>
                  <a:lnTo>
                    <a:pt x="1257" y="518"/>
                  </a:lnTo>
                  <a:lnTo>
                    <a:pt x="1276" y="573"/>
                  </a:lnTo>
                  <a:lnTo>
                    <a:pt x="1294" y="647"/>
                  </a:lnTo>
                  <a:lnTo>
                    <a:pt x="1276" y="703"/>
                  </a:lnTo>
                  <a:lnTo>
                    <a:pt x="1276" y="758"/>
                  </a:lnTo>
                  <a:lnTo>
                    <a:pt x="1239" y="814"/>
                  </a:lnTo>
                  <a:lnTo>
                    <a:pt x="1202" y="851"/>
                  </a:lnTo>
                  <a:lnTo>
                    <a:pt x="1110" y="888"/>
                  </a:lnTo>
                  <a:lnTo>
                    <a:pt x="980" y="906"/>
                  </a:lnTo>
                  <a:lnTo>
                    <a:pt x="499" y="906"/>
                  </a:lnTo>
                  <a:lnTo>
                    <a:pt x="499" y="388"/>
                  </a:lnTo>
                  <a:close/>
                  <a:moveTo>
                    <a:pt x="1017" y="1239"/>
                  </a:moveTo>
                  <a:lnTo>
                    <a:pt x="1165" y="1257"/>
                  </a:lnTo>
                  <a:lnTo>
                    <a:pt x="1221" y="1294"/>
                  </a:lnTo>
                  <a:lnTo>
                    <a:pt x="1276" y="1313"/>
                  </a:lnTo>
                  <a:lnTo>
                    <a:pt x="1331" y="1368"/>
                  </a:lnTo>
                  <a:lnTo>
                    <a:pt x="1350" y="1424"/>
                  </a:lnTo>
                  <a:lnTo>
                    <a:pt x="1368" y="1479"/>
                  </a:lnTo>
                  <a:lnTo>
                    <a:pt x="1387" y="1572"/>
                  </a:lnTo>
                  <a:lnTo>
                    <a:pt x="1368" y="1646"/>
                  </a:lnTo>
                  <a:lnTo>
                    <a:pt x="1350" y="1701"/>
                  </a:lnTo>
                  <a:lnTo>
                    <a:pt x="1313" y="1757"/>
                  </a:lnTo>
                  <a:lnTo>
                    <a:pt x="1276" y="1793"/>
                  </a:lnTo>
                  <a:lnTo>
                    <a:pt x="1221" y="1830"/>
                  </a:lnTo>
                  <a:lnTo>
                    <a:pt x="1147" y="1849"/>
                  </a:lnTo>
                  <a:lnTo>
                    <a:pt x="499" y="1849"/>
                  </a:lnTo>
                  <a:lnTo>
                    <a:pt x="499" y="1239"/>
                  </a:lnTo>
                  <a:close/>
                  <a:moveTo>
                    <a:pt x="0" y="0"/>
                  </a:moveTo>
                  <a:lnTo>
                    <a:pt x="0" y="2237"/>
                  </a:lnTo>
                  <a:lnTo>
                    <a:pt x="1239" y="2237"/>
                  </a:lnTo>
                  <a:lnTo>
                    <a:pt x="1368" y="2200"/>
                  </a:lnTo>
                  <a:lnTo>
                    <a:pt x="1516" y="2163"/>
                  </a:lnTo>
                  <a:lnTo>
                    <a:pt x="1627" y="2089"/>
                  </a:lnTo>
                  <a:lnTo>
                    <a:pt x="1720" y="1997"/>
                  </a:lnTo>
                  <a:lnTo>
                    <a:pt x="1812" y="1886"/>
                  </a:lnTo>
                  <a:lnTo>
                    <a:pt x="1849" y="1757"/>
                  </a:lnTo>
                  <a:lnTo>
                    <a:pt x="1868" y="1590"/>
                  </a:lnTo>
                  <a:lnTo>
                    <a:pt x="1868" y="1498"/>
                  </a:lnTo>
                  <a:lnTo>
                    <a:pt x="1849" y="1405"/>
                  </a:lnTo>
                  <a:lnTo>
                    <a:pt x="1812" y="1313"/>
                  </a:lnTo>
                  <a:lnTo>
                    <a:pt x="1775" y="1239"/>
                  </a:lnTo>
                  <a:lnTo>
                    <a:pt x="1720" y="1165"/>
                  </a:lnTo>
                  <a:lnTo>
                    <a:pt x="1646" y="1109"/>
                  </a:lnTo>
                  <a:lnTo>
                    <a:pt x="1553" y="1054"/>
                  </a:lnTo>
                  <a:lnTo>
                    <a:pt x="1461" y="1035"/>
                  </a:lnTo>
                  <a:lnTo>
                    <a:pt x="1590" y="943"/>
                  </a:lnTo>
                  <a:lnTo>
                    <a:pt x="1683" y="851"/>
                  </a:lnTo>
                  <a:lnTo>
                    <a:pt x="1720" y="777"/>
                  </a:lnTo>
                  <a:lnTo>
                    <a:pt x="1738" y="721"/>
                  </a:lnTo>
                  <a:lnTo>
                    <a:pt x="1757" y="555"/>
                  </a:lnTo>
                  <a:lnTo>
                    <a:pt x="1757" y="425"/>
                  </a:lnTo>
                  <a:lnTo>
                    <a:pt x="1720" y="296"/>
                  </a:lnTo>
                  <a:lnTo>
                    <a:pt x="1646" y="203"/>
                  </a:lnTo>
                  <a:lnTo>
                    <a:pt x="1572" y="130"/>
                  </a:lnTo>
                  <a:lnTo>
                    <a:pt x="1461" y="74"/>
                  </a:lnTo>
                  <a:lnTo>
                    <a:pt x="1350" y="37"/>
                  </a:lnTo>
                  <a:lnTo>
                    <a:pt x="1202" y="19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722950" y="3935200"/>
              <a:ext cx="55050" cy="58725"/>
            </a:xfrm>
            <a:custGeom>
              <a:rect b="b" l="l" r="r" t="t"/>
              <a:pathLst>
                <a:path extrusionOk="0" h="2349" w="2202">
                  <a:moveTo>
                    <a:pt x="1092" y="426"/>
                  </a:moveTo>
                  <a:lnTo>
                    <a:pt x="1240" y="444"/>
                  </a:lnTo>
                  <a:lnTo>
                    <a:pt x="1369" y="481"/>
                  </a:lnTo>
                  <a:lnTo>
                    <a:pt x="1480" y="555"/>
                  </a:lnTo>
                  <a:lnTo>
                    <a:pt x="1572" y="666"/>
                  </a:lnTo>
                  <a:lnTo>
                    <a:pt x="1628" y="777"/>
                  </a:lnTo>
                  <a:lnTo>
                    <a:pt x="1665" y="907"/>
                  </a:lnTo>
                  <a:lnTo>
                    <a:pt x="1702" y="1036"/>
                  </a:lnTo>
                  <a:lnTo>
                    <a:pt x="1702" y="1184"/>
                  </a:lnTo>
                  <a:lnTo>
                    <a:pt x="1702" y="1332"/>
                  </a:lnTo>
                  <a:lnTo>
                    <a:pt x="1665" y="1461"/>
                  </a:lnTo>
                  <a:lnTo>
                    <a:pt x="1628" y="1591"/>
                  </a:lnTo>
                  <a:lnTo>
                    <a:pt x="1572" y="1702"/>
                  </a:lnTo>
                  <a:lnTo>
                    <a:pt x="1480" y="1794"/>
                  </a:lnTo>
                  <a:lnTo>
                    <a:pt x="1369" y="1868"/>
                  </a:lnTo>
                  <a:lnTo>
                    <a:pt x="1240" y="1923"/>
                  </a:lnTo>
                  <a:lnTo>
                    <a:pt x="1092" y="1942"/>
                  </a:lnTo>
                  <a:lnTo>
                    <a:pt x="944" y="1923"/>
                  </a:lnTo>
                  <a:lnTo>
                    <a:pt x="814" y="1868"/>
                  </a:lnTo>
                  <a:lnTo>
                    <a:pt x="704" y="1794"/>
                  </a:lnTo>
                  <a:lnTo>
                    <a:pt x="630" y="1702"/>
                  </a:lnTo>
                  <a:lnTo>
                    <a:pt x="556" y="1591"/>
                  </a:lnTo>
                  <a:lnTo>
                    <a:pt x="519" y="1461"/>
                  </a:lnTo>
                  <a:lnTo>
                    <a:pt x="500" y="1332"/>
                  </a:lnTo>
                  <a:lnTo>
                    <a:pt x="482" y="1184"/>
                  </a:lnTo>
                  <a:lnTo>
                    <a:pt x="500" y="1036"/>
                  </a:lnTo>
                  <a:lnTo>
                    <a:pt x="519" y="907"/>
                  </a:lnTo>
                  <a:lnTo>
                    <a:pt x="556" y="777"/>
                  </a:lnTo>
                  <a:lnTo>
                    <a:pt x="630" y="666"/>
                  </a:lnTo>
                  <a:lnTo>
                    <a:pt x="704" y="555"/>
                  </a:lnTo>
                  <a:lnTo>
                    <a:pt x="814" y="481"/>
                  </a:lnTo>
                  <a:lnTo>
                    <a:pt x="944" y="444"/>
                  </a:lnTo>
                  <a:lnTo>
                    <a:pt x="1092" y="426"/>
                  </a:lnTo>
                  <a:close/>
                  <a:moveTo>
                    <a:pt x="1092" y="1"/>
                  </a:moveTo>
                  <a:lnTo>
                    <a:pt x="962" y="19"/>
                  </a:lnTo>
                  <a:lnTo>
                    <a:pt x="851" y="38"/>
                  </a:lnTo>
                  <a:lnTo>
                    <a:pt x="740" y="56"/>
                  </a:lnTo>
                  <a:lnTo>
                    <a:pt x="630" y="93"/>
                  </a:lnTo>
                  <a:lnTo>
                    <a:pt x="537" y="149"/>
                  </a:lnTo>
                  <a:lnTo>
                    <a:pt x="445" y="204"/>
                  </a:lnTo>
                  <a:lnTo>
                    <a:pt x="371" y="278"/>
                  </a:lnTo>
                  <a:lnTo>
                    <a:pt x="297" y="352"/>
                  </a:lnTo>
                  <a:lnTo>
                    <a:pt x="167" y="518"/>
                  </a:lnTo>
                  <a:lnTo>
                    <a:pt x="75" y="722"/>
                  </a:lnTo>
                  <a:lnTo>
                    <a:pt x="19" y="944"/>
                  </a:lnTo>
                  <a:lnTo>
                    <a:pt x="1" y="1184"/>
                  </a:lnTo>
                  <a:lnTo>
                    <a:pt x="19" y="1424"/>
                  </a:lnTo>
                  <a:lnTo>
                    <a:pt x="75" y="1646"/>
                  </a:lnTo>
                  <a:lnTo>
                    <a:pt x="167" y="1849"/>
                  </a:lnTo>
                  <a:lnTo>
                    <a:pt x="297" y="2016"/>
                  </a:lnTo>
                  <a:lnTo>
                    <a:pt x="371" y="2090"/>
                  </a:lnTo>
                  <a:lnTo>
                    <a:pt x="445" y="2145"/>
                  </a:lnTo>
                  <a:lnTo>
                    <a:pt x="537" y="2201"/>
                  </a:lnTo>
                  <a:lnTo>
                    <a:pt x="630" y="2256"/>
                  </a:lnTo>
                  <a:lnTo>
                    <a:pt x="740" y="2293"/>
                  </a:lnTo>
                  <a:lnTo>
                    <a:pt x="851" y="2330"/>
                  </a:lnTo>
                  <a:lnTo>
                    <a:pt x="962" y="2349"/>
                  </a:lnTo>
                  <a:lnTo>
                    <a:pt x="1221" y="2349"/>
                  </a:lnTo>
                  <a:lnTo>
                    <a:pt x="1332" y="2330"/>
                  </a:lnTo>
                  <a:lnTo>
                    <a:pt x="1462" y="2293"/>
                  </a:lnTo>
                  <a:lnTo>
                    <a:pt x="1554" y="2256"/>
                  </a:lnTo>
                  <a:lnTo>
                    <a:pt x="1665" y="2201"/>
                  </a:lnTo>
                  <a:lnTo>
                    <a:pt x="1739" y="2145"/>
                  </a:lnTo>
                  <a:lnTo>
                    <a:pt x="1831" y="2090"/>
                  </a:lnTo>
                  <a:lnTo>
                    <a:pt x="1905" y="2016"/>
                  </a:lnTo>
                  <a:lnTo>
                    <a:pt x="2035" y="1849"/>
                  </a:lnTo>
                  <a:lnTo>
                    <a:pt x="2127" y="1646"/>
                  </a:lnTo>
                  <a:lnTo>
                    <a:pt x="2183" y="1424"/>
                  </a:lnTo>
                  <a:lnTo>
                    <a:pt x="2201" y="1184"/>
                  </a:lnTo>
                  <a:lnTo>
                    <a:pt x="2183" y="944"/>
                  </a:lnTo>
                  <a:lnTo>
                    <a:pt x="2127" y="722"/>
                  </a:lnTo>
                  <a:lnTo>
                    <a:pt x="2035" y="518"/>
                  </a:lnTo>
                  <a:lnTo>
                    <a:pt x="1905" y="352"/>
                  </a:lnTo>
                  <a:lnTo>
                    <a:pt x="1831" y="278"/>
                  </a:lnTo>
                  <a:lnTo>
                    <a:pt x="1739" y="204"/>
                  </a:lnTo>
                  <a:lnTo>
                    <a:pt x="1665" y="149"/>
                  </a:lnTo>
                  <a:lnTo>
                    <a:pt x="1554" y="93"/>
                  </a:lnTo>
                  <a:lnTo>
                    <a:pt x="1462" y="56"/>
                  </a:lnTo>
                  <a:lnTo>
                    <a:pt x="1332" y="38"/>
                  </a:lnTo>
                  <a:lnTo>
                    <a:pt x="1221" y="19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783500" y="3935200"/>
              <a:ext cx="55050" cy="58725"/>
            </a:xfrm>
            <a:custGeom>
              <a:rect b="b" l="l" r="r" t="t"/>
              <a:pathLst>
                <a:path extrusionOk="0" h="2349" w="2202">
                  <a:moveTo>
                    <a:pt x="1110" y="426"/>
                  </a:moveTo>
                  <a:lnTo>
                    <a:pt x="1258" y="444"/>
                  </a:lnTo>
                  <a:lnTo>
                    <a:pt x="1388" y="481"/>
                  </a:lnTo>
                  <a:lnTo>
                    <a:pt x="1499" y="555"/>
                  </a:lnTo>
                  <a:lnTo>
                    <a:pt x="1572" y="666"/>
                  </a:lnTo>
                  <a:lnTo>
                    <a:pt x="1646" y="777"/>
                  </a:lnTo>
                  <a:lnTo>
                    <a:pt x="1683" y="907"/>
                  </a:lnTo>
                  <a:lnTo>
                    <a:pt x="1702" y="1036"/>
                  </a:lnTo>
                  <a:lnTo>
                    <a:pt x="1720" y="1184"/>
                  </a:lnTo>
                  <a:lnTo>
                    <a:pt x="1702" y="1332"/>
                  </a:lnTo>
                  <a:lnTo>
                    <a:pt x="1683" y="1461"/>
                  </a:lnTo>
                  <a:lnTo>
                    <a:pt x="1646" y="1591"/>
                  </a:lnTo>
                  <a:lnTo>
                    <a:pt x="1572" y="1702"/>
                  </a:lnTo>
                  <a:lnTo>
                    <a:pt x="1499" y="1794"/>
                  </a:lnTo>
                  <a:lnTo>
                    <a:pt x="1388" y="1868"/>
                  </a:lnTo>
                  <a:lnTo>
                    <a:pt x="1258" y="1923"/>
                  </a:lnTo>
                  <a:lnTo>
                    <a:pt x="1110" y="1942"/>
                  </a:lnTo>
                  <a:lnTo>
                    <a:pt x="962" y="1923"/>
                  </a:lnTo>
                  <a:lnTo>
                    <a:pt x="833" y="1868"/>
                  </a:lnTo>
                  <a:lnTo>
                    <a:pt x="722" y="1794"/>
                  </a:lnTo>
                  <a:lnTo>
                    <a:pt x="630" y="1702"/>
                  </a:lnTo>
                  <a:lnTo>
                    <a:pt x="574" y="1591"/>
                  </a:lnTo>
                  <a:lnTo>
                    <a:pt x="537" y="1461"/>
                  </a:lnTo>
                  <a:lnTo>
                    <a:pt x="500" y="1332"/>
                  </a:lnTo>
                  <a:lnTo>
                    <a:pt x="500" y="1184"/>
                  </a:lnTo>
                  <a:lnTo>
                    <a:pt x="500" y="1036"/>
                  </a:lnTo>
                  <a:lnTo>
                    <a:pt x="537" y="907"/>
                  </a:lnTo>
                  <a:lnTo>
                    <a:pt x="574" y="777"/>
                  </a:lnTo>
                  <a:lnTo>
                    <a:pt x="630" y="666"/>
                  </a:lnTo>
                  <a:lnTo>
                    <a:pt x="722" y="555"/>
                  </a:lnTo>
                  <a:lnTo>
                    <a:pt x="833" y="481"/>
                  </a:lnTo>
                  <a:lnTo>
                    <a:pt x="962" y="444"/>
                  </a:lnTo>
                  <a:lnTo>
                    <a:pt x="1110" y="426"/>
                  </a:lnTo>
                  <a:close/>
                  <a:moveTo>
                    <a:pt x="1110" y="1"/>
                  </a:moveTo>
                  <a:lnTo>
                    <a:pt x="981" y="19"/>
                  </a:lnTo>
                  <a:lnTo>
                    <a:pt x="870" y="38"/>
                  </a:lnTo>
                  <a:lnTo>
                    <a:pt x="759" y="56"/>
                  </a:lnTo>
                  <a:lnTo>
                    <a:pt x="648" y="93"/>
                  </a:lnTo>
                  <a:lnTo>
                    <a:pt x="556" y="149"/>
                  </a:lnTo>
                  <a:lnTo>
                    <a:pt x="463" y="204"/>
                  </a:lnTo>
                  <a:lnTo>
                    <a:pt x="371" y="278"/>
                  </a:lnTo>
                  <a:lnTo>
                    <a:pt x="297" y="352"/>
                  </a:lnTo>
                  <a:lnTo>
                    <a:pt x="167" y="518"/>
                  </a:lnTo>
                  <a:lnTo>
                    <a:pt x="75" y="722"/>
                  </a:lnTo>
                  <a:lnTo>
                    <a:pt x="19" y="944"/>
                  </a:lnTo>
                  <a:lnTo>
                    <a:pt x="1" y="1184"/>
                  </a:lnTo>
                  <a:lnTo>
                    <a:pt x="19" y="1424"/>
                  </a:lnTo>
                  <a:lnTo>
                    <a:pt x="75" y="1646"/>
                  </a:lnTo>
                  <a:lnTo>
                    <a:pt x="167" y="1849"/>
                  </a:lnTo>
                  <a:lnTo>
                    <a:pt x="297" y="2016"/>
                  </a:lnTo>
                  <a:lnTo>
                    <a:pt x="371" y="2090"/>
                  </a:lnTo>
                  <a:lnTo>
                    <a:pt x="463" y="2145"/>
                  </a:lnTo>
                  <a:lnTo>
                    <a:pt x="556" y="2201"/>
                  </a:lnTo>
                  <a:lnTo>
                    <a:pt x="648" y="2256"/>
                  </a:lnTo>
                  <a:lnTo>
                    <a:pt x="759" y="2293"/>
                  </a:lnTo>
                  <a:lnTo>
                    <a:pt x="870" y="2330"/>
                  </a:lnTo>
                  <a:lnTo>
                    <a:pt x="981" y="2349"/>
                  </a:lnTo>
                  <a:lnTo>
                    <a:pt x="1240" y="2349"/>
                  </a:lnTo>
                  <a:lnTo>
                    <a:pt x="1351" y="2330"/>
                  </a:lnTo>
                  <a:lnTo>
                    <a:pt x="1462" y="2293"/>
                  </a:lnTo>
                  <a:lnTo>
                    <a:pt x="1572" y="2256"/>
                  </a:lnTo>
                  <a:lnTo>
                    <a:pt x="1665" y="2201"/>
                  </a:lnTo>
                  <a:lnTo>
                    <a:pt x="1757" y="2145"/>
                  </a:lnTo>
                  <a:lnTo>
                    <a:pt x="1831" y="2090"/>
                  </a:lnTo>
                  <a:lnTo>
                    <a:pt x="1905" y="2016"/>
                  </a:lnTo>
                  <a:lnTo>
                    <a:pt x="2035" y="1849"/>
                  </a:lnTo>
                  <a:lnTo>
                    <a:pt x="2127" y="1646"/>
                  </a:lnTo>
                  <a:lnTo>
                    <a:pt x="2183" y="1424"/>
                  </a:lnTo>
                  <a:lnTo>
                    <a:pt x="2201" y="1184"/>
                  </a:lnTo>
                  <a:lnTo>
                    <a:pt x="2183" y="944"/>
                  </a:lnTo>
                  <a:lnTo>
                    <a:pt x="2127" y="722"/>
                  </a:lnTo>
                  <a:lnTo>
                    <a:pt x="2035" y="518"/>
                  </a:lnTo>
                  <a:lnTo>
                    <a:pt x="1905" y="352"/>
                  </a:lnTo>
                  <a:lnTo>
                    <a:pt x="1831" y="278"/>
                  </a:lnTo>
                  <a:lnTo>
                    <a:pt x="1757" y="204"/>
                  </a:lnTo>
                  <a:lnTo>
                    <a:pt x="1665" y="149"/>
                  </a:lnTo>
                  <a:lnTo>
                    <a:pt x="1572" y="93"/>
                  </a:lnTo>
                  <a:lnTo>
                    <a:pt x="1462" y="56"/>
                  </a:lnTo>
                  <a:lnTo>
                    <a:pt x="1351" y="38"/>
                  </a:lnTo>
                  <a:lnTo>
                    <a:pt x="1240" y="19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846825" y="3936600"/>
              <a:ext cx="51800" cy="55950"/>
            </a:xfrm>
            <a:custGeom>
              <a:rect b="b" l="l" r="r" t="t"/>
              <a:pathLst>
                <a:path extrusionOk="0" h="2238" w="2072">
                  <a:moveTo>
                    <a:pt x="1" y="0"/>
                  </a:moveTo>
                  <a:lnTo>
                    <a:pt x="1" y="2237"/>
                  </a:lnTo>
                  <a:lnTo>
                    <a:pt x="500" y="2237"/>
                  </a:lnTo>
                  <a:lnTo>
                    <a:pt x="500" y="1516"/>
                  </a:lnTo>
                  <a:lnTo>
                    <a:pt x="777" y="1239"/>
                  </a:lnTo>
                  <a:lnTo>
                    <a:pt x="1443" y="2237"/>
                  </a:lnTo>
                  <a:lnTo>
                    <a:pt x="2072" y="2237"/>
                  </a:lnTo>
                  <a:lnTo>
                    <a:pt x="1110" y="888"/>
                  </a:lnTo>
                  <a:lnTo>
                    <a:pt x="1979" y="0"/>
                  </a:lnTo>
                  <a:lnTo>
                    <a:pt x="1369" y="0"/>
                  </a:lnTo>
                  <a:lnTo>
                    <a:pt x="500" y="925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903225" y="3936600"/>
              <a:ext cx="12500" cy="55950"/>
            </a:xfrm>
            <a:custGeom>
              <a:rect b="b" l="l" r="r" t="t"/>
              <a:pathLst>
                <a:path extrusionOk="0" h="2238" w="500">
                  <a:moveTo>
                    <a:pt x="1" y="0"/>
                  </a:moveTo>
                  <a:lnTo>
                    <a:pt x="1" y="2237"/>
                  </a:lnTo>
                  <a:lnTo>
                    <a:pt x="500" y="223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7"/>
            <p:cNvSpPr/>
            <p:nvPr/>
          </p:nvSpPr>
          <p:spPr>
            <a:xfrm>
              <a:off x="926325" y="3936600"/>
              <a:ext cx="47175" cy="55950"/>
            </a:xfrm>
            <a:custGeom>
              <a:rect b="b" l="l" r="r" t="t"/>
              <a:pathLst>
                <a:path extrusionOk="0" h="2238" w="1887">
                  <a:moveTo>
                    <a:pt x="1" y="0"/>
                  </a:moveTo>
                  <a:lnTo>
                    <a:pt x="1" y="2237"/>
                  </a:lnTo>
                  <a:lnTo>
                    <a:pt x="463" y="2237"/>
                  </a:lnTo>
                  <a:lnTo>
                    <a:pt x="463" y="740"/>
                  </a:lnTo>
                  <a:lnTo>
                    <a:pt x="482" y="740"/>
                  </a:lnTo>
                  <a:lnTo>
                    <a:pt x="1406" y="2237"/>
                  </a:lnTo>
                  <a:lnTo>
                    <a:pt x="1887" y="2237"/>
                  </a:lnTo>
                  <a:lnTo>
                    <a:pt x="1887" y="0"/>
                  </a:lnTo>
                  <a:lnTo>
                    <a:pt x="1425" y="0"/>
                  </a:lnTo>
                  <a:lnTo>
                    <a:pt x="1425" y="1498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981800" y="3935200"/>
              <a:ext cx="52250" cy="58725"/>
            </a:xfrm>
            <a:custGeom>
              <a:rect b="b" l="l" r="r" t="t"/>
              <a:pathLst>
                <a:path extrusionOk="0" h="2349" w="2090">
                  <a:moveTo>
                    <a:pt x="1110" y="1"/>
                  </a:moveTo>
                  <a:lnTo>
                    <a:pt x="980" y="19"/>
                  </a:lnTo>
                  <a:lnTo>
                    <a:pt x="870" y="38"/>
                  </a:lnTo>
                  <a:lnTo>
                    <a:pt x="759" y="56"/>
                  </a:lnTo>
                  <a:lnTo>
                    <a:pt x="648" y="93"/>
                  </a:lnTo>
                  <a:lnTo>
                    <a:pt x="555" y="149"/>
                  </a:lnTo>
                  <a:lnTo>
                    <a:pt x="463" y="204"/>
                  </a:lnTo>
                  <a:lnTo>
                    <a:pt x="370" y="278"/>
                  </a:lnTo>
                  <a:lnTo>
                    <a:pt x="296" y="352"/>
                  </a:lnTo>
                  <a:lnTo>
                    <a:pt x="167" y="518"/>
                  </a:lnTo>
                  <a:lnTo>
                    <a:pt x="75" y="722"/>
                  </a:lnTo>
                  <a:lnTo>
                    <a:pt x="19" y="944"/>
                  </a:lnTo>
                  <a:lnTo>
                    <a:pt x="1" y="1184"/>
                  </a:lnTo>
                  <a:lnTo>
                    <a:pt x="19" y="1424"/>
                  </a:lnTo>
                  <a:lnTo>
                    <a:pt x="75" y="1646"/>
                  </a:lnTo>
                  <a:lnTo>
                    <a:pt x="167" y="1849"/>
                  </a:lnTo>
                  <a:lnTo>
                    <a:pt x="296" y="2016"/>
                  </a:lnTo>
                  <a:lnTo>
                    <a:pt x="370" y="2090"/>
                  </a:lnTo>
                  <a:lnTo>
                    <a:pt x="463" y="2145"/>
                  </a:lnTo>
                  <a:lnTo>
                    <a:pt x="555" y="2201"/>
                  </a:lnTo>
                  <a:lnTo>
                    <a:pt x="648" y="2256"/>
                  </a:lnTo>
                  <a:lnTo>
                    <a:pt x="759" y="2293"/>
                  </a:lnTo>
                  <a:lnTo>
                    <a:pt x="870" y="2330"/>
                  </a:lnTo>
                  <a:lnTo>
                    <a:pt x="980" y="2349"/>
                  </a:lnTo>
                  <a:lnTo>
                    <a:pt x="1110" y="2349"/>
                  </a:lnTo>
                  <a:lnTo>
                    <a:pt x="1276" y="2330"/>
                  </a:lnTo>
                  <a:lnTo>
                    <a:pt x="1424" y="2275"/>
                  </a:lnTo>
                  <a:lnTo>
                    <a:pt x="1498" y="2238"/>
                  </a:lnTo>
                  <a:lnTo>
                    <a:pt x="1572" y="2182"/>
                  </a:lnTo>
                  <a:lnTo>
                    <a:pt x="1646" y="2127"/>
                  </a:lnTo>
                  <a:lnTo>
                    <a:pt x="1720" y="2034"/>
                  </a:lnTo>
                  <a:lnTo>
                    <a:pt x="1775" y="2293"/>
                  </a:lnTo>
                  <a:lnTo>
                    <a:pt x="2090" y="2293"/>
                  </a:lnTo>
                  <a:lnTo>
                    <a:pt x="2090" y="1091"/>
                  </a:lnTo>
                  <a:lnTo>
                    <a:pt x="1147" y="1091"/>
                  </a:lnTo>
                  <a:lnTo>
                    <a:pt x="1147" y="1461"/>
                  </a:lnTo>
                  <a:lnTo>
                    <a:pt x="1646" y="1461"/>
                  </a:lnTo>
                  <a:lnTo>
                    <a:pt x="1628" y="1572"/>
                  </a:lnTo>
                  <a:lnTo>
                    <a:pt x="1591" y="1665"/>
                  </a:lnTo>
                  <a:lnTo>
                    <a:pt x="1535" y="1739"/>
                  </a:lnTo>
                  <a:lnTo>
                    <a:pt x="1480" y="1813"/>
                  </a:lnTo>
                  <a:lnTo>
                    <a:pt x="1406" y="1868"/>
                  </a:lnTo>
                  <a:lnTo>
                    <a:pt x="1313" y="1905"/>
                  </a:lnTo>
                  <a:lnTo>
                    <a:pt x="1221" y="1923"/>
                  </a:lnTo>
                  <a:lnTo>
                    <a:pt x="1110" y="1942"/>
                  </a:lnTo>
                  <a:lnTo>
                    <a:pt x="943" y="1923"/>
                  </a:lnTo>
                  <a:lnTo>
                    <a:pt x="833" y="1868"/>
                  </a:lnTo>
                  <a:lnTo>
                    <a:pt x="722" y="1794"/>
                  </a:lnTo>
                  <a:lnTo>
                    <a:pt x="629" y="1702"/>
                  </a:lnTo>
                  <a:lnTo>
                    <a:pt x="574" y="1591"/>
                  </a:lnTo>
                  <a:lnTo>
                    <a:pt x="537" y="1461"/>
                  </a:lnTo>
                  <a:lnTo>
                    <a:pt x="500" y="1332"/>
                  </a:lnTo>
                  <a:lnTo>
                    <a:pt x="500" y="1184"/>
                  </a:lnTo>
                  <a:lnTo>
                    <a:pt x="500" y="1036"/>
                  </a:lnTo>
                  <a:lnTo>
                    <a:pt x="537" y="907"/>
                  </a:lnTo>
                  <a:lnTo>
                    <a:pt x="574" y="777"/>
                  </a:lnTo>
                  <a:lnTo>
                    <a:pt x="629" y="666"/>
                  </a:lnTo>
                  <a:lnTo>
                    <a:pt x="722" y="555"/>
                  </a:lnTo>
                  <a:lnTo>
                    <a:pt x="833" y="481"/>
                  </a:lnTo>
                  <a:lnTo>
                    <a:pt x="943" y="444"/>
                  </a:lnTo>
                  <a:lnTo>
                    <a:pt x="1110" y="426"/>
                  </a:lnTo>
                  <a:lnTo>
                    <a:pt x="1184" y="426"/>
                  </a:lnTo>
                  <a:lnTo>
                    <a:pt x="1276" y="444"/>
                  </a:lnTo>
                  <a:lnTo>
                    <a:pt x="1350" y="481"/>
                  </a:lnTo>
                  <a:lnTo>
                    <a:pt x="1406" y="518"/>
                  </a:lnTo>
                  <a:lnTo>
                    <a:pt x="1461" y="574"/>
                  </a:lnTo>
                  <a:lnTo>
                    <a:pt x="1517" y="629"/>
                  </a:lnTo>
                  <a:lnTo>
                    <a:pt x="1554" y="703"/>
                  </a:lnTo>
                  <a:lnTo>
                    <a:pt x="1572" y="796"/>
                  </a:lnTo>
                  <a:lnTo>
                    <a:pt x="2053" y="796"/>
                  </a:lnTo>
                  <a:lnTo>
                    <a:pt x="2016" y="611"/>
                  </a:lnTo>
                  <a:lnTo>
                    <a:pt x="1942" y="463"/>
                  </a:lnTo>
                  <a:lnTo>
                    <a:pt x="1849" y="333"/>
                  </a:lnTo>
                  <a:lnTo>
                    <a:pt x="1739" y="204"/>
                  </a:lnTo>
                  <a:lnTo>
                    <a:pt x="1591" y="130"/>
                  </a:lnTo>
                  <a:lnTo>
                    <a:pt x="1443" y="56"/>
                  </a:lnTo>
                  <a:lnTo>
                    <a:pt x="1276" y="19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07" name="Google Shape;10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600" y="1075975"/>
            <a:ext cx="636100" cy="13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28"/>
          <p:cNvSpPr/>
          <p:nvPr/>
        </p:nvSpPr>
        <p:spPr>
          <a:xfrm>
            <a:off x="2723250" y="1034575"/>
            <a:ext cx="3697500" cy="369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014" name="Google Shape;1014;p28"/>
          <p:cNvSpPr txBox="1"/>
          <p:nvPr/>
        </p:nvSpPr>
        <p:spPr>
          <a:xfrm>
            <a:off x="457200" y="2467700"/>
            <a:ext cx="1834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Need a Taxi?</a:t>
            </a:r>
            <a:endParaRPr b="1" sz="24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5" name="Google Shape;1015;p28"/>
          <p:cNvSpPr/>
          <p:nvPr/>
        </p:nvSpPr>
        <p:spPr>
          <a:xfrm>
            <a:off x="7877175" y="1662863"/>
            <a:ext cx="723900" cy="7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28"/>
          <p:cNvSpPr txBox="1"/>
          <p:nvPr/>
        </p:nvSpPr>
        <p:spPr>
          <a:xfrm>
            <a:off x="7134275" y="2467700"/>
            <a:ext cx="1552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Just DeyGo</a:t>
            </a:r>
            <a:endParaRPr b="1" sz="24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17" name="Google Shape;1017;p28"/>
          <p:cNvGrpSpPr/>
          <p:nvPr/>
        </p:nvGrpSpPr>
        <p:grpSpPr>
          <a:xfrm>
            <a:off x="8119498" y="1839188"/>
            <a:ext cx="239276" cy="371236"/>
            <a:chOff x="1525861" y="1558438"/>
            <a:chExt cx="239276" cy="371236"/>
          </a:xfrm>
        </p:grpSpPr>
        <p:sp>
          <p:nvSpPr>
            <p:cNvPr id="1018" name="Google Shape;1018;p28"/>
            <p:cNvSpPr/>
            <p:nvPr/>
          </p:nvSpPr>
          <p:spPr>
            <a:xfrm>
              <a:off x="1612142" y="1558438"/>
              <a:ext cx="66711" cy="21512"/>
            </a:xfrm>
            <a:custGeom>
              <a:rect b="b" l="l" r="r" t="t"/>
              <a:pathLst>
                <a:path extrusionOk="0" h="10293" w="31919">
                  <a:moveTo>
                    <a:pt x="1" y="0"/>
                  </a:moveTo>
                  <a:lnTo>
                    <a:pt x="1" y="9020"/>
                  </a:lnTo>
                  <a:lnTo>
                    <a:pt x="117" y="9483"/>
                  </a:lnTo>
                  <a:lnTo>
                    <a:pt x="464" y="9945"/>
                  </a:lnTo>
                  <a:lnTo>
                    <a:pt x="810" y="10292"/>
                  </a:lnTo>
                  <a:lnTo>
                    <a:pt x="30993" y="10292"/>
                  </a:lnTo>
                  <a:lnTo>
                    <a:pt x="31455" y="9945"/>
                  </a:lnTo>
                  <a:lnTo>
                    <a:pt x="31802" y="9483"/>
                  </a:lnTo>
                  <a:lnTo>
                    <a:pt x="31918" y="9020"/>
                  </a:lnTo>
                  <a:lnTo>
                    <a:pt x="319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1612142" y="1558438"/>
              <a:ext cx="66711" cy="21512"/>
            </a:xfrm>
            <a:custGeom>
              <a:rect b="b" l="l" r="r" t="t"/>
              <a:pathLst>
                <a:path extrusionOk="0" fill="none" h="10293" w="31919">
                  <a:moveTo>
                    <a:pt x="1389" y="10292"/>
                  </a:moveTo>
                  <a:lnTo>
                    <a:pt x="30530" y="10292"/>
                  </a:lnTo>
                  <a:lnTo>
                    <a:pt x="30530" y="10292"/>
                  </a:lnTo>
                  <a:lnTo>
                    <a:pt x="30993" y="10292"/>
                  </a:lnTo>
                  <a:lnTo>
                    <a:pt x="31455" y="9945"/>
                  </a:lnTo>
                  <a:lnTo>
                    <a:pt x="31802" y="9483"/>
                  </a:lnTo>
                  <a:lnTo>
                    <a:pt x="31918" y="9020"/>
                  </a:lnTo>
                  <a:lnTo>
                    <a:pt x="31918" y="0"/>
                  </a:lnTo>
                  <a:lnTo>
                    <a:pt x="1" y="0"/>
                  </a:lnTo>
                  <a:lnTo>
                    <a:pt x="1" y="9020"/>
                  </a:lnTo>
                  <a:lnTo>
                    <a:pt x="1" y="9020"/>
                  </a:lnTo>
                  <a:lnTo>
                    <a:pt x="117" y="9483"/>
                  </a:lnTo>
                  <a:lnTo>
                    <a:pt x="464" y="9945"/>
                  </a:lnTo>
                  <a:lnTo>
                    <a:pt x="810" y="10292"/>
                  </a:lnTo>
                  <a:lnTo>
                    <a:pt x="1389" y="10292"/>
                  </a:lnTo>
                  <a:lnTo>
                    <a:pt x="1389" y="1029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1615043" y="1579948"/>
              <a:ext cx="2" cy="2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1525861" y="1558438"/>
              <a:ext cx="239276" cy="371236"/>
            </a:xfrm>
            <a:custGeom>
              <a:rect b="b" l="l" r="r" t="t"/>
              <a:pathLst>
                <a:path extrusionOk="0" h="177625" w="114486">
                  <a:moveTo>
                    <a:pt x="47876" y="52732"/>
                  </a:moveTo>
                  <a:lnTo>
                    <a:pt x="48916" y="52848"/>
                  </a:lnTo>
                  <a:lnTo>
                    <a:pt x="49841" y="53195"/>
                  </a:lnTo>
                  <a:lnTo>
                    <a:pt x="50767" y="53658"/>
                  </a:lnTo>
                  <a:lnTo>
                    <a:pt x="51576" y="54236"/>
                  </a:lnTo>
                  <a:lnTo>
                    <a:pt x="52154" y="55045"/>
                  </a:lnTo>
                  <a:lnTo>
                    <a:pt x="52617" y="55970"/>
                  </a:lnTo>
                  <a:lnTo>
                    <a:pt x="52964" y="56896"/>
                  </a:lnTo>
                  <a:lnTo>
                    <a:pt x="53079" y="57936"/>
                  </a:lnTo>
                  <a:lnTo>
                    <a:pt x="53079" y="62562"/>
                  </a:lnTo>
                  <a:lnTo>
                    <a:pt x="52964" y="63603"/>
                  </a:lnTo>
                  <a:lnTo>
                    <a:pt x="52617" y="64643"/>
                  </a:lnTo>
                  <a:lnTo>
                    <a:pt x="52154" y="65453"/>
                  </a:lnTo>
                  <a:lnTo>
                    <a:pt x="51576" y="66262"/>
                  </a:lnTo>
                  <a:lnTo>
                    <a:pt x="50767" y="66956"/>
                  </a:lnTo>
                  <a:lnTo>
                    <a:pt x="49841" y="67419"/>
                  </a:lnTo>
                  <a:lnTo>
                    <a:pt x="48916" y="67650"/>
                  </a:lnTo>
                  <a:lnTo>
                    <a:pt x="47876" y="67766"/>
                  </a:lnTo>
                  <a:lnTo>
                    <a:pt x="46835" y="67650"/>
                  </a:lnTo>
                  <a:lnTo>
                    <a:pt x="45794" y="67419"/>
                  </a:lnTo>
                  <a:lnTo>
                    <a:pt x="44985" y="66956"/>
                  </a:lnTo>
                  <a:lnTo>
                    <a:pt x="44175" y="66262"/>
                  </a:lnTo>
                  <a:lnTo>
                    <a:pt x="43481" y="65453"/>
                  </a:lnTo>
                  <a:lnTo>
                    <a:pt x="43019" y="64643"/>
                  </a:lnTo>
                  <a:lnTo>
                    <a:pt x="42787" y="63603"/>
                  </a:lnTo>
                  <a:lnTo>
                    <a:pt x="42672" y="62562"/>
                  </a:lnTo>
                  <a:lnTo>
                    <a:pt x="42672" y="57936"/>
                  </a:lnTo>
                  <a:lnTo>
                    <a:pt x="42787" y="56896"/>
                  </a:lnTo>
                  <a:lnTo>
                    <a:pt x="43019" y="55970"/>
                  </a:lnTo>
                  <a:lnTo>
                    <a:pt x="43481" y="55045"/>
                  </a:lnTo>
                  <a:lnTo>
                    <a:pt x="44175" y="54236"/>
                  </a:lnTo>
                  <a:lnTo>
                    <a:pt x="44985" y="53658"/>
                  </a:lnTo>
                  <a:lnTo>
                    <a:pt x="45794" y="53195"/>
                  </a:lnTo>
                  <a:lnTo>
                    <a:pt x="46835" y="52848"/>
                  </a:lnTo>
                  <a:lnTo>
                    <a:pt x="47876" y="52732"/>
                  </a:lnTo>
                  <a:close/>
                  <a:moveTo>
                    <a:pt x="66609" y="52732"/>
                  </a:moveTo>
                  <a:lnTo>
                    <a:pt x="67650" y="52848"/>
                  </a:lnTo>
                  <a:lnTo>
                    <a:pt x="68691" y="53195"/>
                  </a:lnTo>
                  <a:lnTo>
                    <a:pt x="69501" y="53658"/>
                  </a:lnTo>
                  <a:lnTo>
                    <a:pt x="70310" y="54236"/>
                  </a:lnTo>
                  <a:lnTo>
                    <a:pt x="70888" y="55045"/>
                  </a:lnTo>
                  <a:lnTo>
                    <a:pt x="71466" y="55970"/>
                  </a:lnTo>
                  <a:lnTo>
                    <a:pt x="71698" y="56896"/>
                  </a:lnTo>
                  <a:lnTo>
                    <a:pt x="71813" y="57936"/>
                  </a:lnTo>
                  <a:lnTo>
                    <a:pt x="71813" y="62562"/>
                  </a:lnTo>
                  <a:lnTo>
                    <a:pt x="71698" y="63603"/>
                  </a:lnTo>
                  <a:lnTo>
                    <a:pt x="71466" y="64643"/>
                  </a:lnTo>
                  <a:lnTo>
                    <a:pt x="70888" y="65453"/>
                  </a:lnTo>
                  <a:lnTo>
                    <a:pt x="70310" y="66262"/>
                  </a:lnTo>
                  <a:lnTo>
                    <a:pt x="69501" y="66956"/>
                  </a:lnTo>
                  <a:lnTo>
                    <a:pt x="68691" y="67419"/>
                  </a:lnTo>
                  <a:lnTo>
                    <a:pt x="67650" y="67650"/>
                  </a:lnTo>
                  <a:lnTo>
                    <a:pt x="66609" y="67766"/>
                  </a:lnTo>
                  <a:lnTo>
                    <a:pt x="65569" y="67650"/>
                  </a:lnTo>
                  <a:lnTo>
                    <a:pt x="64644" y="67419"/>
                  </a:lnTo>
                  <a:lnTo>
                    <a:pt x="63718" y="66956"/>
                  </a:lnTo>
                  <a:lnTo>
                    <a:pt x="62909" y="66262"/>
                  </a:lnTo>
                  <a:lnTo>
                    <a:pt x="62331" y="65453"/>
                  </a:lnTo>
                  <a:lnTo>
                    <a:pt x="61868" y="64643"/>
                  </a:lnTo>
                  <a:lnTo>
                    <a:pt x="61521" y="63603"/>
                  </a:lnTo>
                  <a:lnTo>
                    <a:pt x="61406" y="62562"/>
                  </a:lnTo>
                  <a:lnTo>
                    <a:pt x="61406" y="57936"/>
                  </a:lnTo>
                  <a:lnTo>
                    <a:pt x="61521" y="56896"/>
                  </a:lnTo>
                  <a:lnTo>
                    <a:pt x="61868" y="55970"/>
                  </a:lnTo>
                  <a:lnTo>
                    <a:pt x="62331" y="55045"/>
                  </a:lnTo>
                  <a:lnTo>
                    <a:pt x="62909" y="54236"/>
                  </a:lnTo>
                  <a:lnTo>
                    <a:pt x="63718" y="53658"/>
                  </a:lnTo>
                  <a:lnTo>
                    <a:pt x="64644" y="53195"/>
                  </a:lnTo>
                  <a:lnTo>
                    <a:pt x="65569" y="52848"/>
                  </a:lnTo>
                  <a:lnTo>
                    <a:pt x="66609" y="52732"/>
                  </a:lnTo>
                  <a:close/>
                  <a:moveTo>
                    <a:pt x="38046" y="67766"/>
                  </a:moveTo>
                  <a:lnTo>
                    <a:pt x="39087" y="67881"/>
                  </a:lnTo>
                  <a:lnTo>
                    <a:pt x="40012" y="68228"/>
                  </a:lnTo>
                  <a:lnTo>
                    <a:pt x="40937" y="68691"/>
                  </a:lnTo>
                  <a:lnTo>
                    <a:pt x="41631" y="69385"/>
                  </a:lnTo>
                  <a:lnTo>
                    <a:pt x="42325" y="70079"/>
                  </a:lnTo>
                  <a:lnTo>
                    <a:pt x="42787" y="71004"/>
                  </a:lnTo>
                  <a:lnTo>
                    <a:pt x="43134" y="71929"/>
                  </a:lnTo>
                  <a:lnTo>
                    <a:pt x="43250" y="72970"/>
                  </a:lnTo>
                  <a:lnTo>
                    <a:pt x="43250" y="77595"/>
                  </a:lnTo>
                  <a:lnTo>
                    <a:pt x="43134" y="78752"/>
                  </a:lnTo>
                  <a:lnTo>
                    <a:pt x="42787" y="79677"/>
                  </a:lnTo>
                  <a:lnTo>
                    <a:pt x="42325" y="80602"/>
                  </a:lnTo>
                  <a:lnTo>
                    <a:pt x="41631" y="81296"/>
                  </a:lnTo>
                  <a:lnTo>
                    <a:pt x="40937" y="81990"/>
                  </a:lnTo>
                  <a:lnTo>
                    <a:pt x="40012" y="82452"/>
                  </a:lnTo>
                  <a:lnTo>
                    <a:pt x="39087" y="82799"/>
                  </a:lnTo>
                  <a:lnTo>
                    <a:pt x="36890" y="82799"/>
                  </a:lnTo>
                  <a:lnTo>
                    <a:pt x="35964" y="82452"/>
                  </a:lnTo>
                  <a:lnTo>
                    <a:pt x="35039" y="81990"/>
                  </a:lnTo>
                  <a:lnTo>
                    <a:pt x="34346" y="81296"/>
                  </a:lnTo>
                  <a:lnTo>
                    <a:pt x="33652" y="80602"/>
                  </a:lnTo>
                  <a:lnTo>
                    <a:pt x="33189" y="79677"/>
                  </a:lnTo>
                  <a:lnTo>
                    <a:pt x="32842" y="78752"/>
                  </a:lnTo>
                  <a:lnTo>
                    <a:pt x="32842" y="77595"/>
                  </a:lnTo>
                  <a:lnTo>
                    <a:pt x="32842" y="72970"/>
                  </a:lnTo>
                  <a:lnTo>
                    <a:pt x="32842" y="71929"/>
                  </a:lnTo>
                  <a:lnTo>
                    <a:pt x="33189" y="71004"/>
                  </a:lnTo>
                  <a:lnTo>
                    <a:pt x="33652" y="70079"/>
                  </a:lnTo>
                  <a:lnTo>
                    <a:pt x="34346" y="69385"/>
                  </a:lnTo>
                  <a:lnTo>
                    <a:pt x="35039" y="68691"/>
                  </a:lnTo>
                  <a:lnTo>
                    <a:pt x="35964" y="68228"/>
                  </a:lnTo>
                  <a:lnTo>
                    <a:pt x="36890" y="67881"/>
                  </a:lnTo>
                  <a:lnTo>
                    <a:pt x="38046" y="67766"/>
                  </a:lnTo>
                  <a:close/>
                  <a:moveTo>
                    <a:pt x="57243" y="67766"/>
                  </a:moveTo>
                  <a:lnTo>
                    <a:pt x="58283" y="67881"/>
                  </a:lnTo>
                  <a:lnTo>
                    <a:pt x="59208" y="68228"/>
                  </a:lnTo>
                  <a:lnTo>
                    <a:pt x="60134" y="68691"/>
                  </a:lnTo>
                  <a:lnTo>
                    <a:pt x="60943" y="69385"/>
                  </a:lnTo>
                  <a:lnTo>
                    <a:pt x="61521" y="70079"/>
                  </a:lnTo>
                  <a:lnTo>
                    <a:pt x="61984" y="71004"/>
                  </a:lnTo>
                  <a:lnTo>
                    <a:pt x="62331" y="71929"/>
                  </a:lnTo>
                  <a:lnTo>
                    <a:pt x="62446" y="72970"/>
                  </a:lnTo>
                  <a:lnTo>
                    <a:pt x="62446" y="77595"/>
                  </a:lnTo>
                  <a:lnTo>
                    <a:pt x="62331" y="78752"/>
                  </a:lnTo>
                  <a:lnTo>
                    <a:pt x="61984" y="79677"/>
                  </a:lnTo>
                  <a:lnTo>
                    <a:pt x="61521" y="80602"/>
                  </a:lnTo>
                  <a:lnTo>
                    <a:pt x="60943" y="81296"/>
                  </a:lnTo>
                  <a:lnTo>
                    <a:pt x="60134" y="81990"/>
                  </a:lnTo>
                  <a:lnTo>
                    <a:pt x="59208" y="82452"/>
                  </a:lnTo>
                  <a:lnTo>
                    <a:pt x="58283" y="82799"/>
                  </a:lnTo>
                  <a:lnTo>
                    <a:pt x="56202" y="82799"/>
                  </a:lnTo>
                  <a:lnTo>
                    <a:pt x="55161" y="82452"/>
                  </a:lnTo>
                  <a:lnTo>
                    <a:pt x="54351" y="81990"/>
                  </a:lnTo>
                  <a:lnTo>
                    <a:pt x="53542" y="81296"/>
                  </a:lnTo>
                  <a:lnTo>
                    <a:pt x="52964" y="80602"/>
                  </a:lnTo>
                  <a:lnTo>
                    <a:pt x="52386" y="79677"/>
                  </a:lnTo>
                  <a:lnTo>
                    <a:pt x="52154" y="78752"/>
                  </a:lnTo>
                  <a:lnTo>
                    <a:pt x="52039" y="77595"/>
                  </a:lnTo>
                  <a:lnTo>
                    <a:pt x="52039" y="72970"/>
                  </a:lnTo>
                  <a:lnTo>
                    <a:pt x="52154" y="71929"/>
                  </a:lnTo>
                  <a:lnTo>
                    <a:pt x="52386" y="71004"/>
                  </a:lnTo>
                  <a:lnTo>
                    <a:pt x="52964" y="70079"/>
                  </a:lnTo>
                  <a:lnTo>
                    <a:pt x="53542" y="69385"/>
                  </a:lnTo>
                  <a:lnTo>
                    <a:pt x="54351" y="68691"/>
                  </a:lnTo>
                  <a:lnTo>
                    <a:pt x="55161" y="68228"/>
                  </a:lnTo>
                  <a:lnTo>
                    <a:pt x="56202" y="67881"/>
                  </a:lnTo>
                  <a:lnTo>
                    <a:pt x="57243" y="67766"/>
                  </a:lnTo>
                  <a:close/>
                  <a:moveTo>
                    <a:pt x="76439" y="67766"/>
                  </a:moveTo>
                  <a:lnTo>
                    <a:pt x="77480" y="67881"/>
                  </a:lnTo>
                  <a:lnTo>
                    <a:pt x="78521" y="68228"/>
                  </a:lnTo>
                  <a:lnTo>
                    <a:pt x="79330" y="68691"/>
                  </a:lnTo>
                  <a:lnTo>
                    <a:pt x="80140" y="69385"/>
                  </a:lnTo>
                  <a:lnTo>
                    <a:pt x="80833" y="70079"/>
                  </a:lnTo>
                  <a:lnTo>
                    <a:pt x="81296" y="71004"/>
                  </a:lnTo>
                  <a:lnTo>
                    <a:pt x="81527" y="71929"/>
                  </a:lnTo>
                  <a:lnTo>
                    <a:pt x="81643" y="72970"/>
                  </a:lnTo>
                  <a:lnTo>
                    <a:pt x="81643" y="77595"/>
                  </a:lnTo>
                  <a:lnTo>
                    <a:pt x="81527" y="78752"/>
                  </a:lnTo>
                  <a:lnTo>
                    <a:pt x="81296" y="79677"/>
                  </a:lnTo>
                  <a:lnTo>
                    <a:pt x="80833" y="80602"/>
                  </a:lnTo>
                  <a:lnTo>
                    <a:pt x="80140" y="81296"/>
                  </a:lnTo>
                  <a:lnTo>
                    <a:pt x="79330" y="81990"/>
                  </a:lnTo>
                  <a:lnTo>
                    <a:pt x="78521" y="82452"/>
                  </a:lnTo>
                  <a:lnTo>
                    <a:pt x="77480" y="82799"/>
                  </a:lnTo>
                  <a:lnTo>
                    <a:pt x="75398" y="82799"/>
                  </a:lnTo>
                  <a:lnTo>
                    <a:pt x="74473" y="82452"/>
                  </a:lnTo>
                  <a:lnTo>
                    <a:pt x="73548" y="81990"/>
                  </a:lnTo>
                  <a:lnTo>
                    <a:pt x="72854" y="81296"/>
                  </a:lnTo>
                  <a:lnTo>
                    <a:pt x="72160" y="80602"/>
                  </a:lnTo>
                  <a:lnTo>
                    <a:pt x="71698" y="79677"/>
                  </a:lnTo>
                  <a:lnTo>
                    <a:pt x="71351" y="78752"/>
                  </a:lnTo>
                  <a:lnTo>
                    <a:pt x="71235" y="77595"/>
                  </a:lnTo>
                  <a:lnTo>
                    <a:pt x="71235" y="72970"/>
                  </a:lnTo>
                  <a:lnTo>
                    <a:pt x="71351" y="71929"/>
                  </a:lnTo>
                  <a:lnTo>
                    <a:pt x="71698" y="71004"/>
                  </a:lnTo>
                  <a:lnTo>
                    <a:pt x="72160" y="70079"/>
                  </a:lnTo>
                  <a:lnTo>
                    <a:pt x="72854" y="69385"/>
                  </a:lnTo>
                  <a:lnTo>
                    <a:pt x="73548" y="68691"/>
                  </a:lnTo>
                  <a:lnTo>
                    <a:pt x="74473" y="68228"/>
                  </a:lnTo>
                  <a:lnTo>
                    <a:pt x="75398" y="67881"/>
                  </a:lnTo>
                  <a:lnTo>
                    <a:pt x="76439" y="67766"/>
                  </a:lnTo>
                  <a:close/>
                  <a:moveTo>
                    <a:pt x="69616" y="98758"/>
                  </a:moveTo>
                  <a:lnTo>
                    <a:pt x="70541" y="98873"/>
                  </a:lnTo>
                  <a:lnTo>
                    <a:pt x="71582" y="99220"/>
                  </a:lnTo>
                  <a:lnTo>
                    <a:pt x="72507" y="99683"/>
                  </a:lnTo>
                  <a:lnTo>
                    <a:pt x="73317" y="100377"/>
                  </a:lnTo>
                  <a:lnTo>
                    <a:pt x="73895" y="101186"/>
                  </a:lnTo>
                  <a:lnTo>
                    <a:pt x="74473" y="101996"/>
                  </a:lnTo>
                  <a:lnTo>
                    <a:pt x="74704" y="103036"/>
                  </a:lnTo>
                  <a:lnTo>
                    <a:pt x="74820" y="103962"/>
                  </a:lnTo>
                  <a:lnTo>
                    <a:pt x="74704" y="105002"/>
                  </a:lnTo>
                  <a:lnTo>
                    <a:pt x="74473" y="105927"/>
                  </a:lnTo>
                  <a:lnTo>
                    <a:pt x="73895" y="106853"/>
                  </a:lnTo>
                  <a:lnTo>
                    <a:pt x="73317" y="107662"/>
                  </a:lnTo>
                  <a:lnTo>
                    <a:pt x="64875" y="116104"/>
                  </a:lnTo>
                  <a:lnTo>
                    <a:pt x="73317" y="124661"/>
                  </a:lnTo>
                  <a:lnTo>
                    <a:pt x="73895" y="125471"/>
                  </a:lnTo>
                  <a:lnTo>
                    <a:pt x="74473" y="126280"/>
                  </a:lnTo>
                  <a:lnTo>
                    <a:pt x="74704" y="127321"/>
                  </a:lnTo>
                  <a:lnTo>
                    <a:pt x="74820" y="128246"/>
                  </a:lnTo>
                  <a:lnTo>
                    <a:pt x="74704" y="129287"/>
                  </a:lnTo>
                  <a:lnTo>
                    <a:pt x="74473" y="130212"/>
                  </a:lnTo>
                  <a:lnTo>
                    <a:pt x="73895" y="131137"/>
                  </a:lnTo>
                  <a:lnTo>
                    <a:pt x="73317" y="131947"/>
                  </a:lnTo>
                  <a:lnTo>
                    <a:pt x="72507" y="132641"/>
                  </a:lnTo>
                  <a:lnTo>
                    <a:pt x="71582" y="133103"/>
                  </a:lnTo>
                  <a:lnTo>
                    <a:pt x="70541" y="133450"/>
                  </a:lnTo>
                  <a:lnTo>
                    <a:pt x="68575" y="133450"/>
                  </a:lnTo>
                  <a:lnTo>
                    <a:pt x="67650" y="133103"/>
                  </a:lnTo>
                  <a:lnTo>
                    <a:pt x="66725" y="132641"/>
                  </a:lnTo>
                  <a:lnTo>
                    <a:pt x="65916" y="131947"/>
                  </a:lnTo>
                  <a:lnTo>
                    <a:pt x="57474" y="123505"/>
                  </a:lnTo>
                  <a:lnTo>
                    <a:pt x="49032" y="131947"/>
                  </a:lnTo>
                  <a:lnTo>
                    <a:pt x="48222" y="132641"/>
                  </a:lnTo>
                  <a:lnTo>
                    <a:pt x="47297" y="133103"/>
                  </a:lnTo>
                  <a:lnTo>
                    <a:pt x="46257" y="133450"/>
                  </a:lnTo>
                  <a:lnTo>
                    <a:pt x="44291" y="133450"/>
                  </a:lnTo>
                  <a:lnTo>
                    <a:pt x="43366" y="133103"/>
                  </a:lnTo>
                  <a:lnTo>
                    <a:pt x="42440" y="132641"/>
                  </a:lnTo>
                  <a:lnTo>
                    <a:pt x="41631" y="131947"/>
                  </a:lnTo>
                  <a:lnTo>
                    <a:pt x="40937" y="131137"/>
                  </a:lnTo>
                  <a:lnTo>
                    <a:pt x="40475" y="130212"/>
                  </a:lnTo>
                  <a:lnTo>
                    <a:pt x="40243" y="129287"/>
                  </a:lnTo>
                  <a:lnTo>
                    <a:pt x="40128" y="128246"/>
                  </a:lnTo>
                  <a:lnTo>
                    <a:pt x="40243" y="127321"/>
                  </a:lnTo>
                  <a:lnTo>
                    <a:pt x="40475" y="126280"/>
                  </a:lnTo>
                  <a:lnTo>
                    <a:pt x="40937" y="125471"/>
                  </a:lnTo>
                  <a:lnTo>
                    <a:pt x="41631" y="124661"/>
                  </a:lnTo>
                  <a:lnTo>
                    <a:pt x="50073" y="116104"/>
                  </a:lnTo>
                  <a:lnTo>
                    <a:pt x="41631" y="107662"/>
                  </a:lnTo>
                  <a:lnTo>
                    <a:pt x="40937" y="106853"/>
                  </a:lnTo>
                  <a:lnTo>
                    <a:pt x="40475" y="105927"/>
                  </a:lnTo>
                  <a:lnTo>
                    <a:pt x="40243" y="105002"/>
                  </a:lnTo>
                  <a:lnTo>
                    <a:pt x="40128" y="103962"/>
                  </a:lnTo>
                  <a:lnTo>
                    <a:pt x="40243" y="103036"/>
                  </a:lnTo>
                  <a:lnTo>
                    <a:pt x="40475" y="101996"/>
                  </a:lnTo>
                  <a:lnTo>
                    <a:pt x="40937" y="101186"/>
                  </a:lnTo>
                  <a:lnTo>
                    <a:pt x="41631" y="100377"/>
                  </a:lnTo>
                  <a:lnTo>
                    <a:pt x="42440" y="99683"/>
                  </a:lnTo>
                  <a:lnTo>
                    <a:pt x="43366" y="99220"/>
                  </a:lnTo>
                  <a:lnTo>
                    <a:pt x="44291" y="98873"/>
                  </a:lnTo>
                  <a:lnTo>
                    <a:pt x="45331" y="98758"/>
                  </a:lnTo>
                  <a:lnTo>
                    <a:pt x="46257" y="98873"/>
                  </a:lnTo>
                  <a:lnTo>
                    <a:pt x="47297" y="99220"/>
                  </a:lnTo>
                  <a:lnTo>
                    <a:pt x="48222" y="99683"/>
                  </a:lnTo>
                  <a:lnTo>
                    <a:pt x="49032" y="100377"/>
                  </a:lnTo>
                  <a:lnTo>
                    <a:pt x="57474" y="108818"/>
                  </a:lnTo>
                  <a:lnTo>
                    <a:pt x="65916" y="100377"/>
                  </a:lnTo>
                  <a:lnTo>
                    <a:pt x="66725" y="99683"/>
                  </a:lnTo>
                  <a:lnTo>
                    <a:pt x="67650" y="99220"/>
                  </a:lnTo>
                  <a:lnTo>
                    <a:pt x="68575" y="98873"/>
                  </a:lnTo>
                  <a:lnTo>
                    <a:pt x="69616" y="98758"/>
                  </a:lnTo>
                  <a:close/>
                  <a:moveTo>
                    <a:pt x="76786" y="149755"/>
                  </a:moveTo>
                  <a:lnTo>
                    <a:pt x="77827" y="149871"/>
                  </a:lnTo>
                  <a:lnTo>
                    <a:pt x="78867" y="150218"/>
                  </a:lnTo>
                  <a:lnTo>
                    <a:pt x="79677" y="150681"/>
                  </a:lnTo>
                  <a:lnTo>
                    <a:pt x="80486" y="151259"/>
                  </a:lnTo>
                  <a:lnTo>
                    <a:pt x="81065" y="152068"/>
                  </a:lnTo>
                  <a:lnTo>
                    <a:pt x="81527" y="152993"/>
                  </a:lnTo>
                  <a:lnTo>
                    <a:pt x="81874" y="153919"/>
                  </a:lnTo>
                  <a:lnTo>
                    <a:pt x="81990" y="154959"/>
                  </a:lnTo>
                  <a:lnTo>
                    <a:pt x="81874" y="156000"/>
                  </a:lnTo>
                  <a:lnTo>
                    <a:pt x="81527" y="157041"/>
                  </a:lnTo>
                  <a:lnTo>
                    <a:pt x="81065" y="157850"/>
                  </a:lnTo>
                  <a:lnTo>
                    <a:pt x="80486" y="158660"/>
                  </a:lnTo>
                  <a:lnTo>
                    <a:pt x="79677" y="159354"/>
                  </a:lnTo>
                  <a:lnTo>
                    <a:pt x="78867" y="159816"/>
                  </a:lnTo>
                  <a:lnTo>
                    <a:pt x="77827" y="160048"/>
                  </a:lnTo>
                  <a:lnTo>
                    <a:pt x="76786" y="160163"/>
                  </a:lnTo>
                  <a:lnTo>
                    <a:pt x="37699" y="160163"/>
                  </a:lnTo>
                  <a:lnTo>
                    <a:pt x="36658" y="160048"/>
                  </a:lnTo>
                  <a:lnTo>
                    <a:pt x="35618" y="159816"/>
                  </a:lnTo>
                  <a:lnTo>
                    <a:pt x="34808" y="159354"/>
                  </a:lnTo>
                  <a:lnTo>
                    <a:pt x="33999" y="158660"/>
                  </a:lnTo>
                  <a:lnTo>
                    <a:pt x="33420" y="157850"/>
                  </a:lnTo>
                  <a:lnTo>
                    <a:pt x="32842" y="157041"/>
                  </a:lnTo>
                  <a:lnTo>
                    <a:pt x="32611" y="156000"/>
                  </a:lnTo>
                  <a:lnTo>
                    <a:pt x="32495" y="154959"/>
                  </a:lnTo>
                  <a:lnTo>
                    <a:pt x="32611" y="153919"/>
                  </a:lnTo>
                  <a:lnTo>
                    <a:pt x="32842" y="152993"/>
                  </a:lnTo>
                  <a:lnTo>
                    <a:pt x="33420" y="152068"/>
                  </a:lnTo>
                  <a:lnTo>
                    <a:pt x="33999" y="151259"/>
                  </a:lnTo>
                  <a:lnTo>
                    <a:pt x="34808" y="150681"/>
                  </a:lnTo>
                  <a:lnTo>
                    <a:pt x="35618" y="150218"/>
                  </a:lnTo>
                  <a:lnTo>
                    <a:pt x="36658" y="149871"/>
                  </a:lnTo>
                  <a:lnTo>
                    <a:pt x="37699" y="149755"/>
                  </a:lnTo>
                  <a:close/>
                  <a:moveTo>
                    <a:pt x="19081" y="0"/>
                  </a:moveTo>
                  <a:lnTo>
                    <a:pt x="17115" y="116"/>
                  </a:lnTo>
                  <a:lnTo>
                    <a:pt x="15265" y="463"/>
                  </a:lnTo>
                  <a:lnTo>
                    <a:pt x="13414" y="925"/>
                  </a:lnTo>
                  <a:lnTo>
                    <a:pt x="11680" y="1503"/>
                  </a:lnTo>
                  <a:lnTo>
                    <a:pt x="9945" y="2313"/>
                  </a:lnTo>
                  <a:lnTo>
                    <a:pt x="8442" y="3238"/>
                  </a:lnTo>
                  <a:lnTo>
                    <a:pt x="6938" y="4394"/>
                  </a:lnTo>
                  <a:lnTo>
                    <a:pt x="5551" y="5666"/>
                  </a:lnTo>
                  <a:lnTo>
                    <a:pt x="4394" y="6938"/>
                  </a:lnTo>
                  <a:lnTo>
                    <a:pt x="3238" y="8442"/>
                  </a:lnTo>
                  <a:lnTo>
                    <a:pt x="2313" y="9945"/>
                  </a:lnTo>
                  <a:lnTo>
                    <a:pt x="1503" y="11680"/>
                  </a:lnTo>
                  <a:lnTo>
                    <a:pt x="809" y="13414"/>
                  </a:lnTo>
                  <a:lnTo>
                    <a:pt x="347" y="15265"/>
                  </a:lnTo>
                  <a:lnTo>
                    <a:pt x="116" y="17115"/>
                  </a:lnTo>
                  <a:lnTo>
                    <a:pt x="0" y="19081"/>
                  </a:lnTo>
                  <a:lnTo>
                    <a:pt x="0" y="158544"/>
                  </a:lnTo>
                  <a:lnTo>
                    <a:pt x="116" y="160510"/>
                  </a:lnTo>
                  <a:lnTo>
                    <a:pt x="347" y="162476"/>
                  </a:lnTo>
                  <a:lnTo>
                    <a:pt x="809" y="164211"/>
                  </a:lnTo>
                  <a:lnTo>
                    <a:pt x="1503" y="165945"/>
                  </a:lnTo>
                  <a:lnTo>
                    <a:pt x="2313" y="167680"/>
                  </a:lnTo>
                  <a:lnTo>
                    <a:pt x="3238" y="169183"/>
                  </a:lnTo>
                  <a:lnTo>
                    <a:pt x="4394" y="170687"/>
                  </a:lnTo>
                  <a:lnTo>
                    <a:pt x="5551" y="172074"/>
                  </a:lnTo>
                  <a:lnTo>
                    <a:pt x="6938" y="173346"/>
                  </a:lnTo>
                  <a:lnTo>
                    <a:pt x="8442" y="174387"/>
                  </a:lnTo>
                  <a:lnTo>
                    <a:pt x="9945" y="175312"/>
                  </a:lnTo>
                  <a:lnTo>
                    <a:pt x="11680" y="176122"/>
                  </a:lnTo>
                  <a:lnTo>
                    <a:pt x="13414" y="176816"/>
                  </a:lnTo>
                  <a:lnTo>
                    <a:pt x="15265" y="177278"/>
                  </a:lnTo>
                  <a:lnTo>
                    <a:pt x="17115" y="177509"/>
                  </a:lnTo>
                  <a:lnTo>
                    <a:pt x="19081" y="177625"/>
                  </a:lnTo>
                  <a:lnTo>
                    <a:pt x="95404" y="177625"/>
                  </a:lnTo>
                  <a:lnTo>
                    <a:pt x="97370" y="177509"/>
                  </a:lnTo>
                  <a:lnTo>
                    <a:pt x="99220" y="177278"/>
                  </a:lnTo>
                  <a:lnTo>
                    <a:pt x="101071" y="176816"/>
                  </a:lnTo>
                  <a:lnTo>
                    <a:pt x="102805" y="176122"/>
                  </a:lnTo>
                  <a:lnTo>
                    <a:pt x="104540" y="175312"/>
                  </a:lnTo>
                  <a:lnTo>
                    <a:pt x="106043" y="174387"/>
                  </a:lnTo>
                  <a:lnTo>
                    <a:pt x="107547" y="173346"/>
                  </a:lnTo>
                  <a:lnTo>
                    <a:pt x="108934" y="172074"/>
                  </a:lnTo>
                  <a:lnTo>
                    <a:pt x="110091" y="170687"/>
                  </a:lnTo>
                  <a:lnTo>
                    <a:pt x="111247" y="169183"/>
                  </a:lnTo>
                  <a:lnTo>
                    <a:pt x="112172" y="167680"/>
                  </a:lnTo>
                  <a:lnTo>
                    <a:pt x="112982" y="165945"/>
                  </a:lnTo>
                  <a:lnTo>
                    <a:pt x="113676" y="164211"/>
                  </a:lnTo>
                  <a:lnTo>
                    <a:pt x="114138" y="162476"/>
                  </a:lnTo>
                  <a:lnTo>
                    <a:pt x="114369" y="160510"/>
                  </a:lnTo>
                  <a:lnTo>
                    <a:pt x="114485" y="158544"/>
                  </a:lnTo>
                  <a:lnTo>
                    <a:pt x="114485" y="19081"/>
                  </a:lnTo>
                  <a:lnTo>
                    <a:pt x="114369" y="17115"/>
                  </a:lnTo>
                  <a:lnTo>
                    <a:pt x="114138" y="15265"/>
                  </a:lnTo>
                  <a:lnTo>
                    <a:pt x="113676" y="13414"/>
                  </a:lnTo>
                  <a:lnTo>
                    <a:pt x="112982" y="11680"/>
                  </a:lnTo>
                  <a:lnTo>
                    <a:pt x="112172" y="9945"/>
                  </a:lnTo>
                  <a:lnTo>
                    <a:pt x="111247" y="8442"/>
                  </a:lnTo>
                  <a:lnTo>
                    <a:pt x="110091" y="6938"/>
                  </a:lnTo>
                  <a:lnTo>
                    <a:pt x="108934" y="5666"/>
                  </a:lnTo>
                  <a:lnTo>
                    <a:pt x="107547" y="4394"/>
                  </a:lnTo>
                  <a:lnTo>
                    <a:pt x="106043" y="3238"/>
                  </a:lnTo>
                  <a:lnTo>
                    <a:pt x="104540" y="2313"/>
                  </a:lnTo>
                  <a:lnTo>
                    <a:pt x="102805" y="1503"/>
                  </a:lnTo>
                  <a:lnTo>
                    <a:pt x="101071" y="925"/>
                  </a:lnTo>
                  <a:lnTo>
                    <a:pt x="99220" y="463"/>
                  </a:lnTo>
                  <a:lnTo>
                    <a:pt x="97370" y="116"/>
                  </a:lnTo>
                  <a:lnTo>
                    <a:pt x="95404" y="0"/>
                  </a:lnTo>
                  <a:lnTo>
                    <a:pt x="83609" y="0"/>
                  </a:lnTo>
                  <a:lnTo>
                    <a:pt x="83609" y="9020"/>
                  </a:lnTo>
                  <a:lnTo>
                    <a:pt x="83493" y="10176"/>
                  </a:lnTo>
                  <a:lnTo>
                    <a:pt x="83377" y="11333"/>
                  </a:lnTo>
                  <a:lnTo>
                    <a:pt x="83031" y="12489"/>
                  </a:lnTo>
                  <a:lnTo>
                    <a:pt x="82684" y="13530"/>
                  </a:lnTo>
                  <a:lnTo>
                    <a:pt x="82105" y="14571"/>
                  </a:lnTo>
                  <a:lnTo>
                    <a:pt x="81527" y="15612"/>
                  </a:lnTo>
                  <a:lnTo>
                    <a:pt x="80833" y="16421"/>
                  </a:lnTo>
                  <a:lnTo>
                    <a:pt x="80140" y="17346"/>
                  </a:lnTo>
                  <a:lnTo>
                    <a:pt x="79330" y="18040"/>
                  </a:lnTo>
                  <a:lnTo>
                    <a:pt x="78405" y="18734"/>
                  </a:lnTo>
                  <a:lnTo>
                    <a:pt x="77364" y="19312"/>
                  </a:lnTo>
                  <a:lnTo>
                    <a:pt x="76323" y="19775"/>
                  </a:lnTo>
                  <a:lnTo>
                    <a:pt x="75283" y="20237"/>
                  </a:lnTo>
                  <a:lnTo>
                    <a:pt x="74126" y="20469"/>
                  </a:lnTo>
                  <a:lnTo>
                    <a:pt x="72970" y="20700"/>
                  </a:lnTo>
                  <a:lnTo>
                    <a:pt x="41515" y="20700"/>
                  </a:lnTo>
                  <a:lnTo>
                    <a:pt x="40359" y="20469"/>
                  </a:lnTo>
                  <a:lnTo>
                    <a:pt x="39202" y="20237"/>
                  </a:lnTo>
                  <a:lnTo>
                    <a:pt x="38046" y="19775"/>
                  </a:lnTo>
                  <a:lnTo>
                    <a:pt x="37121" y="19312"/>
                  </a:lnTo>
                  <a:lnTo>
                    <a:pt x="36080" y="18734"/>
                  </a:lnTo>
                  <a:lnTo>
                    <a:pt x="35155" y="18040"/>
                  </a:lnTo>
                  <a:lnTo>
                    <a:pt x="34346" y="17346"/>
                  </a:lnTo>
                  <a:lnTo>
                    <a:pt x="33536" y="16421"/>
                  </a:lnTo>
                  <a:lnTo>
                    <a:pt x="32958" y="15612"/>
                  </a:lnTo>
                  <a:lnTo>
                    <a:pt x="32380" y="14571"/>
                  </a:lnTo>
                  <a:lnTo>
                    <a:pt x="31801" y="13530"/>
                  </a:lnTo>
                  <a:lnTo>
                    <a:pt x="31454" y="12489"/>
                  </a:lnTo>
                  <a:lnTo>
                    <a:pt x="31108" y="11333"/>
                  </a:lnTo>
                  <a:lnTo>
                    <a:pt x="30992" y="10176"/>
                  </a:lnTo>
                  <a:lnTo>
                    <a:pt x="30876" y="9020"/>
                  </a:lnTo>
                  <a:lnTo>
                    <a:pt x="308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1525861" y="1558438"/>
              <a:ext cx="239276" cy="371236"/>
            </a:xfrm>
            <a:custGeom>
              <a:rect b="b" l="l" r="r" t="t"/>
              <a:pathLst>
                <a:path extrusionOk="0" fill="none" h="177625" w="114486">
                  <a:moveTo>
                    <a:pt x="95404" y="0"/>
                  </a:moveTo>
                  <a:lnTo>
                    <a:pt x="83609" y="0"/>
                  </a:lnTo>
                  <a:lnTo>
                    <a:pt x="83609" y="9020"/>
                  </a:lnTo>
                  <a:lnTo>
                    <a:pt x="83609" y="9020"/>
                  </a:lnTo>
                  <a:lnTo>
                    <a:pt x="83493" y="10176"/>
                  </a:lnTo>
                  <a:lnTo>
                    <a:pt x="83377" y="11333"/>
                  </a:lnTo>
                  <a:lnTo>
                    <a:pt x="83031" y="12489"/>
                  </a:lnTo>
                  <a:lnTo>
                    <a:pt x="82684" y="13530"/>
                  </a:lnTo>
                  <a:lnTo>
                    <a:pt x="82105" y="14571"/>
                  </a:lnTo>
                  <a:lnTo>
                    <a:pt x="81527" y="15612"/>
                  </a:lnTo>
                  <a:lnTo>
                    <a:pt x="80833" y="16421"/>
                  </a:lnTo>
                  <a:lnTo>
                    <a:pt x="80140" y="17346"/>
                  </a:lnTo>
                  <a:lnTo>
                    <a:pt x="79330" y="18040"/>
                  </a:lnTo>
                  <a:lnTo>
                    <a:pt x="78405" y="18734"/>
                  </a:lnTo>
                  <a:lnTo>
                    <a:pt x="77364" y="19312"/>
                  </a:lnTo>
                  <a:lnTo>
                    <a:pt x="76323" y="19775"/>
                  </a:lnTo>
                  <a:lnTo>
                    <a:pt x="75283" y="20237"/>
                  </a:lnTo>
                  <a:lnTo>
                    <a:pt x="74126" y="20469"/>
                  </a:lnTo>
                  <a:lnTo>
                    <a:pt x="72970" y="20700"/>
                  </a:lnTo>
                  <a:lnTo>
                    <a:pt x="71813" y="20700"/>
                  </a:lnTo>
                  <a:lnTo>
                    <a:pt x="42672" y="20700"/>
                  </a:lnTo>
                  <a:lnTo>
                    <a:pt x="42672" y="20700"/>
                  </a:lnTo>
                  <a:lnTo>
                    <a:pt x="41515" y="20700"/>
                  </a:lnTo>
                  <a:lnTo>
                    <a:pt x="40359" y="20469"/>
                  </a:lnTo>
                  <a:lnTo>
                    <a:pt x="39202" y="20237"/>
                  </a:lnTo>
                  <a:lnTo>
                    <a:pt x="38046" y="19775"/>
                  </a:lnTo>
                  <a:lnTo>
                    <a:pt x="37121" y="19312"/>
                  </a:lnTo>
                  <a:lnTo>
                    <a:pt x="36080" y="18734"/>
                  </a:lnTo>
                  <a:lnTo>
                    <a:pt x="35155" y="18040"/>
                  </a:lnTo>
                  <a:lnTo>
                    <a:pt x="34346" y="17346"/>
                  </a:lnTo>
                  <a:lnTo>
                    <a:pt x="33536" y="16421"/>
                  </a:lnTo>
                  <a:lnTo>
                    <a:pt x="32958" y="15612"/>
                  </a:lnTo>
                  <a:lnTo>
                    <a:pt x="32380" y="14571"/>
                  </a:lnTo>
                  <a:lnTo>
                    <a:pt x="31801" y="13530"/>
                  </a:lnTo>
                  <a:lnTo>
                    <a:pt x="31454" y="12489"/>
                  </a:lnTo>
                  <a:lnTo>
                    <a:pt x="31108" y="11333"/>
                  </a:lnTo>
                  <a:lnTo>
                    <a:pt x="30992" y="10176"/>
                  </a:lnTo>
                  <a:lnTo>
                    <a:pt x="30876" y="9020"/>
                  </a:lnTo>
                  <a:lnTo>
                    <a:pt x="30876" y="0"/>
                  </a:lnTo>
                  <a:lnTo>
                    <a:pt x="19081" y="0"/>
                  </a:lnTo>
                  <a:lnTo>
                    <a:pt x="19081" y="0"/>
                  </a:lnTo>
                  <a:lnTo>
                    <a:pt x="17115" y="116"/>
                  </a:lnTo>
                  <a:lnTo>
                    <a:pt x="15265" y="463"/>
                  </a:lnTo>
                  <a:lnTo>
                    <a:pt x="13414" y="925"/>
                  </a:lnTo>
                  <a:lnTo>
                    <a:pt x="11680" y="1503"/>
                  </a:lnTo>
                  <a:lnTo>
                    <a:pt x="9945" y="2313"/>
                  </a:lnTo>
                  <a:lnTo>
                    <a:pt x="8442" y="3238"/>
                  </a:lnTo>
                  <a:lnTo>
                    <a:pt x="6938" y="4394"/>
                  </a:lnTo>
                  <a:lnTo>
                    <a:pt x="5551" y="5666"/>
                  </a:lnTo>
                  <a:lnTo>
                    <a:pt x="4394" y="6938"/>
                  </a:lnTo>
                  <a:lnTo>
                    <a:pt x="3238" y="8442"/>
                  </a:lnTo>
                  <a:lnTo>
                    <a:pt x="2313" y="9945"/>
                  </a:lnTo>
                  <a:lnTo>
                    <a:pt x="1503" y="11680"/>
                  </a:lnTo>
                  <a:lnTo>
                    <a:pt x="809" y="13414"/>
                  </a:lnTo>
                  <a:lnTo>
                    <a:pt x="347" y="15265"/>
                  </a:lnTo>
                  <a:lnTo>
                    <a:pt x="116" y="17115"/>
                  </a:lnTo>
                  <a:lnTo>
                    <a:pt x="0" y="19081"/>
                  </a:lnTo>
                  <a:lnTo>
                    <a:pt x="0" y="158544"/>
                  </a:lnTo>
                  <a:lnTo>
                    <a:pt x="0" y="158544"/>
                  </a:lnTo>
                  <a:lnTo>
                    <a:pt x="116" y="160510"/>
                  </a:lnTo>
                  <a:lnTo>
                    <a:pt x="347" y="162476"/>
                  </a:lnTo>
                  <a:lnTo>
                    <a:pt x="809" y="164211"/>
                  </a:lnTo>
                  <a:lnTo>
                    <a:pt x="1503" y="165945"/>
                  </a:lnTo>
                  <a:lnTo>
                    <a:pt x="2313" y="167680"/>
                  </a:lnTo>
                  <a:lnTo>
                    <a:pt x="3238" y="169183"/>
                  </a:lnTo>
                  <a:lnTo>
                    <a:pt x="4394" y="170687"/>
                  </a:lnTo>
                  <a:lnTo>
                    <a:pt x="5551" y="172074"/>
                  </a:lnTo>
                  <a:lnTo>
                    <a:pt x="6938" y="173346"/>
                  </a:lnTo>
                  <a:lnTo>
                    <a:pt x="8442" y="174387"/>
                  </a:lnTo>
                  <a:lnTo>
                    <a:pt x="9945" y="175312"/>
                  </a:lnTo>
                  <a:lnTo>
                    <a:pt x="11680" y="176122"/>
                  </a:lnTo>
                  <a:lnTo>
                    <a:pt x="13414" y="176816"/>
                  </a:lnTo>
                  <a:lnTo>
                    <a:pt x="15265" y="177278"/>
                  </a:lnTo>
                  <a:lnTo>
                    <a:pt x="17115" y="177509"/>
                  </a:lnTo>
                  <a:lnTo>
                    <a:pt x="19081" y="177625"/>
                  </a:lnTo>
                  <a:lnTo>
                    <a:pt x="95404" y="177625"/>
                  </a:lnTo>
                  <a:lnTo>
                    <a:pt x="95404" y="177625"/>
                  </a:lnTo>
                  <a:lnTo>
                    <a:pt x="97370" y="177509"/>
                  </a:lnTo>
                  <a:lnTo>
                    <a:pt x="99220" y="177278"/>
                  </a:lnTo>
                  <a:lnTo>
                    <a:pt x="101071" y="176816"/>
                  </a:lnTo>
                  <a:lnTo>
                    <a:pt x="102805" y="176122"/>
                  </a:lnTo>
                  <a:lnTo>
                    <a:pt x="104540" y="175312"/>
                  </a:lnTo>
                  <a:lnTo>
                    <a:pt x="106043" y="174387"/>
                  </a:lnTo>
                  <a:lnTo>
                    <a:pt x="107547" y="173346"/>
                  </a:lnTo>
                  <a:lnTo>
                    <a:pt x="108934" y="172074"/>
                  </a:lnTo>
                  <a:lnTo>
                    <a:pt x="110091" y="170687"/>
                  </a:lnTo>
                  <a:lnTo>
                    <a:pt x="111247" y="169183"/>
                  </a:lnTo>
                  <a:lnTo>
                    <a:pt x="112172" y="167680"/>
                  </a:lnTo>
                  <a:lnTo>
                    <a:pt x="112982" y="165945"/>
                  </a:lnTo>
                  <a:lnTo>
                    <a:pt x="113676" y="164211"/>
                  </a:lnTo>
                  <a:lnTo>
                    <a:pt x="114138" y="162476"/>
                  </a:lnTo>
                  <a:lnTo>
                    <a:pt x="114369" y="160510"/>
                  </a:lnTo>
                  <a:lnTo>
                    <a:pt x="114485" y="158544"/>
                  </a:lnTo>
                  <a:lnTo>
                    <a:pt x="114485" y="19081"/>
                  </a:lnTo>
                  <a:lnTo>
                    <a:pt x="114485" y="19081"/>
                  </a:lnTo>
                  <a:lnTo>
                    <a:pt x="114369" y="17115"/>
                  </a:lnTo>
                  <a:lnTo>
                    <a:pt x="114138" y="15265"/>
                  </a:lnTo>
                  <a:lnTo>
                    <a:pt x="113676" y="13414"/>
                  </a:lnTo>
                  <a:lnTo>
                    <a:pt x="112982" y="11680"/>
                  </a:lnTo>
                  <a:lnTo>
                    <a:pt x="112172" y="9945"/>
                  </a:lnTo>
                  <a:lnTo>
                    <a:pt x="111247" y="8442"/>
                  </a:lnTo>
                  <a:lnTo>
                    <a:pt x="110091" y="6938"/>
                  </a:lnTo>
                  <a:lnTo>
                    <a:pt x="108934" y="5666"/>
                  </a:lnTo>
                  <a:lnTo>
                    <a:pt x="107547" y="4394"/>
                  </a:lnTo>
                  <a:lnTo>
                    <a:pt x="106043" y="3238"/>
                  </a:lnTo>
                  <a:lnTo>
                    <a:pt x="104540" y="2313"/>
                  </a:lnTo>
                  <a:lnTo>
                    <a:pt x="102805" y="1503"/>
                  </a:lnTo>
                  <a:lnTo>
                    <a:pt x="101071" y="925"/>
                  </a:lnTo>
                  <a:lnTo>
                    <a:pt x="99220" y="463"/>
                  </a:lnTo>
                  <a:lnTo>
                    <a:pt x="97370" y="116"/>
                  </a:lnTo>
                  <a:lnTo>
                    <a:pt x="95404" y="0"/>
                  </a:lnTo>
                  <a:lnTo>
                    <a:pt x="95404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8"/>
            <p:cNvSpPr/>
            <p:nvPr/>
          </p:nvSpPr>
          <p:spPr>
            <a:xfrm>
              <a:off x="1674742" y="1700067"/>
              <a:ext cx="21753" cy="31423"/>
            </a:xfrm>
            <a:custGeom>
              <a:rect b="b" l="l" r="r" t="t"/>
              <a:pathLst>
                <a:path extrusionOk="0" fill="none" h="15035" w="10408">
                  <a:moveTo>
                    <a:pt x="5204" y="1"/>
                  </a:moveTo>
                  <a:lnTo>
                    <a:pt x="5204" y="1"/>
                  </a:lnTo>
                  <a:lnTo>
                    <a:pt x="6245" y="116"/>
                  </a:lnTo>
                  <a:lnTo>
                    <a:pt x="7286" y="463"/>
                  </a:lnTo>
                  <a:lnTo>
                    <a:pt x="8095" y="926"/>
                  </a:lnTo>
                  <a:lnTo>
                    <a:pt x="8905" y="1620"/>
                  </a:lnTo>
                  <a:lnTo>
                    <a:pt x="9598" y="2314"/>
                  </a:lnTo>
                  <a:lnTo>
                    <a:pt x="10061" y="3239"/>
                  </a:lnTo>
                  <a:lnTo>
                    <a:pt x="10292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2" y="10987"/>
                  </a:lnTo>
                  <a:lnTo>
                    <a:pt x="10061" y="11912"/>
                  </a:lnTo>
                  <a:lnTo>
                    <a:pt x="9598" y="12837"/>
                  </a:lnTo>
                  <a:lnTo>
                    <a:pt x="8905" y="13531"/>
                  </a:lnTo>
                  <a:lnTo>
                    <a:pt x="8095" y="14225"/>
                  </a:lnTo>
                  <a:lnTo>
                    <a:pt x="7286" y="14687"/>
                  </a:lnTo>
                  <a:lnTo>
                    <a:pt x="6245" y="15034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163" y="15034"/>
                  </a:lnTo>
                  <a:lnTo>
                    <a:pt x="3238" y="14687"/>
                  </a:lnTo>
                  <a:lnTo>
                    <a:pt x="2313" y="14225"/>
                  </a:lnTo>
                  <a:lnTo>
                    <a:pt x="1619" y="13531"/>
                  </a:lnTo>
                  <a:lnTo>
                    <a:pt x="925" y="12837"/>
                  </a:lnTo>
                  <a:lnTo>
                    <a:pt x="463" y="11912"/>
                  </a:lnTo>
                  <a:lnTo>
                    <a:pt x="116" y="10987"/>
                  </a:lnTo>
                  <a:lnTo>
                    <a:pt x="0" y="9830"/>
                  </a:lnTo>
                  <a:lnTo>
                    <a:pt x="0" y="5205"/>
                  </a:lnTo>
                  <a:lnTo>
                    <a:pt x="0" y="5205"/>
                  </a:lnTo>
                  <a:lnTo>
                    <a:pt x="116" y="4164"/>
                  </a:lnTo>
                  <a:lnTo>
                    <a:pt x="463" y="3239"/>
                  </a:lnTo>
                  <a:lnTo>
                    <a:pt x="925" y="2314"/>
                  </a:lnTo>
                  <a:lnTo>
                    <a:pt x="1619" y="1620"/>
                  </a:lnTo>
                  <a:lnTo>
                    <a:pt x="2313" y="926"/>
                  </a:lnTo>
                  <a:lnTo>
                    <a:pt x="3238" y="463"/>
                  </a:lnTo>
                  <a:lnTo>
                    <a:pt x="4163" y="116"/>
                  </a:lnTo>
                  <a:lnTo>
                    <a:pt x="5204" y="1"/>
                  </a:lnTo>
                  <a:lnTo>
                    <a:pt x="520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8"/>
            <p:cNvSpPr/>
            <p:nvPr/>
          </p:nvSpPr>
          <p:spPr>
            <a:xfrm>
              <a:off x="1609726" y="1764840"/>
              <a:ext cx="72510" cy="72510"/>
            </a:xfrm>
            <a:custGeom>
              <a:rect b="b" l="l" r="r" t="t"/>
              <a:pathLst>
                <a:path extrusionOk="0" fill="none" h="34694" w="34694">
                  <a:moveTo>
                    <a:pt x="33190" y="25904"/>
                  </a:moveTo>
                  <a:lnTo>
                    <a:pt x="33190" y="25904"/>
                  </a:lnTo>
                  <a:lnTo>
                    <a:pt x="33768" y="26714"/>
                  </a:lnTo>
                  <a:lnTo>
                    <a:pt x="34346" y="27523"/>
                  </a:lnTo>
                  <a:lnTo>
                    <a:pt x="34577" y="28564"/>
                  </a:lnTo>
                  <a:lnTo>
                    <a:pt x="34693" y="29489"/>
                  </a:lnTo>
                  <a:lnTo>
                    <a:pt x="34577" y="30530"/>
                  </a:lnTo>
                  <a:lnTo>
                    <a:pt x="34346" y="31455"/>
                  </a:lnTo>
                  <a:lnTo>
                    <a:pt x="33768" y="32380"/>
                  </a:lnTo>
                  <a:lnTo>
                    <a:pt x="33190" y="33190"/>
                  </a:lnTo>
                  <a:lnTo>
                    <a:pt x="33190" y="33190"/>
                  </a:lnTo>
                  <a:lnTo>
                    <a:pt x="32380" y="33884"/>
                  </a:lnTo>
                  <a:lnTo>
                    <a:pt x="31455" y="34346"/>
                  </a:lnTo>
                  <a:lnTo>
                    <a:pt x="30414" y="34693"/>
                  </a:lnTo>
                  <a:lnTo>
                    <a:pt x="29489" y="34693"/>
                  </a:lnTo>
                  <a:lnTo>
                    <a:pt x="29489" y="34693"/>
                  </a:lnTo>
                  <a:lnTo>
                    <a:pt x="28448" y="34693"/>
                  </a:lnTo>
                  <a:lnTo>
                    <a:pt x="27523" y="34346"/>
                  </a:lnTo>
                  <a:lnTo>
                    <a:pt x="26598" y="33884"/>
                  </a:lnTo>
                  <a:lnTo>
                    <a:pt x="25789" y="33190"/>
                  </a:lnTo>
                  <a:lnTo>
                    <a:pt x="17347" y="24748"/>
                  </a:lnTo>
                  <a:lnTo>
                    <a:pt x="8905" y="33190"/>
                  </a:lnTo>
                  <a:lnTo>
                    <a:pt x="8905" y="33190"/>
                  </a:lnTo>
                  <a:lnTo>
                    <a:pt x="8095" y="33884"/>
                  </a:lnTo>
                  <a:lnTo>
                    <a:pt x="7170" y="34346"/>
                  </a:lnTo>
                  <a:lnTo>
                    <a:pt x="6130" y="34693"/>
                  </a:lnTo>
                  <a:lnTo>
                    <a:pt x="5204" y="34693"/>
                  </a:lnTo>
                  <a:lnTo>
                    <a:pt x="5204" y="34693"/>
                  </a:lnTo>
                  <a:lnTo>
                    <a:pt x="4164" y="34693"/>
                  </a:lnTo>
                  <a:lnTo>
                    <a:pt x="3239" y="34346"/>
                  </a:lnTo>
                  <a:lnTo>
                    <a:pt x="2313" y="33884"/>
                  </a:lnTo>
                  <a:lnTo>
                    <a:pt x="1504" y="33190"/>
                  </a:lnTo>
                  <a:lnTo>
                    <a:pt x="1504" y="33190"/>
                  </a:lnTo>
                  <a:lnTo>
                    <a:pt x="810" y="32380"/>
                  </a:lnTo>
                  <a:lnTo>
                    <a:pt x="348" y="31455"/>
                  </a:lnTo>
                  <a:lnTo>
                    <a:pt x="116" y="30530"/>
                  </a:lnTo>
                  <a:lnTo>
                    <a:pt x="1" y="29489"/>
                  </a:lnTo>
                  <a:lnTo>
                    <a:pt x="116" y="28564"/>
                  </a:lnTo>
                  <a:lnTo>
                    <a:pt x="348" y="27523"/>
                  </a:lnTo>
                  <a:lnTo>
                    <a:pt x="810" y="26714"/>
                  </a:lnTo>
                  <a:lnTo>
                    <a:pt x="1504" y="25904"/>
                  </a:lnTo>
                  <a:lnTo>
                    <a:pt x="9946" y="17347"/>
                  </a:lnTo>
                  <a:lnTo>
                    <a:pt x="1504" y="8905"/>
                  </a:lnTo>
                  <a:lnTo>
                    <a:pt x="1504" y="8905"/>
                  </a:lnTo>
                  <a:lnTo>
                    <a:pt x="810" y="8096"/>
                  </a:lnTo>
                  <a:lnTo>
                    <a:pt x="348" y="7170"/>
                  </a:lnTo>
                  <a:lnTo>
                    <a:pt x="116" y="6245"/>
                  </a:lnTo>
                  <a:lnTo>
                    <a:pt x="1" y="5205"/>
                  </a:lnTo>
                  <a:lnTo>
                    <a:pt x="116" y="4279"/>
                  </a:lnTo>
                  <a:lnTo>
                    <a:pt x="348" y="3239"/>
                  </a:lnTo>
                  <a:lnTo>
                    <a:pt x="810" y="2429"/>
                  </a:lnTo>
                  <a:lnTo>
                    <a:pt x="1504" y="1620"/>
                  </a:lnTo>
                  <a:lnTo>
                    <a:pt x="1504" y="1620"/>
                  </a:lnTo>
                  <a:lnTo>
                    <a:pt x="2313" y="926"/>
                  </a:lnTo>
                  <a:lnTo>
                    <a:pt x="3239" y="463"/>
                  </a:lnTo>
                  <a:lnTo>
                    <a:pt x="4164" y="116"/>
                  </a:lnTo>
                  <a:lnTo>
                    <a:pt x="5204" y="1"/>
                  </a:lnTo>
                  <a:lnTo>
                    <a:pt x="6130" y="116"/>
                  </a:lnTo>
                  <a:lnTo>
                    <a:pt x="7170" y="463"/>
                  </a:lnTo>
                  <a:lnTo>
                    <a:pt x="8095" y="926"/>
                  </a:lnTo>
                  <a:lnTo>
                    <a:pt x="8905" y="1620"/>
                  </a:lnTo>
                  <a:lnTo>
                    <a:pt x="17347" y="10061"/>
                  </a:lnTo>
                  <a:lnTo>
                    <a:pt x="25789" y="1620"/>
                  </a:lnTo>
                  <a:lnTo>
                    <a:pt x="25789" y="1620"/>
                  </a:lnTo>
                  <a:lnTo>
                    <a:pt x="26598" y="926"/>
                  </a:lnTo>
                  <a:lnTo>
                    <a:pt x="27523" y="463"/>
                  </a:lnTo>
                  <a:lnTo>
                    <a:pt x="28448" y="116"/>
                  </a:lnTo>
                  <a:lnTo>
                    <a:pt x="29489" y="1"/>
                  </a:lnTo>
                  <a:lnTo>
                    <a:pt x="30414" y="116"/>
                  </a:lnTo>
                  <a:lnTo>
                    <a:pt x="31455" y="463"/>
                  </a:lnTo>
                  <a:lnTo>
                    <a:pt x="32380" y="926"/>
                  </a:lnTo>
                  <a:lnTo>
                    <a:pt x="33190" y="1620"/>
                  </a:lnTo>
                  <a:lnTo>
                    <a:pt x="33190" y="1620"/>
                  </a:lnTo>
                  <a:lnTo>
                    <a:pt x="33768" y="2429"/>
                  </a:lnTo>
                  <a:lnTo>
                    <a:pt x="34346" y="3239"/>
                  </a:lnTo>
                  <a:lnTo>
                    <a:pt x="34577" y="4279"/>
                  </a:lnTo>
                  <a:lnTo>
                    <a:pt x="34693" y="5205"/>
                  </a:lnTo>
                  <a:lnTo>
                    <a:pt x="34577" y="6245"/>
                  </a:lnTo>
                  <a:lnTo>
                    <a:pt x="34346" y="7170"/>
                  </a:lnTo>
                  <a:lnTo>
                    <a:pt x="33768" y="8096"/>
                  </a:lnTo>
                  <a:lnTo>
                    <a:pt x="33190" y="8905"/>
                  </a:lnTo>
                  <a:lnTo>
                    <a:pt x="24748" y="17347"/>
                  </a:lnTo>
                  <a:lnTo>
                    <a:pt x="33190" y="25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8"/>
            <p:cNvSpPr/>
            <p:nvPr/>
          </p:nvSpPr>
          <p:spPr>
            <a:xfrm>
              <a:off x="1654197" y="1668648"/>
              <a:ext cx="21755" cy="31421"/>
            </a:xfrm>
            <a:custGeom>
              <a:rect b="b" l="l" r="r" t="t"/>
              <a:pathLst>
                <a:path extrusionOk="0" fill="none" h="15034" w="10409">
                  <a:moveTo>
                    <a:pt x="1" y="5204"/>
                  </a:moveTo>
                  <a:lnTo>
                    <a:pt x="1" y="5204"/>
                  </a:lnTo>
                  <a:lnTo>
                    <a:pt x="116" y="4164"/>
                  </a:lnTo>
                  <a:lnTo>
                    <a:pt x="463" y="3238"/>
                  </a:lnTo>
                  <a:lnTo>
                    <a:pt x="926" y="2313"/>
                  </a:lnTo>
                  <a:lnTo>
                    <a:pt x="1504" y="1504"/>
                  </a:lnTo>
                  <a:lnTo>
                    <a:pt x="2313" y="926"/>
                  </a:lnTo>
                  <a:lnTo>
                    <a:pt x="3239" y="463"/>
                  </a:lnTo>
                  <a:lnTo>
                    <a:pt x="4164" y="116"/>
                  </a:lnTo>
                  <a:lnTo>
                    <a:pt x="5204" y="0"/>
                  </a:lnTo>
                  <a:lnTo>
                    <a:pt x="5204" y="0"/>
                  </a:lnTo>
                  <a:lnTo>
                    <a:pt x="6245" y="116"/>
                  </a:lnTo>
                  <a:lnTo>
                    <a:pt x="7286" y="463"/>
                  </a:lnTo>
                  <a:lnTo>
                    <a:pt x="8096" y="926"/>
                  </a:lnTo>
                  <a:lnTo>
                    <a:pt x="8905" y="1504"/>
                  </a:lnTo>
                  <a:lnTo>
                    <a:pt x="9483" y="2313"/>
                  </a:lnTo>
                  <a:lnTo>
                    <a:pt x="10061" y="3238"/>
                  </a:lnTo>
                  <a:lnTo>
                    <a:pt x="10293" y="4164"/>
                  </a:lnTo>
                  <a:lnTo>
                    <a:pt x="10408" y="5204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871"/>
                  </a:lnTo>
                  <a:lnTo>
                    <a:pt x="10061" y="11911"/>
                  </a:lnTo>
                  <a:lnTo>
                    <a:pt x="9483" y="12721"/>
                  </a:lnTo>
                  <a:lnTo>
                    <a:pt x="8905" y="13530"/>
                  </a:lnTo>
                  <a:lnTo>
                    <a:pt x="8096" y="14224"/>
                  </a:lnTo>
                  <a:lnTo>
                    <a:pt x="7286" y="14687"/>
                  </a:lnTo>
                  <a:lnTo>
                    <a:pt x="6245" y="14918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164" y="14918"/>
                  </a:lnTo>
                  <a:lnTo>
                    <a:pt x="3239" y="14687"/>
                  </a:lnTo>
                  <a:lnTo>
                    <a:pt x="2313" y="14224"/>
                  </a:lnTo>
                  <a:lnTo>
                    <a:pt x="1504" y="13530"/>
                  </a:lnTo>
                  <a:lnTo>
                    <a:pt x="926" y="12721"/>
                  </a:lnTo>
                  <a:lnTo>
                    <a:pt x="463" y="11911"/>
                  </a:lnTo>
                  <a:lnTo>
                    <a:pt x="116" y="10871"/>
                  </a:lnTo>
                  <a:lnTo>
                    <a:pt x="1" y="9830"/>
                  </a:lnTo>
                  <a:lnTo>
                    <a:pt x="1" y="52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8"/>
            <p:cNvSpPr/>
            <p:nvPr/>
          </p:nvSpPr>
          <p:spPr>
            <a:xfrm>
              <a:off x="1634620" y="1700067"/>
              <a:ext cx="21755" cy="31423"/>
            </a:xfrm>
            <a:custGeom>
              <a:rect b="b" l="l" r="r" t="t"/>
              <a:pathLst>
                <a:path extrusionOk="0" fill="none" h="15035" w="10409">
                  <a:moveTo>
                    <a:pt x="5205" y="1"/>
                  </a:moveTo>
                  <a:lnTo>
                    <a:pt x="5205" y="1"/>
                  </a:lnTo>
                  <a:lnTo>
                    <a:pt x="6245" y="116"/>
                  </a:lnTo>
                  <a:lnTo>
                    <a:pt x="7170" y="463"/>
                  </a:lnTo>
                  <a:lnTo>
                    <a:pt x="8096" y="926"/>
                  </a:lnTo>
                  <a:lnTo>
                    <a:pt x="8905" y="1620"/>
                  </a:lnTo>
                  <a:lnTo>
                    <a:pt x="9483" y="2314"/>
                  </a:lnTo>
                  <a:lnTo>
                    <a:pt x="9946" y="3239"/>
                  </a:lnTo>
                  <a:lnTo>
                    <a:pt x="10293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987"/>
                  </a:lnTo>
                  <a:lnTo>
                    <a:pt x="9946" y="11912"/>
                  </a:lnTo>
                  <a:lnTo>
                    <a:pt x="9483" y="12837"/>
                  </a:lnTo>
                  <a:lnTo>
                    <a:pt x="8905" y="13531"/>
                  </a:lnTo>
                  <a:lnTo>
                    <a:pt x="8096" y="14225"/>
                  </a:lnTo>
                  <a:lnTo>
                    <a:pt x="7170" y="14687"/>
                  </a:lnTo>
                  <a:lnTo>
                    <a:pt x="6245" y="15034"/>
                  </a:lnTo>
                  <a:lnTo>
                    <a:pt x="5205" y="15034"/>
                  </a:lnTo>
                  <a:lnTo>
                    <a:pt x="5205" y="15034"/>
                  </a:lnTo>
                  <a:lnTo>
                    <a:pt x="4164" y="15034"/>
                  </a:lnTo>
                  <a:lnTo>
                    <a:pt x="3123" y="14687"/>
                  </a:lnTo>
                  <a:lnTo>
                    <a:pt x="2313" y="14225"/>
                  </a:lnTo>
                  <a:lnTo>
                    <a:pt x="1504" y="13531"/>
                  </a:lnTo>
                  <a:lnTo>
                    <a:pt x="926" y="12837"/>
                  </a:lnTo>
                  <a:lnTo>
                    <a:pt x="348" y="11912"/>
                  </a:lnTo>
                  <a:lnTo>
                    <a:pt x="116" y="10987"/>
                  </a:lnTo>
                  <a:lnTo>
                    <a:pt x="1" y="9830"/>
                  </a:lnTo>
                  <a:lnTo>
                    <a:pt x="1" y="5205"/>
                  </a:lnTo>
                  <a:lnTo>
                    <a:pt x="1" y="5205"/>
                  </a:lnTo>
                  <a:lnTo>
                    <a:pt x="116" y="4164"/>
                  </a:lnTo>
                  <a:lnTo>
                    <a:pt x="348" y="3239"/>
                  </a:lnTo>
                  <a:lnTo>
                    <a:pt x="926" y="2314"/>
                  </a:lnTo>
                  <a:lnTo>
                    <a:pt x="1504" y="1620"/>
                  </a:lnTo>
                  <a:lnTo>
                    <a:pt x="2313" y="926"/>
                  </a:lnTo>
                  <a:lnTo>
                    <a:pt x="3123" y="463"/>
                  </a:lnTo>
                  <a:lnTo>
                    <a:pt x="4164" y="116"/>
                  </a:lnTo>
                  <a:lnTo>
                    <a:pt x="5205" y="1"/>
                  </a:lnTo>
                  <a:lnTo>
                    <a:pt x="520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8"/>
            <p:cNvSpPr/>
            <p:nvPr/>
          </p:nvSpPr>
          <p:spPr>
            <a:xfrm>
              <a:off x="1615043" y="1668648"/>
              <a:ext cx="21755" cy="31421"/>
            </a:xfrm>
            <a:custGeom>
              <a:rect b="b" l="l" r="r" t="t"/>
              <a:pathLst>
                <a:path extrusionOk="0" fill="none" h="15034" w="10409">
                  <a:moveTo>
                    <a:pt x="1" y="5204"/>
                  </a:moveTo>
                  <a:lnTo>
                    <a:pt x="1" y="5204"/>
                  </a:lnTo>
                  <a:lnTo>
                    <a:pt x="116" y="4164"/>
                  </a:lnTo>
                  <a:lnTo>
                    <a:pt x="348" y="3238"/>
                  </a:lnTo>
                  <a:lnTo>
                    <a:pt x="810" y="2313"/>
                  </a:lnTo>
                  <a:lnTo>
                    <a:pt x="1504" y="1504"/>
                  </a:lnTo>
                  <a:lnTo>
                    <a:pt x="2314" y="926"/>
                  </a:lnTo>
                  <a:lnTo>
                    <a:pt x="3123" y="463"/>
                  </a:lnTo>
                  <a:lnTo>
                    <a:pt x="4164" y="116"/>
                  </a:lnTo>
                  <a:lnTo>
                    <a:pt x="5205" y="0"/>
                  </a:lnTo>
                  <a:lnTo>
                    <a:pt x="5205" y="0"/>
                  </a:lnTo>
                  <a:lnTo>
                    <a:pt x="6245" y="116"/>
                  </a:lnTo>
                  <a:lnTo>
                    <a:pt x="7170" y="463"/>
                  </a:lnTo>
                  <a:lnTo>
                    <a:pt x="8096" y="926"/>
                  </a:lnTo>
                  <a:lnTo>
                    <a:pt x="8905" y="1504"/>
                  </a:lnTo>
                  <a:lnTo>
                    <a:pt x="9483" y="2313"/>
                  </a:lnTo>
                  <a:lnTo>
                    <a:pt x="9946" y="3238"/>
                  </a:lnTo>
                  <a:lnTo>
                    <a:pt x="10293" y="4164"/>
                  </a:lnTo>
                  <a:lnTo>
                    <a:pt x="10408" y="5204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871"/>
                  </a:lnTo>
                  <a:lnTo>
                    <a:pt x="9946" y="11911"/>
                  </a:lnTo>
                  <a:lnTo>
                    <a:pt x="9483" y="12721"/>
                  </a:lnTo>
                  <a:lnTo>
                    <a:pt x="8905" y="13530"/>
                  </a:lnTo>
                  <a:lnTo>
                    <a:pt x="8096" y="14224"/>
                  </a:lnTo>
                  <a:lnTo>
                    <a:pt x="7170" y="14687"/>
                  </a:lnTo>
                  <a:lnTo>
                    <a:pt x="6245" y="14918"/>
                  </a:lnTo>
                  <a:lnTo>
                    <a:pt x="5205" y="15034"/>
                  </a:lnTo>
                  <a:lnTo>
                    <a:pt x="5205" y="15034"/>
                  </a:lnTo>
                  <a:lnTo>
                    <a:pt x="4164" y="14918"/>
                  </a:lnTo>
                  <a:lnTo>
                    <a:pt x="3123" y="14687"/>
                  </a:lnTo>
                  <a:lnTo>
                    <a:pt x="2314" y="14224"/>
                  </a:lnTo>
                  <a:lnTo>
                    <a:pt x="1504" y="13530"/>
                  </a:lnTo>
                  <a:lnTo>
                    <a:pt x="810" y="12721"/>
                  </a:lnTo>
                  <a:lnTo>
                    <a:pt x="348" y="11911"/>
                  </a:lnTo>
                  <a:lnTo>
                    <a:pt x="116" y="10871"/>
                  </a:lnTo>
                  <a:lnTo>
                    <a:pt x="1" y="9830"/>
                  </a:lnTo>
                  <a:lnTo>
                    <a:pt x="1" y="52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1594501" y="1700067"/>
              <a:ext cx="21753" cy="31423"/>
            </a:xfrm>
            <a:custGeom>
              <a:rect b="b" l="l" r="r" t="t"/>
              <a:pathLst>
                <a:path extrusionOk="0" fill="none" h="15035" w="10408">
                  <a:moveTo>
                    <a:pt x="0" y="5205"/>
                  </a:moveTo>
                  <a:lnTo>
                    <a:pt x="0" y="5205"/>
                  </a:lnTo>
                  <a:lnTo>
                    <a:pt x="0" y="4164"/>
                  </a:lnTo>
                  <a:lnTo>
                    <a:pt x="347" y="3239"/>
                  </a:lnTo>
                  <a:lnTo>
                    <a:pt x="810" y="2314"/>
                  </a:lnTo>
                  <a:lnTo>
                    <a:pt x="1504" y="1620"/>
                  </a:lnTo>
                  <a:lnTo>
                    <a:pt x="2197" y="926"/>
                  </a:lnTo>
                  <a:lnTo>
                    <a:pt x="3122" y="463"/>
                  </a:lnTo>
                  <a:lnTo>
                    <a:pt x="4048" y="116"/>
                  </a:lnTo>
                  <a:lnTo>
                    <a:pt x="5204" y="1"/>
                  </a:lnTo>
                  <a:lnTo>
                    <a:pt x="5204" y="1"/>
                  </a:lnTo>
                  <a:lnTo>
                    <a:pt x="6245" y="116"/>
                  </a:lnTo>
                  <a:lnTo>
                    <a:pt x="7170" y="463"/>
                  </a:lnTo>
                  <a:lnTo>
                    <a:pt x="8095" y="926"/>
                  </a:lnTo>
                  <a:lnTo>
                    <a:pt x="8789" y="1620"/>
                  </a:lnTo>
                  <a:lnTo>
                    <a:pt x="9483" y="2314"/>
                  </a:lnTo>
                  <a:lnTo>
                    <a:pt x="9945" y="3239"/>
                  </a:lnTo>
                  <a:lnTo>
                    <a:pt x="10292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2" y="10987"/>
                  </a:lnTo>
                  <a:lnTo>
                    <a:pt x="9945" y="11912"/>
                  </a:lnTo>
                  <a:lnTo>
                    <a:pt x="9483" y="12837"/>
                  </a:lnTo>
                  <a:lnTo>
                    <a:pt x="8789" y="13531"/>
                  </a:lnTo>
                  <a:lnTo>
                    <a:pt x="8095" y="14225"/>
                  </a:lnTo>
                  <a:lnTo>
                    <a:pt x="7170" y="14687"/>
                  </a:lnTo>
                  <a:lnTo>
                    <a:pt x="6245" y="15034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048" y="15034"/>
                  </a:lnTo>
                  <a:lnTo>
                    <a:pt x="3122" y="14687"/>
                  </a:lnTo>
                  <a:lnTo>
                    <a:pt x="2197" y="14225"/>
                  </a:lnTo>
                  <a:lnTo>
                    <a:pt x="1504" y="13531"/>
                  </a:lnTo>
                  <a:lnTo>
                    <a:pt x="810" y="12837"/>
                  </a:lnTo>
                  <a:lnTo>
                    <a:pt x="347" y="11912"/>
                  </a:lnTo>
                  <a:lnTo>
                    <a:pt x="0" y="10987"/>
                  </a:lnTo>
                  <a:lnTo>
                    <a:pt x="0" y="9830"/>
                  </a:lnTo>
                  <a:lnTo>
                    <a:pt x="0" y="520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1593775" y="1871426"/>
              <a:ext cx="103445" cy="21755"/>
            </a:xfrm>
            <a:custGeom>
              <a:rect b="b" l="l" r="r" t="t"/>
              <a:pathLst>
                <a:path extrusionOk="0" fill="none" h="10409" w="49495">
                  <a:moveTo>
                    <a:pt x="44291" y="10408"/>
                  </a:moveTo>
                  <a:lnTo>
                    <a:pt x="5204" y="10408"/>
                  </a:lnTo>
                  <a:lnTo>
                    <a:pt x="5204" y="10408"/>
                  </a:lnTo>
                  <a:lnTo>
                    <a:pt x="4163" y="10293"/>
                  </a:lnTo>
                  <a:lnTo>
                    <a:pt x="3123" y="10061"/>
                  </a:lnTo>
                  <a:lnTo>
                    <a:pt x="2313" y="9599"/>
                  </a:lnTo>
                  <a:lnTo>
                    <a:pt x="1504" y="8905"/>
                  </a:lnTo>
                  <a:lnTo>
                    <a:pt x="925" y="8095"/>
                  </a:lnTo>
                  <a:lnTo>
                    <a:pt x="347" y="7286"/>
                  </a:lnTo>
                  <a:lnTo>
                    <a:pt x="116" y="6245"/>
                  </a:lnTo>
                  <a:lnTo>
                    <a:pt x="0" y="5204"/>
                  </a:lnTo>
                  <a:lnTo>
                    <a:pt x="0" y="5204"/>
                  </a:lnTo>
                  <a:lnTo>
                    <a:pt x="116" y="4164"/>
                  </a:lnTo>
                  <a:lnTo>
                    <a:pt x="347" y="3238"/>
                  </a:lnTo>
                  <a:lnTo>
                    <a:pt x="925" y="2313"/>
                  </a:lnTo>
                  <a:lnTo>
                    <a:pt x="1504" y="1504"/>
                  </a:lnTo>
                  <a:lnTo>
                    <a:pt x="2313" y="926"/>
                  </a:lnTo>
                  <a:lnTo>
                    <a:pt x="3123" y="463"/>
                  </a:lnTo>
                  <a:lnTo>
                    <a:pt x="4163" y="116"/>
                  </a:lnTo>
                  <a:lnTo>
                    <a:pt x="5204" y="0"/>
                  </a:lnTo>
                  <a:lnTo>
                    <a:pt x="44291" y="0"/>
                  </a:lnTo>
                  <a:lnTo>
                    <a:pt x="44291" y="0"/>
                  </a:lnTo>
                  <a:lnTo>
                    <a:pt x="45332" y="116"/>
                  </a:lnTo>
                  <a:lnTo>
                    <a:pt x="46372" y="463"/>
                  </a:lnTo>
                  <a:lnTo>
                    <a:pt x="47182" y="926"/>
                  </a:lnTo>
                  <a:lnTo>
                    <a:pt x="47991" y="1504"/>
                  </a:lnTo>
                  <a:lnTo>
                    <a:pt x="48570" y="2313"/>
                  </a:lnTo>
                  <a:lnTo>
                    <a:pt x="49032" y="3238"/>
                  </a:lnTo>
                  <a:lnTo>
                    <a:pt x="49379" y="4164"/>
                  </a:lnTo>
                  <a:lnTo>
                    <a:pt x="49495" y="5204"/>
                  </a:lnTo>
                  <a:lnTo>
                    <a:pt x="49495" y="5204"/>
                  </a:lnTo>
                  <a:lnTo>
                    <a:pt x="49379" y="6245"/>
                  </a:lnTo>
                  <a:lnTo>
                    <a:pt x="49032" y="7286"/>
                  </a:lnTo>
                  <a:lnTo>
                    <a:pt x="48570" y="8095"/>
                  </a:lnTo>
                  <a:lnTo>
                    <a:pt x="47991" y="8905"/>
                  </a:lnTo>
                  <a:lnTo>
                    <a:pt x="47182" y="9599"/>
                  </a:lnTo>
                  <a:lnTo>
                    <a:pt x="46372" y="10061"/>
                  </a:lnTo>
                  <a:lnTo>
                    <a:pt x="45332" y="10293"/>
                  </a:lnTo>
                  <a:lnTo>
                    <a:pt x="44291" y="10408"/>
                  </a:lnTo>
                  <a:lnTo>
                    <a:pt x="44291" y="1040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8"/>
            <p:cNvSpPr/>
            <p:nvPr/>
          </p:nvSpPr>
          <p:spPr>
            <a:xfrm>
              <a:off x="1686341" y="1893179"/>
              <a:ext cx="2" cy="2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1" name="Google Shape;1031;p28"/>
          <p:cNvSpPr/>
          <p:nvPr/>
        </p:nvSpPr>
        <p:spPr>
          <a:xfrm>
            <a:off x="542925" y="1662850"/>
            <a:ext cx="723900" cy="7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2" name="Google Shape;1032;p28"/>
          <p:cNvGrpSpPr/>
          <p:nvPr/>
        </p:nvGrpSpPr>
        <p:grpSpPr>
          <a:xfrm>
            <a:off x="802037" y="1839188"/>
            <a:ext cx="239276" cy="371236"/>
            <a:chOff x="1883803" y="1558438"/>
            <a:chExt cx="239276" cy="371236"/>
          </a:xfrm>
        </p:grpSpPr>
        <p:sp>
          <p:nvSpPr>
            <p:cNvPr id="1033" name="Google Shape;1033;p28"/>
            <p:cNvSpPr/>
            <p:nvPr/>
          </p:nvSpPr>
          <p:spPr>
            <a:xfrm>
              <a:off x="1970329" y="1558438"/>
              <a:ext cx="66466" cy="21512"/>
            </a:xfrm>
            <a:custGeom>
              <a:rect b="b" l="l" r="r" t="t"/>
              <a:pathLst>
                <a:path extrusionOk="0" h="10293" w="31802">
                  <a:moveTo>
                    <a:pt x="1" y="0"/>
                  </a:moveTo>
                  <a:lnTo>
                    <a:pt x="1" y="9020"/>
                  </a:lnTo>
                  <a:lnTo>
                    <a:pt x="116" y="9483"/>
                  </a:lnTo>
                  <a:lnTo>
                    <a:pt x="348" y="9945"/>
                  </a:lnTo>
                  <a:lnTo>
                    <a:pt x="810" y="10292"/>
                  </a:lnTo>
                  <a:lnTo>
                    <a:pt x="30993" y="10292"/>
                  </a:lnTo>
                  <a:lnTo>
                    <a:pt x="31455" y="9945"/>
                  </a:lnTo>
                  <a:lnTo>
                    <a:pt x="31686" y="9483"/>
                  </a:lnTo>
                  <a:lnTo>
                    <a:pt x="31802" y="9020"/>
                  </a:lnTo>
                  <a:lnTo>
                    <a:pt x="31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1970329" y="1558438"/>
              <a:ext cx="66466" cy="21512"/>
            </a:xfrm>
            <a:custGeom>
              <a:rect b="b" l="l" r="r" t="t"/>
              <a:pathLst>
                <a:path extrusionOk="0" fill="none" h="10293" w="31802">
                  <a:moveTo>
                    <a:pt x="1388" y="10292"/>
                  </a:moveTo>
                  <a:lnTo>
                    <a:pt x="30414" y="10292"/>
                  </a:lnTo>
                  <a:lnTo>
                    <a:pt x="30414" y="10292"/>
                  </a:lnTo>
                  <a:lnTo>
                    <a:pt x="30993" y="10292"/>
                  </a:lnTo>
                  <a:lnTo>
                    <a:pt x="31455" y="9945"/>
                  </a:lnTo>
                  <a:lnTo>
                    <a:pt x="31686" y="9483"/>
                  </a:lnTo>
                  <a:lnTo>
                    <a:pt x="31802" y="9020"/>
                  </a:lnTo>
                  <a:lnTo>
                    <a:pt x="31802" y="0"/>
                  </a:lnTo>
                  <a:lnTo>
                    <a:pt x="1" y="0"/>
                  </a:lnTo>
                  <a:lnTo>
                    <a:pt x="1" y="9020"/>
                  </a:lnTo>
                  <a:lnTo>
                    <a:pt x="1" y="9020"/>
                  </a:lnTo>
                  <a:lnTo>
                    <a:pt x="116" y="9483"/>
                  </a:lnTo>
                  <a:lnTo>
                    <a:pt x="348" y="9945"/>
                  </a:lnTo>
                  <a:lnTo>
                    <a:pt x="810" y="10292"/>
                  </a:lnTo>
                  <a:lnTo>
                    <a:pt x="1388" y="10292"/>
                  </a:lnTo>
                  <a:lnTo>
                    <a:pt x="1388" y="1029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1973229" y="1579948"/>
              <a:ext cx="2" cy="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1883803" y="1558438"/>
              <a:ext cx="239276" cy="371236"/>
            </a:xfrm>
            <a:custGeom>
              <a:rect b="b" l="l" r="r" t="t"/>
              <a:pathLst>
                <a:path extrusionOk="0" h="177625" w="114486">
                  <a:moveTo>
                    <a:pt x="47877" y="52732"/>
                  </a:moveTo>
                  <a:lnTo>
                    <a:pt x="48917" y="52848"/>
                  </a:lnTo>
                  <a:lnTo>
                    <a:pt x="49958" y="53195"/>
                  </a:lnTo>
                  <a:lnTo>
                    <a:pt x="50768" y="53658"/>
                  </a:lnTo>
                  <a:lnTo>
                    <a:pt x="51577" y="54236"/>
                  </a:lnTo>
                  <a:lnTo>
                    <a:pt x="52271" y="55045"/>
                  </a:lnTo>
                  <a:lnTo>
                    <a:pt x="52733" y="55970"/>
                  </a:lnTo>
                  <a:lnTo>
                    <a:pt x="52965" y="56896"/>
                  </a:lnTo>
                  <a:lnTo>
                    <a:pt x="53080" y="57936"/>
                  </a:lnTo>
                  <a:lnTo>
                    <a:pt x="53080" y="62562"/>
                  </a:lnTo>
                  <a:lnTo>
                    <a:pt x="52965" y="63603"/>
                  </a:lnTo>
                  <a:lnTo>
                    <a:pt x="52733" y="64643"/>
                  </a:lnTo>
                  <a:lnTo>
                    <a:pt x="52271" y="65453"/>
                  </a:lnTo>
                  <a:lnTo>
                    <a:pt x="51577" y="66262"/>
                  </a:lnTo>
                  <a:lnTo>
                    <a:pt x="50768" y="66956"/>
                  </a:lnTo>
                  <a:lnTo>
                    <a:pt x="49958" y="67419"/>
                  </a:lnTo>
                  <a:lnTo>
                    <a:pt x="48917" y="67650"/>
                  </a:lnTo>
                  <a:lnTo>
                    <a:pt x="47877" y="67766"/>
                  </a:lnTo>
                  <a:lnTo>
                    <a:pt x="46836" y="67650"/>
                  </a:lnTo>
                  <a:lnTo>
                    <a:pt x="45911" y="67419"/>
                  </a:lnTo>
                  <a:lnTo>
                    <a:pt x="44986" y="66956"/>
                  </a:lnTo>
                  <a:lnTo>
                    <a:pt x="44176" y="66262"/>
                  </a:lnTo>
                  <a:lnTo>
                    <a:pt x="43598" y="65453"/>
                  </a:lnTo>
                  <a:lnTo>
                    <a:pt x="43135" y="64643"/>
                  </a:lnTo>
                  <a:lnTo>
                    <a:pt x="42788" y="63603"/>
                  </a:lnTo>
                  <a:lnTo>
                    <a:pt x="42673" y="62562"/>
                  </a:lnTo>
                  <a:lnTo>
                    <a:pt x="42673" y="57936"/>
                  </a:lnTo>
                  <a:lnTo>
                    <a:pt x="42788" y="56896"/>
                  </a:lnTo>
                  <a:lnTo>
                    <a:pt x="43135" y="55970"/>
                  </a:lnTo>
                  <a:lnTo>
                    <a:pt x="43598" y="55045"/>
                  </a:lnTo>
                  <a:lnTo>
                    <a:pt x="44176" y="54236"/>
                  </a:lnTo>
                  <a:lnTo>
                    <a:pt x="44986" y="53658"/>
                  </a:lnTo>
                  <a:lnTo>
                    <a:pt x="45911" y="53195"/>
                  </a:lnTo>
                  <a:lnTo>
                    <a:pt x="46836" y="52848"/>
                  </a:lnTo>
                  <a:lnTo>
                    <a:pt x="47877" y="52732"/>
                  </a:lnTo>
                  <a:close/>
                  <a:moveTo>
                    <a:pt x="66726" y="52732"/>
                  </a:moveTo>
                  <a:lnTo>
                    <a:pt x="67767" y="52848"/>
                  </a:lnTo>
                  <a:lnTo>
                    <a:pt x="68692" y="53195"/>
                  </a:lnTo>
                  <a:lnTo>
                    <a:pt x="69617" y="53658"/>
                  </a:lnTo>
                  <a:lnTo>
                    <a:pt x="70311" y="54236"/>
                  </a:lnTo>
                  <a:lnTo>
                    <a:pt x="71005" y="55045"/>
                  </a:lnTo>
                  <a:lnTo>
                    <a:pt x="71467" y="55970"/>
                  </a:lnTo>
                  <a:lnTo>
                    <a:pt x="71814" y="56896"/>
                  </a:lnTo>
                  <a:lnTo>
                    <a:pt x="71930" y="57936"/>
                  </a:lnTo>
                  <a:lnTo>
                    <a:pt x="71930" y="62562"/>
                  </a:lnTo>
                  <a:lnTo>
                    <a:pt x="71814" y="63603"/>
                  </a:lnTo>
                  <a:lnTo>
                    <a:pt x="71467" y="64643"/>
                  </a:lnTo>
                  <a:lnTo>
                    <a:pt x="71005" y="65453"/>
                  </a:lnTo>
                  <a:lnTo>
                    <a:pt x="70311" y="66262"/>
                  </a:lnTo>
                  <a:lnTo>
                    <a:pt x="69617" y="66956"/>
                  </a:lnTo>
                  <a:lnTo>
                    <a:pt x="68692" y="67419"/>
                  </a:lnTo>
                  <a:lnTo>
                    <a:pt x="67767" y="67650"/>
                  </a:lnTo>
                  <a:lnTo>
                    <a:pt x="66726" y="67766"/>
                  </a:lnTo>
                  <a:lnTo>
                    <a:pt x="65685" y="67650"/>
                  </a:lnTo>
                  <a:lnTo>
                    <a:pt x="64645" y="67419"/>
                  </a:lnTo>
                  <a:lnTo>
                    <a:pt x="63719" y="66956"/>
                  </a:lnTo>
                  <a:lnTo>
                    <a:pt x="63026" y="66262"/>
                  </a:lnTo>
                  <a:lnTo>
                    <a:pt x="62332" y="65453"/>
                  </a:lnTo>
                  <a:lnTo>
                    <a:pt x="61869" y="64643"/>
                  </a:lnTo>
                  <a:lnTo>
                    <a:pt x="61638" y="63603"/>
                  </a:lnTo>
                  <a:lnTo>
                    <a:pt x="61522" y="62562"/>
                  </a:lnTo>
                  <a:lnTo>
                    <a:pt x="61522" y="57936"/>
                  </a:lnTo>
                  <a:lnTo>
                    <a:pt x="61638" y="56896"/>
                  </a:lnTo>
                  <a:lnTo>
                    <a:pt x="61869" y="55970"/>
                  </a:lnTo>
                  <a:lnTo>
                    <a:pt x="62332" y="55045"/>
                  </a:lnTo>
                  <a:lnTo>
                    <a:pt x="63026" y="54236"/>
                  </a:lnTo>
                  <a:lnTo>
                    <a:pt x="63719" y="53658"/>
                  </a:lnTo>
                  <a:lnTo>
                    <a:pt x="64645" y="53195"/>
                  </a:lnTo>
                  <a:lnTo>
                    <a:pt x="65685" y="52848"/>
                  </a:lnTo>
                  <a:lnTo>
                    <a:pt x="66726" y="52732"/>
                  </a:lnTo>
                  <a:close/>
                  <a:moveTo>
                    <a:pt x="38047" y="67766"/>
                  </a:moveTo>
                  <a:lnTo>
                    <a:pt x="39088" y="67881"/>
                  </a:lnTo>
                  <a:lnTo>
                    <a:pt x="40129" y="68228"/>
                  </a:lnTo>
                  <a:lnTo>
                    <a:pt x="40938" y="68691"/>
                  </a:lnTo>
                  <a:lnTo>
                    <a:pt x="41748" y="69385"/>
                  </a:lnTo>
                  <a:lnTo>
                    <a:pt x="42326" y="70079"/>
                  </a:lnTo>
                  <a:lnTo>
                    <a:pt x="42788" y="71004"/>
                  </a:lnTo>
                  <a:lnTo>
                    <a:pt x="43135" y="71929"/>
                  </a:lnTo>
                  <a:lnTo>
                    <a:pt x="43251" y="72970"/>
                  </a:lnTo>
                  <a:lnTo>
                    <a:pt x="43251" y="77595"/>
                  </a:lnTo>
                  <a:lnTo>
                    <a:pt x="43135" y="78752"/>
                  </a:lnTo>
                  <a:lnTo>
                    <a:pt x="42788" y="79677"/>
                  </a:lnTo>
                  <a:lnTo>
                    <a:pt x="42326" y="80602"/>
                  </a:lnTo>
                  <a:lnTo>
                    <a:pt x="41748" y="81296"/>
                  </a:lnTo>
                  <a:lnTo>
                    <a:pt x="40938" y="81990"/>
                  </a:lnTo>
                  <a:lnTo>
                    <a:pt x="40129" y="82452"/>
                  </a:lnTo>
                  <a:lnTo>
                    <a:pt x="39088" y="82799"/>
                  </a:lnTo>
                  <a:lnTo>
                    <a:pt x="37006" y="82799"/>
                  </a:lnTo>
                  <a:lnTo>
                    <a:pt x="35965" y="82452"/>
                  </a:lnTo>
                  <a:lnTo>
                    <a:pt x="35156" y="81990"/>
                  </a:lnTo>
                  <a:lnTo>
                    <a:pt x="34346" y="81296"/>
                  </a:lnTo>
                  <a:lnTo>
                    <a:pt x="33768" y="80602"/>
                  </a:lnTo>
                  <a:lnTo>
                    <a:pt x="33306" y="79677"/>
                  </a:lnTo>
                  <a:lnTo>
                    <a:pt x="32959" y="78752"/>
                  </a:lnTo>
                  <a:lnTo>
                    <a:pt x="32843" y="77595"/>
                  </a:lnTo>
                  <a:lnTo>
                    <a:pt x="32843" y="72970"/>
                  </a:lnTo>
                  <a:lnTo>
                    <a:pt x="32959" y="71929"/>
                  </a:lnTo>
                  <a:lnTo>
                    <a:pt x="33306" y="71004"/>
                  </a:lnTo>
                  <a:lnTo>
                    <a:pt x="33768" y="70079"/>
                  </a:lnTo>
                  <a:lnTo>
                    <a:pt x="34346" y="69385"/>
                  </a:lnTo>
                  <a:lnTo>
                    <a:pt x="35156" y="68691"/>
                  </a:lnTo>
                  <a:lnTo>
                    <a:pt x="35965" y="68228"/>
                  </a:lnTo>
                  <a:lnTo>
                    <a:pt x="37006" y="67881"/>
                  </a:lnTo>
                  <a:lnTo>
                    <a:pt x="38047" y="67766"/>
                  </a:lnTo>
                  <a:close/>
                  <a:moveTo>
                    <a:pt x="57243" y="67766"/>
                  </a:moveTo>
                  <a:lnTo>
                    <a:pt x="58284" y="67881"/>
                  </a:lnTo>
                  <a:lnTo>
                    <a:pt x="59325" y="68228"/>
                  </a:lnTo>
                  <a:lnTo>
                    <a:pt x="60250" y="68691"/>
                  </a:lnTo>
                  <a:lnTo>
                    <a:pt x="60944" y="69385"/>
                  </a:lnTo>
                  <a:lnTo>
                    <a:pt x="61638" y="70079"/>
                  </a:lnTo>
                  <a:lnTo>
                    <a:pt x="62100" y="71004"/>
                  </a:lnTo>
                  <a:lnTo>
                    <a:pt x="62332" y="71929"/>
                  </a:lnTo>
                  <a:lnTo>
                    <a:pt x="62447" y="72970"/>
                  </a:lnTo>
                  <a:lnTo>
                    <a:pt x="62447" y="77595"/>
                  </a:lnTo>
                  <a:lnTo>
                    <a:pt x="62332" y="78752"/>
                  </a:lnTo>
                  <a:lnTo>
                    <a:pt x="62100" y="79677"/>
                  </a:lnTo>
                  <a:lnTo>
                    <a:pt x="61638" y="80602"/>
                  </a:lnTo>
                  <a:lnTo>
                    <a:pt x="60944" y="81296"/>
                  </a:lnTo>
                  <a:lnTo>
                    <a:pt x="60250" y="81990"/>
                  </a:lnTo>
                  <a:lnTo>
                    <a:pt x="59325" y="82452"/>
                  </a:lnTo>
                  <a:lnTo>
                    <a:pt x="58284" y="82799"/>
                  </a:lnTo>
                  <a:lnTo>
                    <a:pt x="56203" y="82799"/>
                  </a:lnTo>
                  <a:lnTo>
                    <a:pt x="55278" y="82452"/>
                  </a:lnTo>
                  <a:lnTo>
                    <a:pt x="54352" y="81990"/>
                  </a:lnTo>
                  <a:lnTo>
                    <a:pt x="53659" y="81296"/>
                  </a:lnTo>
                  <a:lnTo>
                    <a:pt x="52965" y="80602"/>
                  </a:lnTo>
                  <a:lnTo>
                    <a:pt x="52502" y="79677"/>
                  </a:lnTo>
                  <a:lnTo>
                    <a:pt x="52155" y="78752"/>
                  </a:lnTo>
                  <a:lnTo>
                    <a:pt x="52040" y="77595"/>
                  </a:lnTo>
                  <a:lnTo>
                    <a:pt x="52040" y="72970"/>
                  </a:lnTo>
                  <a:lnTo>
                    <a:pt x="52155" y="71929"/>
                  </a:lnTo>
                  <a:lnTo>
                    <a:pt x="52502" y="71004"/>
                  </a:lnTo>
                  <a:lnTo>
                    <a:pt x="52965" y="70079"/>
                  </a:lnTo>
                  <a:lnTo>
                    <a:pt x="53659" y="69385"/>
                  </a:lnTo>
                  <a:lnTo>
                    <a:pt x="54352" y="68691"/>
                  </a:lnTo>
                  <a:lnTo>
                    <a:pt x="55278" y="68228"/>
                  </a:lnTo>
                  <a:lnTo>
                    <a:pt x="56203" y="67881"/>
                  </a:lnTo>
                  <a:lnTo>
                    <a:pt x="57243" y="67766"/>
                  </a:lnTo>
                  <a:close/>
                  <a:moveTo>
                    <a:pt x="76556" y="67766"/>
                  </a:moveTo>
                  <a:lnTo>
                    <a:pt x="77596" y="67881"/>
                  </a:lnTo>
                  <a:lnTo>
                    <a:pt x="78522" y="68228"/>
                  </a:lnTo>
                  <a:lnTo>
                    <a:pt x="79447" y="68691"/>
                  </a:lnTo>
                  <a:lnTo>
                    <a:pt x="80256" y="69385"/>
                  </a:lnTo>
                  <a:lnTo>
                    <a:pt x="80834" y="70079"/>
                  </a:lnTo>
                  <a:lnTo>
                    <a:pt x="81297" y="71004"/>
                  </a:lnTo>
                  <a:lnTo>
                    <a:pt x="81644" y="71929"/>
                  </a:lnTo>
                  <a:lnTo>
                    <a:pt x="81759" y="72970"/>
                  </a:lnTo>
                  <a:lnTo>
                    <a:pt x="81759" y="77595"/>
                  </a:lnTo>
                  <a:lnTo>
                    <a:pt x="81644" y="78752"/>
                  </a:lnTo>
                  <a:lnTo>
                    <a:pt x="81297" y="79677"/>
                  </a:lnTo>
                  <a:lnTo>
                    <a:pt x="80834" y="80602"/>
                  </a:lnTo>
                  <a:lnTo>
                    <a:pt x="80256" y="81296"/>
                  </a:lnTo>
                  <a:lnTo>
                    <a:pt x="79447" y="81990"/>
                  </a:lnTo>
                  <a:lnTo>
                    <a:pt x="78522" y="82452"/>
                  </a:lnTo>
                  <a:lnTo>
                    <a:pt x="77596" y="82799"/>
                  </a:lnTo>
                  <a:lnTo>
                    <a:pt x="75515" y="82799"/>
                  </a:lnTo>
                  <a:lnTo>
                    <a:pt x="74474" y="82452"/>
                  </a:lnTo>
                  <a:lnTo>
                    <a:pt x="73665" y="81990"/>
                  </a:lnTo>
                  <a:lnTo>
                    <a:pt x="72855" y="81296"/>
                  </a:lnTo>
                  <a:lnTo>
                    <a:pt x="72161" y="80602"/>
                  </a:lnTo>
                  <a:lnTo>
                    <a:pt x="71699" y="79677"/>
                  </a:lnTo>
                  <a:lnTo>
                    <a:pt x="71467" y="78752"/>
                  </a:lnTo>
                  <a:lnTo>
                    <a:pt x="71352" y="77595"/>
                  </a:lnTo>
                  <a:lnTo>
                    <a:pt x="71352" y="72970"/>
                  </a:lnTo>
                  <a:lnTo>
                    <a:pt x="71467" y="71929"/>
                  </a:lnTo>
                  <a:lnTo>
                    <a:pt x="71699" y="71004"/>
                  </a:lnTo>
                  <a:lnTo>
                    <a:pt x="72161" y="70079"/>
                  </a:lnTo>
                  <a:lnTo>
                    <a:pt x="72855" y="69385"/>
                  </a:lnTo>
                  <a:lnTo>
                    <a:pt x="73665" y="68691"/>
                  </a:lnTo>
                  <a:lnTo>
                    <a:pt x="74474" y="68228"/>
                  </a:lnTo>
                  <a:lnTo>
                    <a:pt x="75515" y="67881"/>
                  </a:lnTo>
                  <a:lnTo>
                    <a:pt x="76556" y="67766"/>
                  </a:lnTo>
                  <a:close/>
                  <a:moveTo>
                    <a:pt x="74590" y="99683"/>
                  </a:moveTo>
                  <a:lnTo>
                    <a:pt x="75515" y="99798"/>
                  </a:lnTo>
                  <a:lnTo>
                    <a:pt x="76556" y="100030"/>
                  </a:lnTo>
                  <a:lnTo>
                    <a:pt x="77481" y="100608"/>
                  </a:lnTo>
                  <a:lnTo>
                    <a:pt x="78290" y="101186"/>
                  </a:lnTo>
                  <a:lnTo>
                    <a:pt x="78868" y="101996"/>
                  </a:lnTo>
                  <a:lnTo>
                    <a:pt x="79447" y="102921"/>
                  </a:lnTo>
                  <a:lnTo>
                    <a:pt x="79678" y="103962"/>
                  </a:lnTo>
                  <a:lnTo>
                    <a:pt x="79794" y="104887"/>
                  </a:lnTo>
                  <a:lnTo>
                    <a:pt x="79678" y="105927"/>
                  </a:lnTo>
                  <a:lnTo>
                    <a:pt x="79447" y="106853"/>
                  </a:lnTo>
                  <a:lnTo>
                    <a:pt x="78868" y="107778"/>
                  </a:lnTo>
                  <a:lnTo>
                    <a:pt x="78290" y="108587"/>
                  </a:lnTo>
                  <a:lnTo>
                    <a:pt x="54584" y="132294"/>
                  </a:lnTo>
                  <a:lnTo>
                    <a:pt x="53543" y="133103"/>
                  </a:lnTo>
                  <a:lnTo>
                    <a:pt x="52502" y="133566"/>
                  </a:lnTo>
                  <a:lnTo>
                    <a:pt x="51461" y="133913"/>
                  </a:lnTo>
                  <a:lnTo>
                    <a:pt x="50305" y="134028"/>
                  </a:lnTo>
                  <a:lnTo>
                    <a:pt x="49149" y="133913"/>
                  </a:lnTo>
                  <a:lnTo>
                    <a:pt x="47992" y="133566"/>
                  </a:lnTo>
                  <a:lnTo>
                    <a:pt x="46951" y="133103"/>
                  </a:lnTo>
                  <a:lnTo>
                    <a:pt x="46026" y="132294"/>
                  </a:lnTo>
                  <a:lnTo>
                    <a:pt x="36312" y="122580"/>
                  </a:lnTo>
                  <a:lnTo>
                    <a:pt x="35619" y="121770"/>
                  </a:lnTo>
                  <a:lnTo>
                    <a:pt x="35156" y="120845"/>
                  </a:lnTo>
                  <a:lnTo>
                    <a:pt x="34925" y="119920"/>
                  </a:lnTo>
                  <a:lnTo>
                    <a:pt x="34809" y="118879"/>
                  </a:lnTo>
                  <a:lnTo>
                    <a:pt x="34925" y="117954"/>
                  </a:lnTo>
                  <a:lnTo>
                    <a:pt x="35156" y="116913"/>
                  </a:lnTo>
                  <a:lnTo>
                    <a:pt x="35619" y="115988"/>
                  </a:lnTo>
                  <a:lnTo>
                    <a:pt x="36312" y="115179"/>
                  </a:lnTo>
                  <a:lnTo>
                    <a:pt x="37122" y="114601"/>
                  </a:lnTo>
                  <a:lnTo>
                    <a:pt x="38047" y="114138"/>
                  </a:lnTo>
                  <a:lnTo>
                    <a:pt x="38972" y="113791"/>
                  </a:lnTo>
                  <a:lnTo>
                    <a:pt x="40013" y="113675"/>
                  </a:lnTo>
                  <a:lnTo>
                    <a:pt x="41054" y="113791"/>
                  </a:lnTo>
                  <a:lnTo>
                    <a:pt x="41979" y="114138"/>
                  </a:lnTo>
                  <a:lnTo>
                    <a:pt x="42904" y="114601"/>
                  </a:lnTo>
                  <a:lnTo>
                    <a:pt x="43713" y="115179"/>
                  </a:lnTo>
                  <a:lnTo>
                    <a:pt x="50305" y="121886"/>
                  </a:lnTo>
                  <a:lnTo>
                    <a:pt x="70889" y="101186"/>
                  </a:lnTo>
                  <a:lnTo>
                    <a:pt x="71699" y="100608"/>
                  </a:lnTo>
                  <a:lnTo>
                    <a:pt x="72624" y="100030"/>
                  </a:lnTo>
                  <a:lnTo>
                    <a:pt x="73549" y="99798"/>
                  </a:lnTo>
                  <a:lnTo>
                    <a:pt x="74590" y="99683"/>
                  </a:lnTo>
                  <a:close/>
                  <a:moveTo>
                    <a:pt x="76787" y="149755"/>
                  </a:moveTo>
                  <a:lnTo>
                    <a:pt x="77943" y="149871"/>
                  </a:lnTo>
                  <a:lnTo>
                    <a:pt x="78868" y="150218"/>
                  </a:lnTo>
                  <a:lnTo>
                    <a:pt x="79794" y="150681"/>
                  </a:lnTo>
                  <a:lnTo>
                    <a:pt x="80487" y="151259"/>
                  </a:lnTo>
                  <a:lnTo>
                    <a:pt x="81181" y="152068"/>
                  </a:lnTo>
                  <a:lnTo>
                    <a:pt x="81644" y="152993"/>
                  </a:lnTo>
                  <a:lnTo>
                    <a:pt x="81991" y="153919"/>
                  </a:lnTo>
                  <a:lnTo>
                    <a:pt x="81991" y="154959"/>
                  </a:lnTo>
                  <a:lnTo>
                    <a:pt x="81991" y="156000"/>
                  </a:lnTo>
                  <a:lnTo>
                    <a:pt x="81644" y="157041"/>
                  </a:lnTo>
                  <a:lnTo>
                    <a:pt x="81181" y="157850"/>
                  </a:lnTo>
                  <a:lnTo>
                    <a:pt x="80487" y="158660"/>
                  </a:lnTo>
                  <a:lnTo>
                    <a:pt x="79794" y="159354"/>
                  </a:lnTo>
                  <a:lnTo>
                    <a:pt x="78868" y="159816"/>
                  </a:lnTo>
                  <a:lnTo>
                    <a:pt x="77943" y="160048"/>
                  </a:lnTo>
                  <a:lnTo>
                    <a:pt x="76787" y="160163"/>
                  </a:lnTo>
                  <a:lnTo>
                    <a:pt x="37700" y="160163"/>
                  </a:lnTo>
                  <a:lnTo>
                    <a:pt x="36659" y="160048"/>
                  </a:lnTo>
                  <a:lnTo>
                    <a:pt x="35734" y="159816"/>
                  </a:lnTo>
                  <a:lnTo>
                    <a:pt x="34809" y="159354"/>
                  </a:lnTo>
                  <a:lnTo>
                    <a:pt x="34115" y="158660"/>
                  </a:lnTo>
                  <a:lnTo>
                    <a:pt x="33421" y="157850"/>
                  </a:lnTo>
                  <a:lnTo>
                    <a:pt x="32959" y="157041"/>
                  </a:lnTo>
                  <a:lnTo>
                    <a:pt x="32612" y="156000"/>
                  </a:lnTo>
                  <a:lnTo>
                    <a:pt x="32496" y="154959"/>
                  </a:lnTo>
                  <a:lnTo>
                    <a:pt x="32612" y="153919"/>
                  </a:lnTo>
                  <a:lnTo>
                    <a:pt x="32959" y="152993"/>
                  </a:lnTo>
                  <a:lnTo>
                    <a:pt x="33421" y="152068"/>
                  </a:lnTo>
                  <a:lnTo>
                    <a:pt x="34115" y="151259"/>
                  </a:lnTo>
                  <a:lnTo>
                    <a:pt x="34809" y="150681"/>
                  </a:lnTo>
                  <a:lnTo>
                    <a:pt x="35734" y="150218"/>
                  </a:lnTo>
                  <a:lnTo>
                    <a:pt x="36659" y="149871"/>
                  </a:lnTo>
                  <a:lnTo>
                    <a:pt x="37700" y="149755"/>
                  </a:lnTo>
                  <a:close/>
                  <a:moveTo>
                    <a:pt x="19082" y="0"/>
                  </a:moveTo>
                  <a:lnTo>
                    <a:pt x="17116" y="116"/>
                  </a:lnTo>
                  <a:lnTo>
                    <a:pt x="15266" y="463"/>
                  </a:lnTo>
                  <a:lnTo>
                    <a:pt x="13415" y="925"/>
                  </a:lnTo>
                  <a:lnTo>
                    <a:pt x="11681" y="1503"/>
                  </a:lnTo>
                  <a:lnTo>
                    <a:pt x="10062" y="2313"/>
                  </a:lnTo>
                  <a:lnTo>
                    <a:pt x="8443" y="3238"/>
                  </a:lnTo>
                  <a:lnTo>
                    <a:pt x="6939" y="4394"/>
                  </a:lnTo>
                  <a:lnTo>
                    <a:pt x="5667" y="5666"/>
                  </a:lnTo>
                  <a:lnTo>
                    <a:pt x="4395" y="6938"/>
                  </a:lnTo>
                  <a:lnTo>
                    <a:pt x="3355" y="8442"/>
                  </a:lnTo>
                  <a:lnTo>
                    <a:pt x="2314" y="9945"/>
                  </a:lnTo>
                  <a:lnTo>
                    <a:pt x="1504" y="11680"/>
                  </a:lnTo>
                  <a:lnTo>
                    <a:pt x="926" y="13414"/>
                  </a:lnTo>
                  <a:lnTo>
                    <a:pt x="464" y="15265"/>
                  </a:lnTo>
                  <a:lnTo>
                    <a:pt x="117" y="17115"/>
                  </a:lnTo>
                  <a:lnTo>
                    <a:pt x="1" y="19081"/>
                  </a:lnTo>
                  <a:lnTo>
                    <a:pt x="1" y="158544"/>
                  </a:lnTo>
                  <a:lnTo>
                    <a:pt x="117" y="160510"/>
                  </a:lnTo>
                  <a:lnTo>
                    <a:pt x="464" y="162476"/>
                  </a:lnTo>
                  <a:lnTo>
                    <a:pt x="926" y="164211"/>
                  </a:lnTo>
                  <a:lnTo>
                    <a:pt x="1504" y="165945"/>
                  </a:lnTo>
                  <a:lnTo>
                    <a:pt x="2314" y="167680"/>
                  </a:lnTo>
                  <a:lnTo>
                    <a:pt x="3355" y="169183"/>
                  </a:lnTo>
                  <a:lnTo>
                    <a:pt x="4395" y="170687"/>
                  </a:lnTo>
                  <a:lnTo>
                    <a:pt x="5667" y="172074"/>
                  </a:lnTo>
                  <a:lnTo>
                    <a:pt x="6939" y="173346"/>
                  </a:lnTo>
                  <a:lnTo>
                    <a:pt x="8443" y="174387"/>
                  </a:lnTo>
                  <a:lnTo>
                    <a:pt x="10062" y="175312"/>
                  </a:lnTo>
                  <a:lnTo>
                    <a:pt x="11681" y="176122"/>
                  </a:lnTo>
                  <a:lnTo>
                    <a:pt x="13415" y="176816"/>
                  </a:lnTo>
                  <a:lnTo>
                    <a:pt x="15266" y="177278"/>
                  </a:lnTo>
                  <a:lnTo>
                    <a:pt x="17116" y="177509"/>
                  </a:lnTo>
                  <a:lnTo>
                    <a:pt x="19082" y="177625"/>
                  </a:lnTo>
                  <a:lnTo>
                    <a:pt x="95521" y="177625"/>
                  </a:lnTo>
                  <a:lnTo>
                    <a:pt x="97371" y="177509"/>
                  </a:lnTo>
                  <a:lnTo>
                    <a:pt x="99337" y="177278"/>
                  </a:lnTo>
                  <a:lnTo>
                    <a:pt x="101187" y="176816"/>
                  </a:lnTo>
                  <a:lnTo>
                    <a:pt x="102922" y="176122"/>
                  </a:lnTo>
                  <a:lnTo>
                    <a:pt x="104541" y="175312"/>
                  </a:lnTo>
                  <a:lnTo>
                    <a:pt x="106160" y="174387"/>
                  </a:lnTo>
                  <a:lnTo>
                    <a:pt x="107548" y="173346"/>
                  </a:lnTo>
                  <a:lnTo>
                    <a:pt x="108935" y="172074"/>
                  </a:lnTo>
                  <a:lnTo>
                    <a:pt x="110207" y="170687"/>
                  </a:lnTo>
                  <a:lnTo>
                    <a:pt x="111248" y="169183"/>
                  </a:lnTo>
                  <a:lnTo>
                    <a:pt x="112173" y="167680"/>
                  </a:lnTo>
                  <a:lnTo>
                    <a:pt x="112983" y="165945"/>
                  </a:lnTo>
                  <a:lnTo>
                    <a:pt x="113677" y="164211"/>
                  </a:lnTo>
                  <a:lnTo>
                    <a:pt x="114139" y="162476"/>
                  </a:lnTo>
                  <a:lnTo>
                    <a:pt x="114486" y="160510"/>
                  </a:lnTo>
                  <a:lnTo>
                    <a:pt x="114486" y="158544"/>
                  </a:lnTo>
                  <a:lnTo>
                    <a:pt x="114486" y="19081"/>
                  </a:lnTo>
                  <a:lnTo>
                    <a:pt x="114486" y="17115"/>
                  </a:lnTo>
                  <a:lnTo>
                    <a:pt x="114139" y="15265"/>
                  </a:lnTo>
                  <a:lnTo>
                    <a:pt x="113677" y="13414"/>
                  </a:lnTo>
                  <a:lnTo>
                    <a:pt x="112983" y="11680"/>
                  </a:lnTo>
                  <a:lnTo>
                    <a:pt x="112173" y="9945"/>
                  </a:lnTo>
                  <a:lnTo>
                    <a:pt x="111248" y="8442"/>
                  </a:lnTo>
                  <a:lnTo>
                    <a:pt x="110207" y="6938"/>
                  </a:lnTo>
                  <a:lnTo>
                    <a:pt x="108935" y="5666"/>
                  </a:lnTo>
                  <a:lnTo>
                    <a:pt x="107548" y="4394"/>
                  </a:lnTo>
                  <a:lnTo>
                    <a:pt x="106160" y="3238"/>
                  </a:lnTo>
                  <a:lnTo>
                    <a:pt x="104541" y="2313"/>
                  </a:lnTo>
                  <a:lnTo>
                    <a:pt x="102922" y="1503"/>
                  </a:lnTo>
                  <a:lnTo>
                    <a:pt x="101187" y="925"/>
                  </a:lnTo>
                  <a:lnTo>
                    <a:pt x="99337" y="463"/>
                  </a:lnTo>
                  <a:lnTo>
                    <a:pt x="97371" y="116"/>
                  </a:lnTo>
                  <a:lnTo>
                    <a:pt x="95521" y="0"/>
                  </a:lnTo>
                  <a:lnTo>
                    <a:pt x="83610" y="0"/>
                  </a:lnTo>
                  <a:lnTo>
                    <a:pt x="83610" y="9020"/>
                  </a:lnTo>
                  <a:lnTo>
                    <a:pt x="83610" y="10176"/>
                  </a:lnTo>
                  <a:lnTo>
                    <a:pt x="83378" y="11333"/>
                  </a:lnTo>
                  <a:lnTo>
                    <a:pt x="83147" y="12489"/>
                  </a:lnTo>
                  <a:lnTo>
                    <a:pt x="82685" y="13530"/>
                  </a:lnTo>
                  <a:lnTo>
                    <a:pt x="82222" y="14571"/>
                  </a:lnTo>
                  <a:lnTo>
                    <a:pt x="81644" y="15612"/>
                  </a:lnTo>
                  <a:lnTo>
                    <a:pt x="80950" y="16421"/>
                  </a:lnTo>
                  <a:lnTo>
                    <a:pt x="80140" y="17346"/>
                  </a:lnTo>
                  <a:lnTo>
                    <a:pt x="79331" y="18040"/>
                  </a:lnTo>
                  <a:lnTo>
                    <a:pt x="78406" y="18734"/>
                  </a:lnTo>
                  <a:lnTo>
                    <a:pt x="77481" y="19312"/>
                  </a:lnTo>
                  <a:lnTo>
                    <a:pt x="76440" y="19775"/>
                  </a:lnTo>
                  <a:lnTo>
                    <a:pt x="75399" y="20237"/>
                  </a:lnTo>
                  <a:lnTo>
                    <a:pt x="74243" y="20469"/>
                  </a:lnTo>
                  <a:lnTo>
                    <a:pt x="73086" y="20700"/>
                  </a:lnTo>
                  <a:lnTo>
                    <a:pt x="41516" y="20700"/>
                  </a:lnTo>
                  <a:lnTo>
                    <a:pt x="40360" y="20469"/>
                  </a:lnTo>
                  <a:lnTo>
                    <a:pt x="39203" y="20237"/>
                  </a:lnTo>
                  <a:lnTo>
                    <a:pt x="38163" y="19775"/>
                  </a:lnTo>
                  <a:lnTo>
                    <a:pt x="37122" y="19312"/>
                  </a:lnTo>
                  <a:lnTo>
                    <a:pt x="36197" y="18734"/>
                  </a:lnTo>
                  <a:lnTo>
                    <a:pt x="35272" y="18040"/>
                  </a:lnTo>
                  <a:lnTo>
                    <a:pt x="34462" y="17346"/>
                  </a:lnTo>
                  <a:lnTo>
                    <a:pt x="33653" y="16421"/>
                  </a:lnTo>
                  <a:lnTo>
                    <a:pt x="32959" y="15612"/>
                  </a:lnTo>
                  <a:lnTo>
                    <a:pt x="32381" y="14571"/>
                  </a:lnTo>
                  <a:lnTo>
                    <a:pt x="31918" y="13530"/>
                  </a:lnTo>
                  <a:lnTo>
                    <a:pt x="31455" y="12489"/>
                  </a:lnTo>
                  <a:lnTo>
                    <a:pt x="31224" y="11333"/>
                  </a:lnTo>
                  <a:lnTo>
                    <a:pt x="30993" y="10176"/>
                  </a:lnTo>
                  <a:lnTo>
                    <a:pt x="30993" y="9020"/>
                  </a:lnTo>
                  <a:lnTo>
                    <a:pt x="30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8"/>
            <p:cNvSpPr/>
            <p:nvPr/>
          </p:nvSpPr>
          <p:spPr>
            <a:xfrm>
              <a:off x="1883803" y="1558438"/>
              <a:ext cx="239276" cy="371236"/>
            </a:xfrm>
            <a:custGeom>
              <a:rect b="b" l="l" r="r" t="t"/>
              <a:pathLst>
                <a:path extrusionOk="0" fill="none" h="177625" w="114486">
                  <a:moveTo>
                    <a:pt x="95521" y="0"/>
                  </a:moveTo>
                  <a:lnTo>
                    <a:pt x="83610" y="0"/>
                  </a:lnTo>
                  <a:lnTo>
                    <a:pt x="83610" y="9020"/>
                  </a:lnTo>
                  <a:lnTo>
                    <a:pt x="83610" y="9020"/>
                  </a:lnTo>
                  <a:lnTo>
                    <a:pt x="83610" y="10176"/>
                  </a:lnTo>
                  <a:lnTo>
                    <a:pt x="83378" y="11333"/>
                  </a:lnTo>
                  <a:lnTo>
                    <a:pt x="83147" y="12489"/>
                  </a:lnTo>
                  <a:lnTo>
                    <a:pt x="82685" y="13530"/>
                  </a:lnTo>
                  <a:lnTo>
                    <a:pt x="82222" y="14571"/>
                  </a:lnTo>
                  <a:lnTo>
                    <a:pt x="81644" y="15612"/>
                  </a:lnTo>
                  <a:lnTo>
                    <a:pt x="80950" y="16421"/>
                  </a:lnTo>
                  <a:lnTo>
                    <a:pt x="80140" y="17346"/>
                  </a:lnTo>
                  <a:lnTo>
                    <a:pt x="79331" y="18040"/>
                  </a:lnTo>
                  <a:lnTo>
                    <a:pt x="78406" y="18734"/>
                  </a:lnTo>
                  <a:lnTo>
                    <a:pt x="77481" y="19312"/>
                  </a:lnTo>
                  <a:lnTo>
                    <a:pt x="76440" y="19775"/>
                  </a:lnTo>
                  <a:lnTo>
                    <a:pt x="75399" y="20237"/>
                  </a:lnTo>
                  <a:lnTo>
                    <a:pt x="74243" y="20469"/>
                  </a:lnTo>
                  <a:lnTo>
                    <a:pt x="73086" y="20700"/>
                  </a:lnTo>
                  <a:lnTo>
                    <a:pt x="71814" y="20700"/>
                  </a:lnTo>
                  <a:lnTo>
                    <a:pt x="42788" y="20700"/>
                  </a:lnTo>
                  <a:lnTo>
                    <a:pt x="42788" y="20700"/>
                  </a:lnTo>
                  <a:lnTo>
                    <a:pt x="41516" y="20700"/>
                  </a:lnTo>
                  <a:lnTo>
                    <a:pt x="40360" y="20469"/>
                  </a:lnTo>
                  <a:lnTo>
                    <a:pt x="39203" y="20237"/>
                  </a:lnTo>
                  <a:lnTo>
                    <a:pt x="38163" y="19775"/>
                  </a:lnTo>
                  <a:lnTo>
                    <a:pt x="37122" y="19312"/>
                  </a:lnTo>
                  <a:lnTo>
                    <a:pt x="36197" y="18734"/>
                  </a:lnTo>
                  <a:lnTo>
                    <a:pt x="35272" y="18040"/>
                  </a:lnTo>
                  <a:lnTo>
                    <a:pt x="34462" y="17346"/>
                  </a:lnTo>
                  <a:lnTo>
                    <a:pt x="33653" y="16421"/>
                  </a:lnTo>
                  <a:lnTo>
                    <a:pt x="32959" y="15612"/>
                  </a:lnTo>
                  <a:lnTo>
                    <a:pt x="32381" y="14571"/>
                  </a:lnTo>
                  <a:lnTo>
                    <a:pt x="31918" y="13530"/>
                  </a:lnTo>
                  <a:lnTo>
                    <a:pt x="31455" y="12489"/>
                  </a:lnTo>
                  <a:lnTo>
                    <a:pt x="31224" y="11333"/>
                  </a:lnTo>
                  <a:lnTo>
                    <a:pt x="30993" y="10176"/>
                  </a:lnTo>
                  <a:lnTo>
                    <a:pt x="30993" y="9020"/>
                  </a:lnTo>
                  <a:lnTo>
                    <a:pt x="30993" y="0"/>
                  </a:lnTo>
                  <a:lnTo>
                    <a:pt x="19082" y="0"/>
                  </a:lnTo>
                  <a:lnTo>
                    <a:pt x="19082" y="0"/>
                  </a:lnTo>
                  <a:lnTo>
                    <a:pt x="17116" y="116"/>
                  </a:lnTo>
                  <a:lnTo>
                    <a:pt x="15266" y="463"/>
                  </a:lnTo>
                  <a:lnTo>
                    <a:pt x="13415" y="925"/>
                  </a:lnTo>
                  <a:lnTo>
                    <a:pt x="11681" y="1503"/>
                  </a:lnTo>
                  <a:lnTo>
                    <a:pt x="10062" y="2313"/>
                  </a:lnTo>
                  <a:lnTo>
                    <a:pt x="8443" y="3238"/>
                  </a:lnTo>
                  <a:lnTo>
                    <a:pt x="6939" y="4394"/>
                  </a:lnTo>
                  <a:lnTo>
                    <a:pt x="5667" y="5666"/>
                  </a:lnTo>
                  <a:lnTo>
                    <a:pt x="4395" y="6938"/>
                  </a:lnTo>
                  <a:lnTo>
                    <a:pt x="3355" y="8442"/>
                  </a:lnTo>
                  <a:lnTo>
                    <a:pt x="2314" y="9945"/>
                  </a:lnTo>
                  <a:lnTo>
                    <a:pt x="1504" y="11680"/>
                  </a:lnTo>
                  <a:lnTo>
                    <a:pt x="926" y="13414"/>
                  </a:lnTo>
                  <a:lnTo>
                    <a:pt x="464" y="15265"/>
                  </a:lnTo>
                  <a:lnTo>
                    <a:pt x="117" y="17115"/>
                  </a:lnTo>
                  <a:lnTo>
                    <a:pt x="1" y="19081"/>
                  </a:lnTo>
                  <a:lnTo>
                    <a:pt x="1" y="158544"/>
                  </a:lnTo>
                  <a:lnTo>
                    <a:pt x="1" y="158544"/>
                  </a:lnTo>
                  <a:lnTo>
                    <a:pt x="117" y="160510"/>
                  </a:lnTo>
                  <a:lnTo>
                    <a:pt x="464" y="162476"/>
                  </a:lnTo>
                  <a:lnTo>
                    <a:pt x="926" y="164211"/>
                  </a:lnTo>
                  <a:lnTo>
                    <a:pt x="1504" y="165945"/>
                  </a:lnTo>
                  <a:lnTo>
                    <a:pt x="2314" y="167680"/>
                  </a:lnTo>
                  <a:lnTo>
                    <a:pt x="3355" y="169183"/>
                  </a:lnTo>
                  <a:lnTo>
                    <a:pt x="4395" y="170687"/>
                  </a:lnTo>
                  <a:lnTo>
                    <a:pt x="5667" y="172074"/>
                  </a:lnTo>
                  <a:lnTo>
                    <a:pt x="6939" y="173346"/>
                  </a:lnTo>
                  <a:lnTo>
                    <a:pt x="8443" y="174387"/>
                  </a:lnTo>
                  <a:lnTo>
                    <a:pt x="10062" y="175312"/>
                  </a:lnTo>
                  <a:lnTo>
                    <a:pt x="11681" y="176122"/>
                  </a:lnTo>
                  <a:lnTo>
                    <a:pt x="13415" y="176816"/>
                  </a:lnTo>
                  <a:lnTo>
                    <a:pt x="15266" y="177278"/>
                  </a:lnTo>
                  <a:lnTo>
                    <a:pt x="17116" y="177509"/>
                  </a:lnTo>
                  <a:lnTo>
                    <a:pt x="19082" y="177625"/>
                  </a:lnTo>
                  <a:lnTo>
                    <a:pt x="95521" y="177625"/>
                  </a:lnTo>
                  <a:lnTo>
                    <a:pt x="95521" y="177625"/>
                  </a:lnTo>
                  <a:lnTo>
                    <a:pt x="97371" y="177509"/>
                  </a:lnTo>
                  <a:lnTo>
                    <a:pt x="99337" y="177278"/>
                  </a:lnTo>
                  <a:lnTo>
                    <a:pt x="101187" y="176816"/>
                  </a:lnTo>
                  <a:lnTo>
                    <a:pt x="102922" y="176122"/>
                  </a:lnTo>
                  <a:lnTo>
                    <a:pt x="104541" y="175312"/>
                  </a:lnTo>
                  <a:lnTo>
                    <a:pt x="106160" y="174387"/>
                  </a:lnTo>
                  <a:lnTo>
                    <a:pt x="107548" y="173346"/>
                  </a:lnTo>
                  <a:lnTo>
                    <a:pt x="108935" y="172074"/>
                  </a:lnTo>
                  <a:lnTo>
                    <a:pt x="110207" y="170687"/>
                  </a:lnTo>
                  <a:lnTo>
                    <a:pt x="111248" y="169183"/>
                  </a:lnTo>
                  <a:lnTo>
                    <a:pt x="112173" y="167680"/>
                  </a:lnTo>
                  <a:lnTo>
                    <a:pt x="112983" y="165945"/>
                  </a:lnTo>
                  <a:lnTo>
                    <a:pt x="113677" y="164211"/>
                  </a:lnTo>
                  <a:lnTo>
                    <a:pt x="114139" y="162476"/>
                  </a:lnTo>
                  <a:lnTo>
                    <a:pt x="114486" y="160510"/>
                  </a:lnTo>
                  <a:lnTo>
                    <a:pt x="114486" y="158544"/>
                  </a:lnTo>
                  <a:lnTo>
                    <a:pt x="114486" y="19081"/>
                  </a:lnTo>
                  <a:lnTo>
                    <a:pt x="114486" y="19081"/>
                  </a:lnTo>
                  <a:lnTo>
                    <a:pt x="114486" y="17115"/>
                  </a:lnTo>
                  <a:lnTo>
                    <a:pt x="114139" y="15265"/>
                  </a:lnTo>
                  <a:lnTo>
                    <a:pt x="113677" y="13414"/>
                  </a:lnTo>
                  <a:lnTo>
                    <a:pt x="112983" y="11680"/>
                  </a:lnTo>
                  <a:lnTo>
                    <a:pt x="112173" y="9945"/>
                  </a:lnTo>
                  <a:lnTo>
                    <a:pt x="111248" y="8442"/>
                  </a:lnTo>
                  <a:lnTo>
                    <a:pt x="110207" y="6938"/>
                  </a:lnTo>
                  <a:lnTo>
                    <a:pt x="108935" y="5666"/>
                  </a:lnTo>
                  <a:lnTo>
                    <a:pt x="107548" y="4394"/>
                  </a:lnTo>
                  <a:lnTo>
                    <a:pt x="106160" y="3238"/>
                  </a:lnTo>
                  <a:lnTo>
                    <a:pt x="104541" y="2313"/>
                  </a:lnTo>
                  <a:lnTo>
                    <a:pt x="102922" y="1503"/>
                  </a:lnTo>
                  <a:lnTo>
                    <a:pt x="101187" y="925"/>
                  </a:lnTo>
                  <a:lnTo>
                    <a:pt x="99337" y="463"/>
                  </a:lnTo>
                  <a:lnTo>
                    <a:pt x="97371" y="116"/>
                  </a:lnTo>
                  <a:lnTo>
                    <a:pt x="95521" y="0"/>
                  </a:lnTo>
                  <a:lnTo>
                    <a:pt x="9552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8"/>
            <p:cNvSpPr/>
            <p:nvPr/>
          </p:nvSpPr>
          <p:spPr>
            <a:xfrm>
              <a:off x="2032926" y="1700067"/>
              <a:ext cx="21755" cy="31423"/>
            </a:xfrm>
            <a:custGeom>
              <a:rect b="b" l="l" r="r" t="t"/>
              <a:pathLst>
                <a:path extrusionOk="0" fill="none" h="15035" w="10409">
                  <a:moveTo>
                    <a:pt x="5205" y="1"/>
                  </a:moveTo>
                  <a:lnTo>
                    <a:pt x="5205" y="1"/>
                  </a:lnTo>
                  <a:lnTo>
                    <a:pt x="6245" y="116"/>
                  </a:lnTo>
                  <a:lnTo>
                    <a:pt x="7171" y="463"/>
                  </a:lnTo>
                  <a:lnTo>
                    <a:pt x="8096" y="926"/>
                  </a:lnTo>
                  <a:lnTo>
                    <a:pt x="8905" y="1620"/>
                  </a:lnTo>
                  <a:lnTo>
                    <a:pt x="9483" y="2314"/>
                  </a:lnTo>
                  <a:lnTo>
                    <a:pt x="9946" y="3239"/>
                  </a:lnTo>
                  <a:lnTo>
                    <a:pt x="10293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987"/>
                  </a:lnTo>
                  <a:lnTo>
                    <a:pt x="9946" y="11912"/>
                  </a:lnTo>
                  <a:lnTo>
                    <a:pt x="9483" y="12837"/>
                  </a:lnTo>
                  <a:lnTo>
                    <a:pt x="8905" y="13531"/>
                  </a:lnTo>
                  <a:lnTo>
                    <a:pt x="8096" y="14225"/>
                  </a:lnTo>
                  <a:lnTo>
                    <a:pt x="7171" y="14687"/>
                  </a:lnTo>
                  <a:lnTo>
                    <a:pt x="6245" y="15034"/>
                  </a:lnTo>
                  <a:lnTo>
                    <a:pt x="5205" y="15034"/>
                  </a:lnTo>
                  <a:lnTo>
                    <a:pt x="5205" y="15034"/>
                  </a:lnTo>
                  <a:lnTo>
                    <a:pt x="4164" y="15034"/>
                  </a:lnTo>
                  <a:lnTo>
                    <a:pt x="3123" y="14687"/>
                  </a:lnTo>
                  <a:lnTo>
                    <a:pt x="2314" y="14225"/>
                  </a:lnTo>
                  <a:lnTo>
                    <a:pt x="1504" y="13531"/>
                  </a:lnTo>
                  <a:lnTo>
                    <a:pt x="810" y="12837"/>
                  </a:lnTo>
                  <a:lnTo>
                    <a:pt x="348" y="11912"/>
                  </a:lnTo>
                  <a:lnTo>
                    <a:pt x="116" y="10987"/>
                  </a:lnTo>
                  <a:lnTo>
                    <a:pt x="1" y="9830"/>
                  </a:lnTo>
                  <a:lnTo>
                    <a:pt x="1" y="5205"/>
                  </a:lnTo>
                  <a:lnTo>
                    <a:pt x="1" y="5205"/>
                  </a:lnTo>
                  <a:lnTo>
                    <a:pt x="116" y="4164"/>
                  </a:lnTo>
                  <a:lnTo>
                    <a:pt x="348" y="3239"/>
                  </a:lnTo>
                  <a:lnTo>
                    <a:pt x="810" y="2314"/>
                  </a:lnTo>
                  <a:lnTo>
                    <a:pt x="1504" y="1620"/>
                  </a:lnTo>
                  <a:lnTo>
                    <a:pt x="2314" y="926"/>
                  </a:lnTo>
                  <a:lnTo>
                    <a:pt x="3123" y="463"/>
                  </a:lnTo>
                  <a:lnTo>
                    <a:pt x="4164" y="116"/>
                  </a:lnTo>
                  <a:lnTo>
                    <a:pt x="5205" y="1"/>
                  </a:lnTo>
                  <a:lnTo>
                    <a:pt x="520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8"/>
            <p:cNvSpPr/>
            <p:nvPr/>
          </p:nvSpPr>
          <p:spPr>
            <a:xfrm>
              <a:off x="1956553" y="1766773"/>
              <a:ext cx="94019" cy="71785"/>
            </a:xfrm>
            <a:custGeom>
              <a:rect b="b" l="l" r="r" t="t"/>
              <a:pathLst>
                <a:path extrusionOk="0" fill="none" h="34347" w="44985">
                  <a:moveTo>
                    <a:pt x="43481" y="8905"/>
                  </a:moveTo>
                  <a:lnTo>
                    <a:pt x="19775" y="32612"/>
                  </a:lnTo>
                  <a:lnTo>
                    <a:pt x="19775" y="32612"/>
                  </a:lnTo>
                  <a:lnTo>
                    <a:pt x="18734" y="33421"/>
                  </a:lnTo>
                  <a:lnTo>
                    <a:pt x="17693" y="33884"/>
                  </a:lnTo>
                  <a:lnTo>
                    <a:pt x="16652" y="34231"/>
                  </a:lnTo>
                  <a:lnTo>
                    <a:pt x="15496" y="34346"/>
                  </a:lnTo>
                  <a:lnTo>
                    <a:pt x="15496" y="34346"/>
                  </a:lnTo>
                  <a:lnTo>
                    <a:pt x="14340" y="34231"/>
                  </a:lnTo>
                  <a:lnTo>
                    <a:pt x="13183" y="33884"/>
                  </a:lnTo>
                  <a:lnTo>
                    <a:pt x="12142" y="33421"/>
                  </a:lnTo>
                  <a:lnTo>
                    <a:pt x="11217" y="32612"/>
                  </a:lnTo>
                  <a:lnTo>
                    <a:pt x="1503" y="22898"/>
                  </a:lnTo>
                  <a:lnTo>
                    <a:pt x="1503" y="22898"/>
                  </a:lnTo>
                  <a:lnTo>
                    <a:pt x="810" y="22088"/>
                  </a:lnTo>
                  <a:lnTo>
                    <a:pt x="347" y="21163"/>
                  </a:lnTo>
                  <a:lnTo>
                    <a:pt x="116" y="20238"/>
                  </a:lnTo>
                  <a:lnTo>
                    <a:pt x="0" y="19197"/>
                  </a:lnTo>
                  <a:lnTo>
                    <a:pt x="116" y="18272"/>
                  </a:lnTo>
                  <a:lnTo>
                    <a:pt x="347" y="17231"/>
                  </a:lnTo>
                  <a:lnTo>
                    <a:pt x="810" y="16306"/>
                  </a:lnTo>
                  <a:lnTo>
                    <a:pt x="1503" y="15497"/>
                  </a:lnTo>
                  <a:lnTo>
                    <a:pt x="1503" y="15497"/>
                  </a:lnTo>
                  <a:lnTo>
                    <a:pt x="2313" y="14919"/>
                  </a:lnTo>
                  <a:lnTo>
                    <a:pt x="3238" y="14456"/>
                  </a:lnTo>
                  <a:lnTo>
                    <a:pt x="4163" y="14109"/>
                  </a:lnTo>
                  <a:lnTo>
                    <a:pt x="5204" y="13993"/>
                  </a:lnTo>
                  <a:lnTo>
                    <a:pt x="6245" y="14109"/>
                  </a:lnTo>
                  <a:lnTo>
                    <a:pt x="7170" y="14456"/>
                  </a:lnTo>
                  <a:lnTo>
                    <a:pt x="8095" y="14919"/>
                  </a:lnTo>
                  <a:lnTo>
                    <a:pt x="8904" y="15497"/>
                  </a:lnTo>
                  <a:lnTo>
                    <a:pt x="15496" y="22204"/>
                  </a:lnTo>
                  <a:lnTo>
                    <a:pt x="36080" y="1504"/>
                  </a:lnTo>
                  <a:lnTo>
                    <a:pt x="36080" y="1504"/>
                  </a:lnTo>
                  <a:lnTo>
                    <a:pt x="36890" y="926"/>
                  </a:lnTo>
                  <a:lnTo>
                    <a:pt x="37815" y="348"/>
                  </a:lnTo>
                  <a:lnTo>
                    <a:pt x="38740" y="116"/>
                  </a:lnTo>
                  <a:lnTo>
                    <a:pt x="39781" y="1"/>
                  </a:lnTo>
                  <a:lnTo>
                    <a:pt x="40706" y="116"/>
                  </a:lnTo>
                  <a:lnTo>
                    <a:pt x="41747" y="348"/>
                  </a:lnTo>
                  <a:lnTo>
                    <a:pt x="42672" y="926"/>
                  </a:lnTo>
                  <a:lnTo>
                    <a:pt x="43481" y="1504"/>
                  </a:lnTo>
                  <a:lnTo>
                    <a:pt x="43481" y="1504"/>
                  </a:lnTo>
                  <a:lnTo>
                    <a:pt x="44059" y="2314"/>
                  </a:lnTo>
                  <a:lnTo>
                    <a:pt x="44638" y="3239"/>
                  </a:lnTo>
                  <a:lnTo>
                    <a:pt x="44869" y="4280"/>
                  </a:lnTo>
                  <a:lnTo>
                    <a:pt x="44985" y="5205"/>
                  </a:lnTo>
                  <a:lnTo>
                    <a:pt x="44869" y="6245"/>
                  </a:lnTo>
                  <a:lnTo>
                    <a:pt x="44638" y="7171"/>
                  </a:lnTo>
                  <a:lnTo>
                    <a:pt x="44059" y="8096"/>
                  </a:lnTo>
                  <a:lnTo>
                    <a:pt x="43481" y="8905"/>
                  </a:lnTo>
                  <a:lnTo>
                    <a:pt x="43481" y="890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8"/>
            <p:cNvSpPr/>
            <p:nvPr/>
          </p:nvSpPr>
          <p:spPr>
            <a:xfrm>
              <a:off x="2012384" y="1668648"/>
              <a:ext cx="21753" cy="31421"/>
            </a:xfrm>
            <a:custGeom>
              <a:rect b="b" l="l" r="r" t="t"/>
              <a:pathLst>
                <a:path extrusionOk="0" fill="none" h="15034" w="10408">
                  <a:moveTo>
                    <a:pt x="0" y="5204"/>
                  </a:moveTo>
                  <a:lnTo>
                    <a:pt x="0" y="5204"/>
                  </a:lnTo>
                  <a:lnTo>
                    <a:pt x="116" y="4164"/>
                  </a:lnTo>
                  <a:lnTo>
                    <a:pt x="347" y="3238"/>
                  </a:lnTo>
                  <a:lnTo>
                    <a:pt x="810" y="2313"/>
                  </a:lnTo>
                  <a:lnTo>
                    <a:pt x="1504" y="1504"/>
                  </a:lnTo>
                  <a:lnTo>
                    <a:pt x="2197" y="926"/>
                  </a:lnTo>
                  <a:lnTo>
                    <a:pt x="3123" y="463"/>
                  </a:lnTo>
                  <a:lnTo>
                    <a:pt x="4163" y="116"/>
                  </a:lnTo>
                  <a:lnTo>
                    <a:pt x="5204" y="0"/>
                  </a:lnTo>
                  <a:lnTo>
                    <a:pt x="5204" y="0"/>
                  </a:lnTo>
                  <a:lnTo>
                    <a:pt x="6245" y="116"/>
                  </a:lnTo>
                  <a:lnTo>
                    <a:pt x="7170" y="463"/>
                  </a:lnTo>
                  <a:lnTo>
                    <a:pt x="8095" y="926"/>
                  </a:lnTo>
                  <a:lnTo>
                    <a:pt x="8789" y="1504"/>
                  </a:lnTo>
                  <a:lnTo>
                    <a:pt x="9483" y="2313"/>
                  </a:lnTo>
                  <a:lnTo>
                    <a:pt x="9945" y="3238"/>
                  </a:lnTo>
                  <a:lnTo>
                    <a:pt x="10292" y="4164"/>
                  </a:lnTo>
                  <a:lnTo>
                    <a:pt x="10408" y="5204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2" y="10871"/>
                  </a:lnTo>
                  <a:lnTo>
                    <a:pt x="9945" y="11911"/>
                  </a:lnTo>
                  <a:lnTo>
                    <a:pt x="9483" y="12721"/>
                  </a:lnTo>
                  <a:lnTo>
                    <a:pt x="8789" y="13530"/>
                  </a:lnTo>
                  <a:lnTo>
                    <a:pt x="8095" y="14224"/>
                  </a:lnTo>
                  <a:lnTo>
                    <a:pt x="7170" y="14687"/>
                  </a:lnTo>
                  <a:lnTo>
                    <a:pt x="6245" y="14918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163" y="14918"/>
                  </a:lnTo>
                  <a:lnTo>
                    <a:pt x="3123" y="14687"/>
                  </a:lnTo>
                  <a:lnTo>
                    <a:pt x="2197" y="14224"/>
                  </a:lnTo>
                  <a:lnTo>
                    <a:pt x="1504" y="13530"/>
                  </a:lnTo>
                  <a:lnTo>
                    <a:pt x="810" y="12721"/>
                  </a:lnTo>
                  <a:lnTo>
                    <a:pt x="347" y="11911"/>
                  </a:lnTo>
                  <a:lnTo>
                    <a:pt x="116" y="10871"/>
                  </a:lnTo>
                  <a:lnTo>
                    <a:pt x="0" y="9830"/>
                  </a:lnTo>
                  <a:lnTo>
                    <a:pt x="0" y="52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8"/>
            <p:cNvSpPr/>
            <p:nvPr/>
          </p:nvSpPr>
          <p:spPr>
            <a:xfrm>
              <a:off x="1992564" y="1700067"/>
              <a:ext cx="21755" cy="31423"/>
            </a:xfrm>
            <a:custGeom>
              <a:rect b="b" l="l" r="r" t="t"/>
              <a:pathLst>
                <a:path extrusionOk="0" fill="none" h="15035" w="10409">
                  <a:moveTo>
                    <a:pt x="5204" y="1"/>
                  </a:moveTo>
                  <a:lnTo>
                    <a:pt x="5204" y="1"/>
                  </a:lnTo>
                  <a:lnTo>
                    <a:pt x="6245" y="116"/>
                  </a:lnTo>
                  <a:lnTo>
                    <a:pt x="7286" y="463"/>
                  </a:lnTo>
                  <a:lnTo>
                    <a:pt x="8211" y="926"/>
                  </a:lnTo>
                  <a:lnTo>
                    <a:pt x="8905" y="1620"/>
                  </a:lnTo>
                  <a:lnTo>
                    <a:pt x="9599" y="2314"/>
                  </a:lnTo>
                  <a:lnTo>
                    <a:pt x="10061" y="3239"/>
                  </a:lnTo>
                  <a:lnTo>
                    <a:pt x="10293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987"/>
                  </a:lnTo>
                  <a:lnTo>
                    <a:pt x="10061" y="11912"/>
                  </a:lnTo>
                  <a:lnTo>
                    <a:pt x="9599" y="12837"/>
                  </a:lnTo>
                  <a:lnTo>
                    <a:pt x="8905" y="13531"/>
                  </a:lnTo>
                  <a:lnTo>
                    <a:pt x="8211" y="14225"/>
                  </a:lnTo>
                  <a:lnTo>
                    <a:pt x="7286" y="14687"/>
                  </a:lnTo>
                  <a:lnTo>
                    <a:pt x="6245" y="15034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164" y="15034"/>
                  </a:lnTo>
                  <a:lnTo>
                    <a:pt x="3239" y="14687"/>
                  </a:lnTo>
                  <a:lnTo>
                    <a:pt x="2313" y="14225"/>
                  </a:lnTo>
                  <a:lnTo>
                    <a:pt x="1620" y="13531"/>
                  </a:lnTo>
                  <a:lnTo>
                    <a:pt x="926" y="12837"/>
                  </a:lnTo>
                  <a:lnTo>
                    <a:pt x="463" y="11912"/>
                  </a:lnTo>
                  <a:lnTo>
                    <a:pt x="116" y="10987"/>
                  </a:lnTo>
                  <a:lnTo>
                    <a:pt x="1" y="9830"/>
                  </a:lnTo>
                  <a:lnTo>
                    <a:pt x="1" y="5205"/>
                  </a:lnTo>
                  <a:lnTo>
                    <a:pt x="1" y="5205"/>
                  </a:lnTo>
                  <a:lnTo>
                    <a:pt x="116" y="4164"/>
                  </a:lnTo>
                  <a:lnTo>
                    <a:pt x="463" y="3239"/>
                  </a:lnTo>
                  <a:lnTo>
                    <a:pt x="926" y="2314"/>
                  </a:lnTo>
                  <a:lnTo>
                    <a:pt x="1620" y="1620"/>
                  </a:lnTo>
                  <a:lnTo>
                    <a:pt x="2313" y="926"/>
                  </a:lnTo>
                  <a:lnTo>
                    <a:pt x="3239" y="463"/>
                  </a:lnTo>
                  <a:lnTo>
                    <a:pt x="4164" y="116"/>
                  </a:lnTo>
                  <a:lnTo>
                    <a:pt x="5204" y="1"/>
                  </a:lnTo>
                  <a:lnTo>
                    <a:pt x="520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1972987" y="1668648"/>
              <a:ext cx="21755" cy="31421"/>
            </a:xfrm>
            <a:custGeom>
              <a:rect b="b" l="l" r="r" t="t"/>
              <a:pathLst>
                <a:path extrusionOk="0" fill="none" h="15034" w="10409">
                  <a:moveTo>
                    <a:pt x="1" y="5204"/>
                  </a:moveTo>
                  <a:lnTo>
                    <a:pt x="1" y="5204"/>
                  </a:lnTo>
                  <a:lnTo>
                    <a:pt x="116" y="4164"/>
                  </a:lnTo>
                  <a:lnTo>
                    <a:pt x="463" y="3238"/>
                  </a:lnTo>
                  <a:lnTo>
                    <a:pt x="926" y="2313"/>
                  </a:lnTo>
                  <a:lnTo>
                    <a:pt x="1504" y="1504"/>
                  </a:lnTo>
                  <a:lnTo>
                    <a:pt x="2314" y="926"/>
                  </a:lnTo>
                  <a:lnTo>
                    <a:pt x="3239" y="463"/>
                  </a:lnTo>
                  <a:lnTo>
                    <a:pt x="4164" y="116"/>
                  </a:lnTo>
                  <a:lnTo>
                    <a:pt x="5205" y="0"/>
                  </a:lnTo>
                  <a:lnTo>
                    <a:pt x="5205" y="0"/>
                  </a:lnTo>
                  <a:lnTo>
                    <a:pt x="6245" y="116"/>
                  </a:lnTo>
                  <a:lnTo>
                    <a:pt x="7286" y="463"/>
                  </a:lnTo>
                  <a:lnTo>
                    <a:pt x="8096" y="926"/>
                  </a:lnTo>
                  <a:lnTo>
                    <a:pt x="8905" y="1504"/>
                  </a:lnTo>
                  <a:lnTo>
                    <a:pt x="9599" y="2313"/>
                  </a:lnTo>
                  <a:lnTo>
                    <a:pt x="10061" y="3238"/>
                  </a:lnTo>
                  <a:lnTo>
                    <a:pt x="10293" y="4164"/>
                  </a:lnTo>
                  <a:lnTo>
                    <a:pt x="10408" y="5204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871"/>
                  </a:lnTo>
                  <a:lnTo>
                    <a:pt x="10061" y="11911"/>
                  </a:lnTo>
                  <a:lnTo>
                    <a:pt x="9599" y="12721"/>
                  </a:lnTo>
                  <a:lnTo>
                    <a:pt x="8905" y="13530"/>
                  </a:lnTo>
                  <a:lnTo>
                    <a:pt x="8096" y="14224"/>
                  </a:lnTo>
                  <a:lnTo>
                    <a:pt x="7286" y="14687"/>
                  </a:lnTo>
                  <a:lnTo>
                    <a:pt x="6245" y="14918"/>
                  </a:lnTo>
                  <a:lnTo>
                    <a:pt x="5205" y="15034"/>
                  </a:lnTo>
                  <a:lnTo>
                    <a:pt x="5205" y="15034"/>
                  </a:lnTo>
                  <a:lnTo>
                    <a:pt x="4164" y="14918"/>
                  </a:lnTo>
                  <a:lnTo>
                    <a:pt x="3239" y="14687"/>
                  </a:lnTo>
                  <a:lnTo>
                    <a:pt x="2314" y="14224"/>
                  </a:lnTo>
                  <a:lnTo>
                    <a:pt x="1504" y="13530"/>
                  </a:lnTo>
                  <a:lnTo>
                    <a:pt x="926" y="12721"/>
                  </a:lnTo>
                  <a:lnTo>
                    <a:pt x="463" y="11911"/>
                  </a:lnTo>
                  <a:lnTo>
                    <a:pt x="116" y="10871"/>
                  </a:lnTo>
                  <a:lnTo>
                    <a:pt x="1" y="9830"/>
                  </a:lnTo>
                  <a:lnTo>
                    <a:pt x="1" y="52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1952444" y="1700067"/>
              <a:ext cx="21753" cy="31423"/>
            </a:xfrm>
            <a:custGeom>
              <a:rect b="b" l="l" r="r" t="t"/>
              <a:pathLst>
                <a:path extrusionOk="0" fill="none" h="15035" w="10408">
                  <a:moveTo>
                    <a:pt x="0" y="5205"/>
                  </a:moveTo>
                  <a:lnTo>
                    <a:pt x="0" y="5205"/>
                  </a:lnTo>
                  <a:lnTo>
                    <a:pt x="116" y="4164"/>
                  </a:lnTo>
                  <a:lnTo>
                    <a:pt x="463" y="3239"/>
                  </a:lnTo>
                  <a:lnTo>
                    <a:pt x="925" y="2314"/>
                  </a:lnTo>
                  <a:lnTo>
                    <a:pt x="1503" y="1620"/>
                  </a:lnTo>
                  <a:lnTo>
                    <a:pt x="2313" y="926"/>
                  </a:lnTo>
                  <a:lnTo>
                    <a:pt x="3122" y="463"/>
                  </a:lnTo>
                  <a:lnTo>
                    <a:pt x="4163" y="116"/>
                  </a:lnTo>
                  <a:lnTo>
                    <a:pt x="5204" y="1"/>
                  </a:lnTo>
                  <a:lnTo>
                    <a:pt x="5204" y="1"/>
                  </a:lnTo>
                  <a:lnTo>
                    <a:pt x="6245" y="116"/>
                  </a:lnTo>
                  <a:lnTo>
                    <a:pt x="7286" y="463"/>
                  </a:lnTo>
                  <a:lnTo>
                    <a:pt x="8095" y="926"/>
                  </a:lnTo>
                  <a:lnTo>
                    <a:pt x="8905" y="1620"/>
                  </a:lnTo>
                  <a:lnTo>
                    <a:pt x="9483" y="2314"/>
                  </a:lnTo>
                  <a:lnTo>
                    <a:pt x="9945" y="3239"/>
                  </a:lnTo>
                  <a:lnTo>
                    <a:pt x="10292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2" y="10987"/>
                  </a:lnTo>
                  <a:lnTo>
                    <a:pt x="9945" y="11912"/>
                  </a:lnTo>
                  <a:lnTo>
                    <a:pt x="9483" y="12837"/>
                  </a:lnTo>
                  <a:lnTo>
                    <a:pt x="8905" y="13531"/>
                  </a:lnTo>
                  <a:lnTo>
                    <a:pt x="8095" y="14225"/>
                  </a:lnTo>
                  <a:lnTo>
                    <a:pt x="7286" y="14687"/>
                  </a:lnTo>
                  <a:lnTo>
                    <a:pt x="6245" y="15034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163" y="15034"/>
                  </a:lnTo>
                  <a:lnTo>
                    <a:pt x="3122" y="14687"/>
                  </a:lnTo>
                  <a:lnTo>
                    <a:pt x="2313" y="14225"/>
                  </a:lnTo>
                  <a:lnTo>
                    <a:pt x="1503" y="13531"/>
                  </a:lnTo>
                  <a:lnTo>
                    <a:pt x="925" y="12837"/>
                  </a:lnTo>
                  <a:lnTo>
                    <a:pt x="463" y="11912"/>
                  </a:lnTo>
                  <a:lnTo>
                    <a:pt x="116" y="10987"/>
                  </a:lnTo>
                  <a:lnTo>
                    <a:pt x="0" y="9830"/>
                  </a:lnTo>
                  <a:lnTo>
                    <a:pt x="0" y="520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1951719" y="1871426"/>
              <a:ext cx="103445" cy="21755"/>
            </a:xfrm>
            <a:custGeom>
              <a:rect b="b" l="l" r="r" t="t"/>
              <a:pathLst>
                <a:path extrusionOk="0" fill="none" h="10409" w="49495">
                  <a:moveTo>
                    <a:pt x="44291" y="10408"/>
                  </a:moveTo>
                  <a:lnTo>
                    <a:pt x="5204" y="10408"/>
                  </a:lnTo>
                  <a:lnTo>
                    <a:pt x="5204" y="10408"/>
                  </a:lnTo>
                  <a:lnTo>
                    <a:pt x="4163" y="10293"/>
                  </a:lnTo>
                  <a:lnTo>
                    <a:pt x="3238" y="10061"/>
                  </a:lnTo>
                  <a:lnTo>
                    <a:pt x="2313" y="9599"/>
                  </a:lnTo>
                  <a:lnTo>
                    <a:pt x="1619" y="8905"/>
                  </a:lnTo>
                  <a:lnTo>
                    <a:pt x="925" y="8095"/>
                  </a:lnTo>
                  <a:lnTo>
                    <a:pt x="463" y="7286"/>
                  </a:lnTo>
                  <a:lnTo>
                    <a:pt x="116" y="6245"/>
                  </a:lnTo>
                  <a:lnTo>
                    <a:pt x="0" y="5204"/>
                  </a:lnTo>
                  <a:lnTo>
                    <a:pt x="0" y="5204"/>
                  </a:lnTo>
                  <a:lnTo>
                    <a:pt x="116" y="4164"/>
                  </a:lnTo>
                  <a:lnTo>
                    <a:pt x="463" y="3238"/>
                  </a:lnTo>
                  <a:lnTo>
                    <a:pt x="925" y="2313"/>
                  </a:lnTo>
                  <a:lnTo>
                    <a:pt x="1619" y="1504"/>
                  </a:lnTo>
                  <a:lnTo>
                    <a:pt x="2313" y="926"/>
                  </a:lnTo>
                  <a:lnTo>
                    <a:pt x="3238" y="463"/>
                  </a:lnTo>
                  <a:lnTo>
                    <a:pt x="4163" y="116"/>
                  </a:lnTo>
                  <a:lnTo>
                    <a:pt x="5204" y="0"/>
                  </a:lnTo>
                  <a:lnTo>
                    <a:pt x="44291" y="0"/>
                  </a:lnTo>
                  <a:lnTo>
                    <a:pt x="44291" y="0"/>
                  </a:lnTo>
                  <a:lnTo>
                    <a:pt x="45447" y="116"/>
                  </a:lnTo>
                  <a:lnTo>
                    <a:pt x="46372" y="463"/>
                  </a:lnTo>
                  <a:lnTo>
                    <a:pt x="47298" y="926"/>
                  </a:lnTo>
                  <a:lnTo>
                    <a:pt x="47991" y="1504"/>
                  </a:lnTo>
                  <a:lnTo>
                    <a:pt x="48685" y="2313"/>
                  </a:lnTo>
                  <a:lnTo>
                    <a:pt x="49148" y="3238"/>
                  </a:lnTo>
                  <a:lnTo>
                    <a:pt x="49495" y="4164"/>
                  </a:lnTo>
                  <a:lnTo>
                    <a:pt x="49495" y="5204"/>
                  </a:lnTo>
                  <a:lnTo>
                    <a:pt x="49495" y="5204"/>
                  </a:lnTo>
                  <a:lnTo>
                    <a:pt x="49495" y="6245"/>
                  </a:lnTo>
                  <a:lnTo>
                    <a:pt x="49148" y="7286"/>
                  </a:lnTo>
                  <a:lnTo>
                    <a:pt x="48685" y="8095"/>
                  </a:lnTo>
                  <a:lnTo>
                    <a:pt x="47991" y="8905"/>
                  </a:lnTo>
                  <a:lnTo>
                    <a:pt x="47298" y="9599"/>
                  </a:lnTo>
                  <a:lnTo>
                    <a:pt x="46372" y="10061"/>
                  </a:lnTo>
                  <a:lnTo>
                    <a:pt x="45447" y="10293"/>
                  </a:lnTo>
                  <a:lnTo>
                    <a:pt x="44291" y="10408"/>
                  </a:lnTo>
                  <a:lnTo>
                    <a:pt x="44291" y="1040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2044285" y="1893179"/>
              <a:ext cx="2" cy="2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6" name="Google Shape;1046;p28"/>
          <p:cNvGrpSpPr/>
          <p:nvPr/>
        </p:nvGrpSpPr>
        <p:grpSpPr>
          <a:xfrm rot="2160555">
            <a:off x="2596456" y="2188897"/>
            <a:ext cx="4142779" cy="3702112"/>
            <a:chOff x="5172175" y="2514600"/>
            <a:chExt cx="2971700" cy="2655600"/>
          </a:xfrm>
        </p:grpSpPr>
        <p:sp>
          <p:nvSpPr>
            <p:cNvPr id="1047" name="Google Shape;1047;p28"/>
            <p:cNvSpPr/>
            <p:nvPr/>
          </p:nvSpPr>
          <p:spPr>
            <a:xfrm>
              <a:off x="5256475" y="2736150"/>
              <a:ext cx="131800" cy="333750"/>
            </a:xfrm>
            <a:custGeom>
              <a:rect b="b" l="l" r="r" t="t"/>
              <a:pathLst>
                <a:path extrusionOk="0" h="13350" w="5272">
                  <a:moveTo>
                    <a:pt x="48" y="6165"/>
                  </a:moveTo>
                  <a:lnTo>
                    <a:pt x="48" y="6165"/>
                  </a:lnTo>
                  <a:lnTo>
                    <a:pt x="111" y="5694"/>
                  </a:lnTo>
                  <a:lnTo>
                    <a:pt x="205" y="5224"/>
                  </a:lnTo>
                  <a:lnTo>
                    <a:pt x="330" y="4785"/>
                  </a:lnTo>
                  <a:lnTo>
                    <a:pt x="471" y="4345"/>
                  </a:lnTo>
                  <a:lnTo>
                    <a:pt x="628" y="3906"/>
                  </a:lnTo>
                  <a:lnTo>
                    <a:pt x="816" y="3498"/>
                  </a:lnTo>
                  <a:lnTo>
                    <a:pt x="1036" y="3091"/>
                  </a:lnTo>
                  <a:lnTo>
                    <a:pt x="1271" y="2698"/>
                  </a:lnTo>
                  <a:lnTo>
                    <a:pt x="1522" y="2322"/>
                  </a:lnTo>
                  <a:lnTo>
                    <a:pt x="1805" y="1961"/>
                  </a:lnTo>
                  <a:lnTo>
                    <a:pt x="2103" y="1600"/>
                  </a:lnTo>
                  <a:lnTo>
                    <a:pt x="2432" y="1271"/>
                  </a:lnTo>
                  <a:lnTo>
                    <a:pt x="2777" y="957"/>
                  </a:lnTo>
                  <a:lnTo>
                    <a:pt x="3138" y="675"/>
                  </a:lnTo>
                  <a:lnTo>
                    <a:pt x="3514" y="393"/>
                  </a:lnTo>
                  <a:lnTo>
                    <a:pt x="3907" y="142"/>
                  </a:lnTo>
                  <a:lnTo>
                    <a:pt x="3907" y="142"/>
                  </a:lnTo>
                  <a:lnTo>
                    <a:pt x="4048" y="63"/>
                  </a:lnTo>
                  <a:lnTo>
                    <a:pt x="4173" y="32"/>
                  </a:lnTo>
                  <a:lnTo>
                    <a:pt x="4330" y="0"/>
                  </a:lnTo>
                  <a:lnTo>
                    <a:pt x="4471" y="16"/>
                  </a:lnTo>
                  <a:lnTo>
                    <a:pt x="4471" y="16"/>
                  </a:lnTo>
                  <a:lnTo>
                    <a:pt x="4581" y="32"/>
                  </a:lnTo>
                  <a:lnTo>
                    <a:pt x="4675" y="63"/>
                  </a:lnTo>
                  <a:lnTo>
                    <a:pt x="4769" y="95"/>
                  </a:lnTo>
                  <a:lnTo>
                    <a:pt x="4863" y="142"/>
                  </a:lnTo>
                  <a:lnTo>
                    <a:pt x="4942" y="204"/>
                  </a:lnTo>
                  <a:lnTo>
                    <a:pt x="5020" y="283"/>
                  </a:lnTo>
                  <a:lnTo>
                    <a:pt x="5083" y="346"/>
                  </a:lnTo>
                  <a:lnTo>
                    <a:pt x="5146" y="440"/>
                  </a:lnTo>
                  <a:lnTo>
                    <a:pt x="5146" y="440"/>
                  </a:lnTo>
                  <a:lnTo>
                    <a:pt x="5224" y="597"/>
                  </a:lnTo>
                  <a:lnTo>
                    <a:pt x="5256" y="769"/>
                  </a:lnTo>
                  <a:lnTo>
                    <a:pt x="5271" y="942"/>
                  </a:lnTo>
                  <a:lnTo>
                    <a:pt x="5240" y="1114"/>
                  </a:lnTo>
                  <a:lnTo>
                    <a:pt x="5240" y="1114"/>
                  </a:lnTo>
                  <a:lnTo>
                    <a:pt x="5193" y="1287"/>
                  </a:lnTo>
                  <a:lnTo>
                    <a:pt x="5099" y="1444"/>
                  </a:lnTo>
                  <a:lnTo>
                    <a:pt x="4973" y="1569"/>
                  </a:lnTo>
                  <a:lnTo>
                    <a:pt x="4832" y="1679"/>
                  </a:lnTo>
                  <a:lnTo>
                    <a:pt x="4832" y="1679"/>
                  </a:lnTo>
                  <a:lnTo>
                    <a:pt x="4534" y="1867"/>
                  </a:lnTo>
                  <a:lnTo>
                    <a:pt x="4236" y="2087"/>
                  </a:lnTo>
                  <a:lnTo>
                    <a:pt x="3954" y="2322"/>
                  </a:lnTo>
                  <a:lnTo>
                    <a:pt x="3687" y="2557"/>
                  </a:lnTo>
                  <a:lnTo>
                    <a:pt x="3436" y="2824"/>
                  </a:lnTo>
                  <a:lnTo>
                    <a:pt x="3201" y="3091"/>
                  </a:lnTo>
                  <a:lnTo>
                    <a:pt x="2981" y="3373"/>
                  </a:lnTo>
                  <a:lnTo>
                    <a:pt x="2777" y="3671"/>
                  </a:lnTo>
                  <a:lnTo>
                    <a:pt x="2605" y="3969"/>
                  </a:lnTo>
                  <a:lnTo>
                    <a:pt x="2432" y="4283"/>
                  </a:lnTo>
                  <a:lnTo>
                    <a:pt x="2291" y="4612"/>
                  </a:lnTo>
                  <a:lnTo>
                    <a:pt x="2150" y="4941"/>
                  </a:lnTo>
                  <a:lnTo>
                    <a:pt x="2040" y="5287"/>
                  </a:lnTo>
                  <a:lnTo>
                    <a:pt x="1961" y="5632"/>
                  </a:lnTo>
                  <a:lnTo>
                    <a:pt x="1883" y="5992"/>
                  </a:lnTo>
                  <a:lnTo>
                    <a:pt x="1836" y="6353"/>
                  </a:lnTo>
                  <a:lnTo>
                    <a:pt x="1836" y="6353"/>
                  </a:lnTo>
                  <a:lnTo>
                    <a:pt x="1805" y="6745"/>
                  </a:lnTo>
                  <a:lnTo>
                    <a:pt x="1789" y="7122"/>
                  </a:lnTo>
                  <a:lnTo>
                    <a:pt x="1805" y="7498"/>
                  </a:lnTo>
                  <a:lnTo>
                    <a:pt x="1836" y="7875"/>
                  </a:lnTo>
                  <a:lnTo>
                    <a:pt x="1899" y="8235"/>
                  </a:lnTo>
                  <a:lnTo>
                    <a:pt x="1977" y="8612"/>
                  </a:lnTo>
                  <a:lnTo>
                    <a:pt x="2087" y="8973"/>
                  </a:lnTo>
                  <a:lnTo>
                    <a:pt x="2212" y="9318"/>
                  </a:lnTo>
                  <a:lnTo>
                    <a:pt x="2354" y="9663"/>
                  </a:lnTo>
                  <a:lnTo>
                    <a:pt x="2510" y="10008"/>
                  </a:lnTo>
                  <a:lnTo>
                    <a:pt x="2699" y="10337"/>
                  </a:lnTo>
                  <a:lnTo>
                    <a:pt x="2903" y="10651"/>
                  </a:lnTo>
                  <a:lnTo>
                    <a:pt x="3122" y="10949"/>
                  </a:lnTo>
                  <a:lnTo>
                    <a:pt x="3373" y="11247"/>
                  </a:lnTo>
                  <a:lnTo>
                    <a:pt x="3624" y="11514"/>
                  </a:lnTo>
                  <a:lnTo>
                    <a:pt x="3907" y="11780"/>
                  </a:lnTo>
                  <a:lnTo>
                    <a:pt x="3907" y="11780"/>
                  </a:lnTo>
                  <a:lnTo>
                    <a:pt x="4032" y="11922"/>
                  </a:lnTo>
                  <a:lnTo>
                    <a:pt x="4110" y="12063"/>
                  </a:lnTo>
                  <a:lnTo>
                    <a:pt x="4173" y="12235"/>
                  </a:lnTo>
                  <a:lnTo>
                    <a:pt x="4189" y="12408"/>
                  </a:lnTo>
                  <a:lnTo>
                    <a:pt x="4189" y="12580"/>
                  </a:lnTo>
                  <a:lnTo>
                    <a:pt x="4142" y="12737"/>
                  </a:lnTo>
                  <a:lnTo>
                    <a:pt x="4079" y="12910"/>
                  </a:lnTo>
                  <a:lnTo>
                    <a:pt x="3969" y="13051"/>
                  </a:lnTo>
                  <a:lnTo>
                    <a:pt x="3969" y="13051"/>
                  </a:lnTo>
                  <a:lnTo>
                    <a:pt x="3891" y="13129"/>
                  </a:lnTo>
                  <a:lnTo>
                    <a:pt x="3812" y="13192"/>
                  </a:lnTo>
                  <a:lnTo>
                    <a:pt x="3718" y="13255"/>
                  </a:lnTo>
                  <a:lnTo>
                    <a:pt x="3624" y="13286"/>
                  </a:lnTo>
                  <a:lnTo>
                    <a:pt x="3514" y="13318"/>
                  </a:lnTo>
                  <a:lnTo>
                    <a:pt x="3420" y="13349"/>
                  </a:lnTo>
                  <a:lnTo>
                    <a:pt x="3310" y="13349"/>
                  </a:lnTo>
                  <a:lnTo>
                    <a:pt x="3201" y="13349"/>
                  </a:lnTo>
                  <a:lnTo>
                    <a:pt x="3201" y="13349"/>
                  </a:lnTo>
                  <a:lnTo>
                    <a:pt x="3059" y="13318"/>
                  </a:lnTo>
                  <a:lnTo>
                    <a:pt x="2934" y="13271"/>
                  </a:lnTo>
                  <a:lnTo>
                    <a:pt x="2809" y="13208"/>
                  </a:lnTo>
                  <a:lnTo>
                    <a:pt x="2699" y="13129"/>
                  </a:lnTo>
                  <a:lnTo>
                    <a:pt x="2699" y="13129"/>
                  </a:lnTo>
                  <a:lnTo>
                    <a:pt x="2354" y="12784"/>
                  </a:lnTo>
                  <a:lnTo>
                    <a:pt x="2009" y="12424"/>
                  </a:lnTo>
                  <a:lnTo>
                    <a:pt x="1711" y="12047"/>
                  </a:lnTo>
                  <a:lnTo>
                    <a:pt x="1412" y="11655"/>
                  </a:lnTo>
                  <a:lnTo>
                    <a:pt x="1161" y="11263"/>
                  </a:lnTo>
                  <a:lnTo>
                    <a:pt x="926" y="10839"/>
                  </a:lnTo>
                  <a:lnTo>
                    <a:pt x="707" y="10400"/>
                  </a:lnTo>
                  <a:lnTo>
                    <a:pt x="534" y="9961"/>
                  </a:lnTo>
                  <a:lnTo>
                    <a:pt x="377" y="9506"/>
                  </a:lnTo>
                  <a:lnTo>
                    <a:pt x="236" y="9051"/>
                  </a:lnTo>
                  <a:lnTo>
                    <a:pt x="142" y="8581"/>
                  </a:lnTo>
                  <a:lnTo>
                    <a:pt x="63" y="8094"/>
                  </a:lnTo>
                  <a:lnTo>
                    <a:pt x="16" y="7624"/>
                  </a:lnTo>
                  <a:lnTo>
                    <a:pt x="1" y="7137"/>
                  </a:lnTo>
                  <a:lnTo>
                    <a:pt x="1" y="6651"/>
                  </a:lnTo>
                  <a:lnTo>
                    <a:pt x="48" y="6165"/>
                  </a:lnTo>
                  <a:lnTo>
                    <a:pt x="48" y="61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5172175" y="2670650"/>
              <a:ext cx="162750" cy="452175"/>
            </a:xfrm>
            <a:custGeom>
              <a:rect b="b" l="l" r="r" t="t"/>
              <a:pathLst>
                <a:path extrusionOk="0" h="18087" w="6510">
                  <a:moveTo>
                    <a:pt x="79" y="8393"/>
                  </a:moveTo>
                  <a:lnTo>
                    <a:pt x="79" y="8393"/>
                  </a:lnTo>
                  <a:lnTo>
                    <a:pt x="173" y="7765"/>
                  </a:lnTo>
                  <a:lnTo>
                    <a:pt x="283" y="7154"/>
                  </a:lnTo>
                  <a:lnTo>
                    <a:pt x="439" y="6542"/>
                  </a:lnTo>
                  <a:lnTo>
                    <a:pt x="628" y="5962"/>
                  </a:lnTo>
                  <a:lnTo>
                    <a:pt x="847" y="5381"/>
                  </a:lnTo>
                  <a:lnTo>
                    <a:pt x="1098" y="4801"/>
                  </a:lnTo>
                  <a:lnTo>
                    <a:pt x="1365" y="4252"/>
                  </a:lnTo>
                  <a:lnTo>
                    <a:pt x="1679" y="3718"/>
                  </a:lnTo>
                  <a:lnTo>
                    <a:pt x="2008" y="3201"/>
                  </a:lnTo>
                  <a:lnTo>
                    <a:pt x="2385" y="2699"/>
                  </a:lnTo>
                  <a:lnTo>
                    <a:pt x="2777" y="2213"/>
                  </a:lnTo>
                  <a:lnTo>
                    <a:pt x="3185" y="1758"/>
                  </a:lnTo>
                  <a:lnTo>
                    <a:pt x="3624" y="1319"/>
                  </a:lnTo>
                  <a:lnTo>
                    <a:pt x="4094" y="911"/>
                  </a:lnTo>
                  <a:lnTo>
                    <a:pt x="4596" y="519"/>
                  </a:lnTo>
                  <a:lnTo>
                    <a:pt x="5114" y="158"/>
                  </a:lnTo>
                  <a:lnTo>
                    <a:pt x="5114" y="158"/>
                  </a:lnTo>
                  <a:lnTo>
                    <a:pt x="5255" y="79"/>
                  </a:lnTo>
                  <a:lnTo>
                    <a:pt x="5396" y="32"/>
                  </a:lnTo>
                  <a:lnTo>
                    <a:pt x="5553" y="1"/>
                  </a:lnTo>
                  <a:lnTo>
                    <a:pt x="5710" y="17"/>
                  </a:lnTo>
                  <a:lnTo>
                    <a:pt x="5710" y="17"/>
                  </a:lnTo>
                  <a:lnTo>
                    <a:pt x="5804" y="32"/>
                  </a:lnTo>
                  <a:lnTo>
                    <a:pt x="5898" y="48"/>
                  </a:lnTo>
                  <a:lnTo>
                    <a:pt x="5992" y="95"/>
                  </a:lnTo>
                  <a:lnTo>
                    <a:pt x="6071" y="142"/>
                  </a:lnTo>
                  <a:lnTo>
                    <a:pt x="6149" y="189"/>
                  </a:lnTo>
                  <a:lnTo>
                    <a:pt x="6228" y="252"/>
                  </a:lnTo>
                  <a:lnTo>
                    <a:pt x="6290" y="330"/>
                  </a:lnTo>
                  <a:lnTo>
                    <a:pt x="6353" y="409"/>
                  </a:lnTo>
                  <a:lnTo>
                    <a:pt x="6353" y="409"/>
                  </a:lnTo>
                  <a:lnTo>
                    <a:pt x="6431" y="566"/>
                  </a:lnTo>
                  <a:lnTo>
                    <a:pt x="6494" y="722"/>
                  </a:lnTo>
                  <a:lnTo>
                    <a:pt x="6510" y="895"/>
                  </a:lnTo>
                  <a:lnTo>
                    <a:pt x="6494" y="1083"/>
                  </a:lnTo>
                  <a:lnTo>
                    <a:pt x="6494" y="1083"/>
                  </a:lnTo>
                  <a:lnTo>
                    <a:pt x="6431" y="1240"/>
                  </a:lnTo>
                  <a:lnTo>
                    <a:pt x="6353" y="1397"/>
                  </a:lnTo>
                  <a:lnTo>
                    <a:pt x="6243" y="1538"/>
                  </a:lnTo>
                  <a:lnTo>
                    <a:pt x="6102" y="1648"/>
                  </a:lnTo>
                  <a:lnTo>
                    <a:pt x="6102" y="1648"/>
                  </a:lnTo>
                  <a:lnTo>
                    <a:pt x="5663" y="1946"/>
                  </a:lnTo>
                  <a:lnTo>
                    <a:pt x="5255" y="2275"/>
                  </a:lnTo>
                  <a:lnTo>
                    <a:pt x="4863" y="2636"/>
                  </a:lnTo>
                  <a:lnTo>
                    <a:pt x="4486" y="2997"/>
                  </a:lnTo>
                  <a:lnTo>
                    <a:pt x="4126" y="3389"/>
                  </a:lnTo>
                  <a:lnTo>
                    <a:pt x="3796" y="3797"/>
                  </a:lnTo>
                  <a:lnTo>
                    <a:pt x="3498" y="4220"/>
                  </a:lnTo>
                  <a:lnTo>
                    <a:pt x="3216" y="4660"/>
                  </a:lnTo>
                  <a:lnTo>
                    <a:pt x="2949" y="5099"/>
                  </a:lnTo>
                  <a:lnTo>
                    <a:pt x="2714" y="5569"/>
                  </a:lnTo>
                  <a:lnTo>
                    <a:pt x="2510" y="6056"/>
                  </a:lnTo>
                  <a:lnTo>
                    <a:pt x="2322" y="6542"/>
                  </a:lnTo>
                  <a:lnTo>
                    <a:pt x="2165" y="7044"/>
                  </a:lnTo>
                  <a:lnTo>
                    <a:pt x="2039" y="7546"/>
                  </a:lnTo>
                  <a:lnTo>
                    <a:pt x="1930" y="8079"/>
                  </a:lnTo>
                  <a:lnTo>
                    <a:pt x="1851" y="8597"/>
                  </a:lnTo>
                  <a:lnTo>
                    <a:pt x="1851" y="8597"/>
                  </a:lnTo>
                  <a:lnTo>
                    <a:pt x="1804" y="9146"/>
                  </a:lnTo>
                  <a:lnTo>
                    <a:pt x="1788" y="9695"/>
                  </a:lnTo>
                  <a:lnTo>
                    <a:pt x="1804" y="10244"/>
                  </a:lnTo>
                  <a:lnTo>
                    <a:pt x="1851" y="10793"/>
                  </a:lnTo>
                  <a:lnTo>
                    <a:pt x="1930" y="11326"/>
                  </a:lnTo>
                  <a:lnTo>
                    <a:pt x="2039" y="11859"/>
                  </a:lnTo>
                  <a:lnTo>
                    <a:pt x="2181" y="12377"/>
                  </a:lnTo>
                  <a:lnTo>
                    <a:pt x="2337" y="12895"/>
                  </a:lnTo>
                  <a:lnTo>
                    <a:pt x="2526" y="13397"/>
                  </a:lnTo>
                  <a:lnTo>
                    <a:pt x="2745" y="13883"/>
                  </a:lnTo>
                  <a:lnTo>
                    <a:pt x="2996" y="14369"/>
                  </a:lnTo>
                  <a:lnTo>
                    <a:pt x="3279" y="14840"/>
                  </a:lnTo>
                  <a:lnTo>
                    <a:pt x="3577" y="15279"/>
                  </a:lnTo>
                  <a:lnTo>
                    <a:pt x="3906" y="15718"/>
                  </a:lnTo>
                  <a:lnTo>
                    <a:pt x="4267" y="16142"/>
                  </a:lnTo>
                  <a:lnTo>
                    <a:pt x="4643" y="16549"/>
                  </a:lnTo>
                  <a:lnTo>
                    <a:pt x="4643" y="16549"/>
                  </a:lnTo>
                  <a:lnTo>
                    <a:pt x="4769" y="16691"/>
                  </a:lnTo>
                  <a:lnTo>
                    <a:pt x="4847" y="16847"/>
                  </a:lnTo>
                  <a:lnTo>
                    <a:pt x="4894" y="17004"/>
                  </a:lnTo>
                  <a:lnTo>
                    <a:pt x="4910" y="17177"/>
                  </a:lnTo>
                  <a:lnTo>
                    <a:pt x="4894" y="17349"/>
                  </a:lnTo>
                  <a:lnTo>
                    <a:pt x="4847" y="17522"/>
                  </a:lnTo>
                  <a:lnTo>
                    <a:pt x="4769" y="17679"/>
                  </a:lnTo>
                  <a:lnTo>
                    <a:pt x="4643" y="17820"/>
                  </a:lnTo>
                  <a:lnTo>
                    <a:pt x="4643" y="17820"/>
                  </a:lnTo>
                  <a:lnTo>
                    <a:pt x="4581" y="17883"/>
                  </a:lnTo>
                  <a:lnTo>
                    <a:pt x="4486" y="17945"/>
                  </a:lnTo>
                  <a:lnTo>
                    <a:pt x="4408" y="17993"/>
                  </a:lnTo>
                  <a:lnTo>
                    <a:pt x="4314" y="18024"/>
                  </a:lnTo>
                  <a:lnTo>
                    <a:pt x="4220" y="18055"/>
                  </a:lnTo>
                  <a:lnTo>
                    <a:pt x="4110" y="18071"/>
                  </a:lnTo>
                  <a:lnTo>
                    <a:pt x="4016" y="18087"/>
                  </a:lnTo>
                  <a:lnTo>
                    <a:pt x="3906" y="18071"/>
                  </a:lnTo>
                  <a:lnTo>
                    <a:pt x="3906" y="18071"/>
                  </a:lnTo>
                  <a:lnTo>
                    <a:pt x="3765" y="18040"/>
                  </a:lnTo>
                  <a:lnTo>
                    <a:pt x="3624" y="17993"/>
                  </a:lnTo>
                  <a:lnTo>
                    <a:pt x="3498" y="17914"/>
                  </a:lnTo>
                  <a:lnTo>
                    <a:pt x="3373" y="17820"/>
                  </a:lnTo>
                  <a:lnTo>
                    <a:pt x="3373" y="17820"/>
                  </a:lnTo>
                  <a:lnTo>
                    <a:pt x="2934" y="17334"/>
                  </a:lnTo>
                  <a:lnTo>
                    <a:pt x="2510" y="16847"/>
                  </a:lnTo>
                  <a:lnTo>
                    <a:pt x="2118" y="16330"/>
                  </a:lnTo>
                  <a:lnTo>
                    <a:pt x="1757" y="15781"/>
                  </a:lnTo>
                  <a:lnTo>
                    <a:pt x="1428" y="15232"/>
                  </a:lnTo>
                  <a:lnTo>
                    <a:pt x="1130" y="14667"/>
                  </a:lnTo>
                  <a:lnTo>
                    <a:pt x="879" y="14087"/>
                  </a:lnTo>
                  <a:lnTo>
                    <a:pt x="643" y="13491"/>
                  </a:lnTo>
                  <a:lnTo>
                    <a:pt x="455" y="12879"/>
                  </a:lnTo>
                  <a:lnTo>
                    <a:pt x="283" y="12252"/>
                  </a:lnTo>
                  <a:lnTo>
                    <a:pt x="157" y="11624"/>
                  </a:lnTo>
                  <a:lnTo>
                    <a:pt x="79" y="10997"/>
                  </a:lnTo>
                  <a:lnTo>
                    <a:pt x="16" y="10354"/>
                  </a:lnTo>
                  <a:lnTo>
                    <a:pt x="0" y="9710"/>
                  </a:lnTo>
                  <a:lnTo>
                    <a:pt x="16" y="9052"/>
                  </a:lnTo>
                  <a:lnTo>
                    <a:pt x="79" y="8393"/>
                  </a:lnTo>
                  <a:lnTo>
                    <a:pt x="79" y="83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5340800" y="2803600"/>
              <a:ext cx="100025" cy="211000"/>
            </a:xfrm>
            <a:custGeom>
              <a:rect b="b" l="l" r="r" t="t"/>
              <a:pathLst>
                <a:path extrusionOk="0" h="8440" w="4001">
                  <a:moveTo>
                    <a:pt x="32" y="3843"/>
                  </a:moveTo>
                  <a:lnTo>
                    <a:pt x="32" y="3843"/>
                  </a:lnTo>
                  <a:lnTo>
                    <a:pt x="63" y="3530"/>
                  </a:lnTo>
                  <a:lnTo>
                    <a:pt x="126" y="3232"/>
                  </a:lnTo>
                  <a:lnTo>
                    <a:pt x="220" y="2949"/>
                  </a:lnTo>
                  <a:lnTo>
                    <a:pt x="314" y="2667"/>
                  </a:lnTo>
                  <a:lnTo>
                    <a:pt x="424" y="2385"/>
                  </a:lnTo>
                  <a:lnTo>
                    <a:pt x="565" y="2118"/>
                  </a:lnTo>
                  <a:lnTo>
                    <a:pt x="722" y="1851"/>
                  </a:lnTo>
                  <a:lnTo>
                    <a:pt x="879" y="1616"/>
                  </a:lnTo>
                  <a:lnTo>
                    <a:pt x="1067" y="1381"/>
                  </a:lnTo>
                  <a:lnTo>
                    <a:pt x="1255" y="1145"/>
                  </a:lnTo>
                  <a:lnTo>
                    <a:pt x="1475" y="942"/>
                  </a:lnTo>
                  <a:lnTo>
                    <a:pt x="1694" y="738"/>
                  </a:lnTo>
                  <a:lnTo>
                    <a:pt x="1930" y="549"/>
                  </a:lnTo>
                  <a:lnTo>
                    <a:pt x="2181" y="393"/>
                  </a:lnTo>
                  <a:lnTo>
                    <a:pt x="2447" y="236"/>
                  </a:lnTo>
                  <a:lnTo>
                    <a:pt x="2714" y="95"/>
                  </a:lnTo>
                  <a:lnTo>
                    <a:pt x="2714" y="95"/>
                  </a:lnTo>
                  <a:lnTo>
                    <a:pt x="2839" y="47"/>
                  </a:lnTo>
                  <a:lnTo>
                    <a:pt x="2949" y="16"/>
                  </a:lnTo>
                  <a:lnTo>
                    <a:pt x="3075" y="0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310" y="32"/>
                  </a:lnTo>
                  <a:lnTo>
                    <a:pt x="3420" y="63"/>
                  </a:lnTo>
                  <a:lnTo>
                    <a:pt x="3530" y="110"/>
                  </a:lnTo>
                  <a:lnTo>
                    <a:pt x="3624" y="173"/>
                  </a:lnTo>
                  <a:lnTo>
                    <a:pt x="3718" y="236"/>
                  </a:lnTo>
                  <a:lnTo>
                    <a:pt x="3796" y="330"/>
                  </a:lnTo>
                  <a:lnTo>
                    <a:pt x="3859" y="424"/>
                  </a:lnTo>
                  <a:lnTo>
                    <a:pt x="3922" y="518"/>
                  </a:lnTo>
                  <a:lnTo>
                    <a:pt x="3922" y="518"/>
                  </a:lnTo>
                  <a:lnTo>
                    <a:pt x="3969" y="691"/>
                  </a:lnTo>
                  <a:lnTo>
                    <a:pt x="4000" y="863"/>
                  </a:lnTo>
                  <a:lnTo>
                    <a:pt x="3984" y="1036"/>
                  </a:lnTo>
                  <a:lnTo>
                    <a:pt x="3937" y="1208"/>
                  </a:lnTo>
                  <a:lnTo>
                    <a:pt x="3875" y="1365"/>
                  </a:lnTo>
                  <a:lnTo>
                    <a:pt x="3765" y="1506"/>
                  </a:lnTo>
                  <a:lnTo>
                    <a:pt x="3639" y="1616"/>
                  </a:lnTo>
                  <a:lnTo>
                    <a:pt x="3561" y="1679"/>
                  </a:lnTo>
                  <a:lnTo>
                    <a:pt x="3482" y="1710"/>
                  </a:lnTo>
                  <a:lnTo>
                    <a:pt x="3482" y="1710"/>
                  </a:lnTo>
                  <a:lnTo>
                    <a:pt x="3310" y="1804"/>
                  </a:lnTo>
                  <a:lnTo>
                    <a:pt x="3153" y="1898"/>
                  </a:lnTo>
                  <a:lnTo>
                    <a:pt x="2996" y="2008"/>
                  </a:lnTo>
                  <a:lnTo>
                    <a:pt x="2839" y="2118"/>
                  </a:lnTo>
                  <a:lnTo>
                    <a:pt x="2714" y="2243"/>
                  </a:lnTo>
                  <a:lnTo>
                    <a:pt x="2573" y="2369"/>
                  </a:lnTo>
                  <a:lnTo>
                    <a:pt x="2447" y="2510"/>
                  </a:lnTo>
                  <a:lnTo>
                    <a:pt x="2337" y="2651"/>
                  </a:lnTo>
                  <a:lnTo>
                    <a:pt x="2243" y="2808"/>
                  </a:lnTo>
                  <a:lnTo>
                    <a:pt x="2149" y="2965"/>
                  </a:lnTo>
                  <a:lnTo>
                    <a:pt x="2071" y="3138"/>
                  </a:lnTo>
                  <a:lnTo>
                    <a:pt x="1992" y="3310"/>
                  </a:lnTo>
                  <a:lnTo>
                    <a:pt x="1930" y="3483"/>
                  </a:lnTo>
                  <a:lnTo>
                    <a:pt x="1883" y="3671"/>
                  </a:lnTo>
                  <a:lnTo>
                    <a:pt x="1835" y="3859"/>
                  </a:lnTo>
                  <a:lnTo>
                    <a:pt x="1804" y="4047"/>
                  </a:lnTo>
                  <a:lnTo>
                    <a:pt x="1804" y="4047"/>
                  </a:lnTo>
                  <a:lnTo>
                    <a:pt x="1788" y="4251"/>
                  </a:lnTo>
                  <a:lnTo>
                    <a:pt x="1788" y="4455"/>
                  </a:lnTo>
                  <a:lnTo>
                    <a:pt x="1804" y="4643"/>
                  </a:lnTo>
                  <a:lnTo>
                    <a:pt x="1820" y="4847"/>
                  </a:lnTo>
                  <a:lnTo>
                    <a:pt x="1867" y="5036"/>
                  </a:lnTo>
                  <a:lnTo>
                    <a:pt x="1914" y="5224"/>
                  </a:lnTo>
                  <a:lnTo>
                    <a:pt x="1977" y="5412"/>
                  </a:lnTo>
                  <a:lnTo>
                    <a:pt x="2055" y="5600"/>
                  </a:lnTo>
                  <a:lnTo>
                    <a:pt x="2149" y="5773"/>
                  </a:lnTo>
                  <a:lnTo>
                    <a:pt x="2243" y="5945"/>
                  </a:lnTo>
                  <a:lnTo>
                    <a:pt x="2353" y="6102"/>
                  </a:lnTo>
                  <a:lnTo>
                    <a:pt x="2479" y="6259"/>
                  </a:lnTo>
                  <a:lnTo>
                    <a:pt x="2604" y="6416"/>
                  </a:lnTo>
                  <a:lnTo>
                    <a:pt x="2761" y="6557"/>
                  </a:lnTo>
                  <a:lnTo>
                    <a:pt x="2902" y="6683"/>
                  </a:lnTo>
                  <a:lnTo>
                    <a:pt x="3075" y="6808"/>
                  </a:lnTo>
                  <a:lnTo>
                    <a:pt x="3075" y="6808"/>
                  </a:lnTo>
                  <a:lnTo>
                    <a:pt x="3216" y="6918"/>
                  </a:lnTo>
                  <a:lnTo>
                    <a:pt x="3326" y="7059"/>
                  </a:lnTo>
                  <a:lnTo>
                    <a:pt x="3404" y="7216"/>
                  </a:lnTo>
                  <a:lnTo>
                    <a:pt x="3451" y="7373"/>
                  </a:lnTo>
                  <a:lnTo>
                    <a:pt x="3467" y="7545"/>
                  </a:lnTo>
                  <a:lnTo>
                    <a:pt x="3451" y="7718"/>
                  </a:lnTo>
                  <a:lnTo>
                    <a:pt x="3388" y="7890"/>
                  </a:lnTo>
                  <a:lnTo>
                    <a:pt x="3310" y="8047"/>
                  </a:lnTo>
                  <a:lnTo>
                    <a:pt x="3310" y="8047"/>
                  </a:lnTo>
                  <a:lnTo>
                    <a:pt x="3232" y="8141"/>
                  </a:lnTo>
                  <a:lnTo>
                    <a:pt x="3137" y="8235"/>
                  </a:lnTo>
                  <a:lnTo>
                    <a:pt x="3043" y="8298"/>
                  </a:lnTo>
                  <a:lnTo>
                    <a:pt x="2933" y="8361"/>
                  </a:lnTo>
                  <a:lnTo>
                    <a:pt x="2824" y="8408"/>
                  </a:lnTo>
                  <a:lnTo>
                    <a:pt x="2714" y="8424"/>
                  </a:lnTo>
                  <a:lnTo>
                    <a:pt x="2588" y="8439"/>
                  </a:lnTo>
                  <a:lnTo>
                    <a:pt x="2463" y="8439"/>
                  </a:lnTo>
                  <a:lnTo>
                    <a:pt x="2463" y="8439"/>
                  </a:lnTo>
                  <a:lnTo>
                    <a:pt x="2353" y="8424"/>
                  </a:lnTo>
                  <a:lnTo>
                    <a:pt x="2259" y="8392"/>
                  </a:lnTo>
                  <a:lnTo>
                    <a:pt x="2149" y="8345"/>
                  </a:lnTo>
                  <a:lnTo>
                    <a:pt x="2055" y="8282"/>
                  </a:lnTo>
                  <a:lnTo>
                    <a:pt x="2055" y="8282"/>
                  </a:lnTo>
                  <a:lnTo>
                    <a:pt x="1804" y="8094"/>
                  </a:lnTo>
                  <a:lnTo>
                    <a:pt x="1553" y="7875"/>
                  </a:lnTo>
                  <a:lnTo>
                    <a:pt x="1318" y="7655"/>
                  </a:lnTo>
                  <a:lnTo>
                    <a:pt x="1098" y="7420"/>
                  </a:lnTo>
                  <a:lnTo>
                    <a:pt x="910" y="7169"/>
                  </a:lnTo>
                  <a:lnTo>
                    <a:pt x="722" y="6902"/>
                  </a:lnTo>
                  <a:lnTo>
                    <a:pt x="565" y="6635"/>
                  </a:lnTo>
                  <a:lnTo>
                    <a:pt x="424" y="6337"/>
                  </a:lnTo>
                  <a:lnTo>
                    <a:pt x="298" y="6055"/>
                  </a:lnTo>
                  <a:lnTo>
                    <a:pt x="204" y="5757"/>
                  </a:lnTo>
                  <a:lnTo>
                    <a:pt x="110" y="5443"/>
                  </a:lnTo>
                  <a:lnTo>
                    <a:pt x="63" y="5130"/>
                  </a:lnTo>
                  <a:lnTo>
                    <a:pt x="16" y="4816"/>
                  </a:lnTo>
                  <a:lnTo>
                    <a:pt x="0" y="4487"/>
                  </a:lnTo>
                  <a:lnTo>
                    <a:pt x="0" y="4173"/>
                  </a:lnTo>
                  <a:lnTo>
                    <a:pt x="32" y="3843"/>
                  </a:lnTo>
                  <a:lnTo>
                    <a:pt x="32" y="38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6124700" y="3010250"/>
              <a:ext cx="327850" cy="835300"/>
            </a:xfrm>
            <a:custGeom>
              <a:rect b="b" l="l" r="r" t="t"/>
              <a:pathLst>
                <a:path extrusionOk="0" h="33412" w="13114">
                  <a:moveTo>
                    <a:pt x="11043" y="111"/>
                  </a:moveTo>
                  <a:lnTo>
                    <a:pt x="11043" y="111"/>
                  </a:lnTo>
                  <a:lnTo>
                    <a:pt x="11310" y="205"/>
                  </a:lnTo>
                  <a:lnTo>
                    <a:pt x="11577" y="315"/>
                  </a:lnTo>
                  <a:lnTo>
                    <a:pt x="11827" y="456"/>
                  </a:lnTo>
                  <a:lnTo>
                    <a:pt x="12047" y="628"/>
                  </a:lnTo>
                  <a:lnTo>
                    <a:pt x="12251" y="801"/>
                  </a:lnTo>
                  <a:lnTo>
                    <a:pt x="12439" y="1005"/>
                  </a:lnTo>
                  <a:lnTo>
                    <a:pt x="12596" y="1224"/>
                  </a:lnTo>
                  <a:lnTo>
                    <a:pt x="12753" y="1460"/>
                  </a:lnTo>
                  <a:lnTo>
                    <a:pt x="12863" y="1711"/>
                  </a:lnTo>
                  <a:lnTo>
                    <a:pt x="12973" y="1962"/>
                  </a:lnTo>
                  <a:lnTo>
                    <a:pt x="13035" y="2228"/>
                  </a:lnTo>
                  <a:lnTo>
                    <a:pt x="13098" y="2495"/>
                  </a:lnTo>
                  <a:lnTo>
                    <a:pt x="13114" y="2777"/>
                  </a:lnTo>
                  <a:lnTo>
                    <a:pt x="13114" y="3060"/>
                  </a:lnTo>
                  <a:lnTo>
                    <a:pt x="13082" y="3342"/>
                  </a:lnTo>
                  <a:lnTo>
                    <a:pt x="13020" y="3624"/>
                  </a:lnTo>
                  <a:lnTo>
                    <a:pt x="5584" y="31325"/>
                  </a:lnTo>
                  <a:lnTo>
                    <a:pt x="5584" y="31325"/>
                  </a:lnTo>
                  <a:lnTo>
                    <a:pt x="5506" y="31608"/>
                  </a:lnTo>
                  <a:lnTo>
                    <a:pt x="5381" y="31859"/>
                  </a:lnTo>
                  <a:lnTo>
                    <a:pt x="5239" y="32110"/>
                  </a:lnTo>
                  <a:lnTo>
                    <a:pt x="5083" y="32329"/>
                  </a:lnTo>
                  <a:lnTo>
                    <a:pt x="4894" y="32549"/>
                  </a:lnTo>
                  <a:lnTo>
                    <a:pt x="4690" y="32737"/>
                  </a:lnTo>
                  <a:lnTo>
                    <a:pt x="4471" y="32894"/>
                  </a:lnTo>
                  <a:lnTo>
                    <a:pt x="4251" y="33035"/>
                  </a:lnTo>
                  <a:lnTo>
                    <a:pt x="4000" y="33161"/>
                  </a:lnTo>
                  <a:lnTo>
                    <a:pt x="3734" y="33270"/>
                  </a:lnTo>
                  <a:lnTo>
                    <a:pt x="3467" y="33333"/>
                  </a:lnTo>
                  <a:lnTo>
                    <a:pt x="3200" y="33380"/>
                  </a:lnTo>
                  <a:lnTo>
                    <a:pt x="2918" y="33411"/>
                  </a:lnTo>
                  <a:lnTo>
                    <a:pt x="2636" y="33396"/>
                  </a:lnTo>
                  <a:lnTo>
                    <a:pt x="2353" y="33364"/>
                  </a:lnTo>
                  <a:lnTo>
                    <a:pt x="2071" y="33302"/>
                  </a:lnTo>
                  <a:lnTo>
                    <a:pt x="2071" y="33302"/>
                  </a:lnTo>
                  <a:lnTo>
                    <a:pt x="1789" y="33208"/>
                  </a:lnTo>
                  <a:lnTo>
                    <a:pt x="1538" y="33098"/>
                  </a:lnTo>
                  <a:lnTo>
                    <a:pt x="1287" y="32941"/>
                  </a:lnTo>
                  <a:lnTo>
                    <a:pt x="1067" y="32784"/>
                  </a:lnTo>
                  <a:lnTo>
                    <a:pt x="863" y="32596"/>
                  </a:lnTo>
                  <a:lnTo>
                    <a:pt x="675" y="32408"/>
                  </a:lnTo>
                  <a:lnTo>
                    <a:pt x="502" y="32188"/>
                  </a:lnTo>
                  <a:lnTo>
                    <a:pt x="361" y="31953"/>
                  </a:lnTo>
                  <a:lnTo>
                    <a:pt x="236" y="31702"/>
                  </a:lnTo>
                  <a:lnTo>
                    <a:pt x="141" y="31451"/>
                  </a:lnTo>
                  <a:lnTo>
                    <a:pt x="63" y="31184"/>
                  </a:lnTo>
                  <a:lnTo>
                    <a:pt x="16" y="30917"/>
                  </a:lnTo>
                  <a:lnTo>
                    <a:pt x="0" y="30635"/>
                  </a:lnTo>
                  <a:lnTo>
                    <a:pt x="0" y="30353"/>
                  </a:lnTo>
                  <a:lnTo>
                    <a:pt x="32" y="30070"/>
                  </a:lnTo>
                  <a:lnTo>
                    <a:pt x="94" y="29788"/>
                  </a:lnTo>
                  <a:lnTo>
                    <a:pt x="7530" y="2087"/>
                  </a:lnTo>
                  <a:lnTo>
                    <a:pt x="7530" y="2087"/>
                  </a:lnTo>
                  <a:lnTo>
                    <a:pt x="7608" y="1805"/>
                  </a:lnTo>
                  <a:lnTo>
                    <a:pt x="7733" y="1538"/>
                  </a:lnTo>
                  <a:lnTo>
                    <a:pt x="7875" y="1303"/>
                  </a:lnTo>
                  <a:lnTo>
                    <a:pt x="8031" y="1067"/>
                  </a:lnTo>
                  <a:lnTo>
                    <a:pt x="8220" y="864"/>
                  </a:lnTo>
                  <a:lnTo>
                    <a:pt x="8424" y="675"/>
                  </a:lnTo>
                  <a:lnTo>
                    <a:pt x="8628" y="503"/>
                  </a:lnTo>
                  <a:lnTo>
                    <a:pt x="8863" y="362"/>
                  </a:lnTo>
                  <a:lnTo>
                    <a:pt x="9114" y="236"/>
                  </a:lnTo>
                  <a:lnTo>
                    <a:pt x="9365" y="142"/>
                  </a:lnTo>
                  <a:lnTo>
                    <a:pt x="9631" y="64"/>
                  </a:lnTo>
                  <a:lnTo>
                    <a:pt x="9914" y="16"/>
                  </a:lnTo>
                  <a:lnTo>
                    <a:pt x="10196" y="1"/>
                  </a:lnTo>
                  <a:lnTo>
                    <a:pt x="10478" y="1"/>
                  </a:lnTo>
                  <a:lnTo>
                    <a:pt x="10761" y="48"/>
                  </a:lnTo>
                  <a:lnTo>
                    <a:pt x="11043" y="111"/>
                  </a:lnTo>
                  <a:lnTo>
                    <a:pt x="11043" y="111"/>
                  </a:lnTo>
                  <a:close/>
                </a:path>
              </a:pathLst>
            </a:custGeom>
            <a:solidFill>
              <a:srgbClr val="FCD4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8"/>
            <p:cNvSpPr/>
            <p:nvPr/>
          </p:nvSpPr>
          <p:spPr>
            <a:xfrm>
              <a:off x="5843125" y="3356925"/>
              <a:ext cx="611775" cy="895275"/>
            </a:xfrm>
            <a:custGeom>
              <a:rect b="b" l="l" r="r" t="t"/>
              <a:pathLst>
                <a:path extrusionOk="0" h="35811" w="24471">
                  <a:moveTo>
                    <a:pt x="9522" y="35811"/>
                  </a:moveTo>
                  <a:lnTo>
                    <a:pt x="24471" y="30791"/>
                  </a:lnTo>
                  <a:lnTo>
                    <a:pt x="20534" y="19043"/>
                  </a:lnTo>
                  <a:lnTo>
                    <a:pt x="22228" y="0"/>
                  </a:lnTo>
                  <a:lnTo>
                    <a:pt x="1" y="7466"/>
                  </a:lnTo>
                  <a:lnTo>
                    <a:pt x="9522" y="35811"/>
                  </a:lnTo>
                  <a:close/>
                </a:path>
              </a:pathLst>
            </a:custGeom>
            <a:solidFill>
              <a:srgbClr val="FCD4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8"/>
            <p:cNvSpPr/>
            <p:nvPr/>
          </p:nvSpPr>
          <p:spPr>
            <a:xfrm>
              <a:off x="6228225" y="3176125"/>
              <a:ext cx="327850" cy="835300"/>
            </a:xfrm>
            <a:custGeom>
              <a:rect b="b" l="l" r="r" t="t"/>
              <a:pathLst>
                <a:path extrusionOk="0" h="33412" w="13114">
                  <a:moveTo>
                    <a:pt x="11043" y="111"/>
                  </a:moveTo>
                  <a:lnTo>
                    <a:pt x="11043" y="111"/>
                  </a:lnTo>
                  <a:lnTo>
                    <a:pt x="11326" y="205"/>
                  </a:lnTo>
                  <a:lnTo>
                    <a:pt x="11577" y="315"/>
                  </a:lnTo>
                  <a:lnTo>
                    <a:pt x="11828" y="456"/>
                  </a:lnTo>
                  <a:lnTo>
                    <a:pt x="12047" y="628"/>
                  </a:lnTo>
                  <a:lnTo>
                    <a:pt x="12251" y="801"/>
                  </a:lnTo>
                  <a:lnTo>
                    <a:pt x="12439" y="1005"/>
                  </a:lnTo>
                  <a:lnTo>
                    <a:pt x="12612" y="1224"/>
                  </a:lnTo>
                  <a:lnTo>
                    <a:pt x="12753" y="1460"/>
                  </a:lnTo>
                  <a:lnTo>
                    <a:pt x="12879" y="1695"/>
                  </a:lnTo>
                  <a:lnTo>
                    <a:pt x="12973" y="1962"/>
                  </a:lnTo>
                  <a:lnTo>
                    <a:pt x="13051" y="2228"/>
                  </a:lnTo>
                  <a:lnTo>
                    <a:pt x="13098" y="2495"/>
                  </a:lnTo>
                  <a:lnTo>
                    <a:pt x="13114" y="2777"/>
                  </a:lnTo>
                  <a:lnTo>
                    <a:pt x="13114" y="3060"/>
                  </a:lnTo>
                  <a:lnTo>
                    <a:pt x="13082" y="3342"/>
                  </a:lnTo>
                  <a:lnTo>
                    <a:pt x="13020" y="3624"/>
                  </a:lnTo>
                  <a:lnTo>
                    <a:pt x="5600" y="31325"/>
                  </a:lnTo>
                  <a:lnTo>
                    <a:pt x="5600" y="31325"/>
                  </a:lnTo>
                  <a:lnTo>
                    <a:pt x="5506" y="31608"/>
                  </a:lnTo>
                  <a:lnTo>
                    <a:pt x="5396" y="31859"/>
                  </a:lnTo>
                  <a:lnTo>
                    <a:pt x="5255" y="32110"/>
                  </a:lnTo>
                  <a:lnTo>
                    <a:pt x="5083" y="32329"/>
                  </a:lnTo>
                  <a:lnTo>
                    <a:pt x="4910" y="32533"/>
                  </a:lnTo>
                  <a:lnTo>
                    <a:pt x="4706" y="32721"/>
                  </a:lnTo>
                  <a:lnTo>
                    <a:pt x="4487" y="32894"/>
                  </a:lnTo>
                  <a:lnTo>
                    <a:pt x="4251" y="33035"/>
                  </a:lnTo>
                  <a:lnTo>
                    <a:pt x="4000" y="33161"/>
                  </a:lnTo>
                  <a:lnTo>
                    <a:pt x="3749" y="33255"/>
                  </a:lnTo>
                  <a:lnTo>
                    <a:pt x="3483" y="33333"/>
                  </a:lnTo>
                  <a:lnTo>
                    <a:pt x="3200" y="33380"/>
                  </a:lnTo>
                  <a:lnTo>
                    <a:pt x="2934" y="33412"/>
                  </a:lnTo>
                  <a:lnTo>
                    <a:pt x="2651" y="33396"/>
                  </a:lnTo>
                  <a:lnTo>
                    <a:pt x="2353" y="33365"/>
                  </a:lnTo>
                  <a:lnTo>
                    <a:pt x="2071" y="33302"/>
                  </a:lnTo>
                  <a:lnTo>
                    <a:pt x="2071" y="33302"/>
                  </a:lnTo>
                  <a:lnTo>
                    <a:pt x="1804" y="33208"/>
                  </a:lnTo>
                  <a:lnTo>
                    <a:pt x="1538" y="33082"/>
                  </a:lnTo>
                  <a:lnTo>
                    <a:pt x="1302" y="32941"/>
                  </a:lnTo>
                  <a:lnTo>
                    <a:pt x="1067" y="32784"/>
                  </a:lnTo>
                  <a:lnTo>
                    <a:pt x="863" y="32596"/>
                  </a:lnTo>
                  <a:lnTo>
                    <a:pt x="675" y="32392"/>
                  </a:lnTo>
                  <a:lnTo>
                    <a:pt x="518" y="32188"/>
                  </a:lnTo>
                  <a:lnTo>
                    <a:pt x="377" y="31953"/>
                  </a:lnTo>
                  <a:lnTo>
                    <a:pt x="251" y="31702"/>
                  </a:lnTo>
                  <a:lnTo>
                    <a:pt x="157" y="31451"/>
                  </a:lnTo>
                  <a:lnTo>
                    <a:pt x="79" y="31184"/>
                  </a:lnTo>
                  <a:lnTo>
                    <a:pt x="32" y="30918"/>
                  </a:lnTo>
                  <a:lnTo>
                    <a:pt x="0" y="30635"/>
                  </a:lnTo>
                  <a:lnTo>
                    <a:pt x="16" y="30353"/>
                  </a:lnTo>
                  <a:lnTo>
                    <a:pt x="47" y="30071"/>
                  </a:lnTo>
                  <a:lnTo>
                    <a:pt x="110" y="29788"/>
                  </a:lnTo>
                  <a:lnTo>
                    <a:pt x="7530" y="2071"/>
                  </a:lnTo>
                  <a:lnTo>
                    <a:pt x="7530" y="2071"/>
                  </a:lnTo>
                  <a:lnTo>
                    <a:pt x="7624" y="1805"/>
                  </a:lnTo>
                  <a:lnTo>
                    <a:pt x="7734" y="1538"/>
                  </a:lnTo>
                  <a:lnTo>
                    <a:pt x="7875" y="1303"/>
                  </a:lnTo>
                  <a:lnTo>
                    <a:pt x="8032" y="1068"/>
                  </a:lnTo>
                  <a:lnTo>
                    <a:pt x="8220" y="864"/>
                  </a:lnTo>
                  <a:lnTo>
                    <a:pt x="8424" y="675"/>
                  </a:lnTo>
                  <a:lnTo>
                    <a:pt x="8643" y="503"/>
                  </a:lnTo>
                  <a:lnTo>
                    <a:pt x="8879" y="362"/>
                  </a:lnTo>
                  <a:lnTo>
                    <a:pt x="9114" y="236"/>
                  </a:lnTo>
                  <a:lnTo>
                    <a:pt x="9381" y="142"/>
                  </a:lnTo>
                  <a:lnTo>
                    <a:pt x="9647" y="64"/>
                  </a:lnTo>
                  <a:lnTo>
                    <a:pt x="9914" y="17"/>
                  </a:lnTo>
                  <a:lnTo>
                    <a:pt x="10196" y="1"/>
                  </a:lnTo>
                  <a:lnTo>
                    <a:pt x="10479" y="1"/>
                  </a:lnTo>
                  <a:lnTo>
                    <a:pt x="10761" y="48"/>
                  </a:lnTo>
                  <a:lnTo>
                    <a:pt x="11043" y="111"/>
                  </a:lnTo>
                  <a:lnTo>
                    <a:pt x="11043" y="111"/>
                  </a:lnTo>
                  <a:close/>
                </a:path>
              </a:pathLst>
            </a:custGeom>
            <a:solidFill>
              <a:srgbClr val="FCD4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5905100" y="3483175"/>
              <a:ext cx="518425" cy="439225"/>
            </a:xfrm>
            <a:custGeom>
              <a:rect b="b" l="l" r="r" t="t"/>
              <a:pathLst>
                <a:path extrusionOk="0" h="17569" w="20737">
                  <a:moveTo>
                    <a:pt x="345" y="1"/>
                  </a:moveTo>
                  <a:lnTo>
                    <a:pt x="0" y="2071"/>
                  </a:lnTo>
                  <a:lnTo>
                    <a:pt x="0" y="2071"/>
                  </a:lnTo>
                  <a:lnTo>
                    <a:pt x="1130" y="4032"/>
                  </a:lnTo>
                  <a:lnTo>
                    <a:pt x="2322" y="6087"/>
                  </a:lnTo>
                  <a:lnTo>
                    <a:pt x="3749" y="8487"/>
                  </a:lnTo>
                  <a:lnTo>
                    <a:pt x="4518" y="9726"/>
                  </a:lnTo>
                  <a:lnTo>
                    <a:pt x="5271" y="10965"/>
                  </a:lnTo>
                  <a:lnTo>
                    <a:pt x="6024" y="12157"/>
                  </a:lnTo>
                  <a:lnTo>
                    <a:pt x="6745" y="13271"/>
                  </a:lnTo>
                  <a:lnTo>
                    <a:pt x="7404" y="14275"/>
                  </a:lnTo>
                  <a:lnTo>
                    <a:pt x="8016" y="15122"/>
                  </a:lnTo>
                  <a:lnTo>
                    <a:pt x="8282" y="15483"/>
                  </a:lnTo>
                  <a:lnTo>
                    <a:pt x="8533" y="15796"/>
                  </a:lnTo>
                  <a:lnTo>
                    <a:pt x="8753" y="16063"/>
                  </a:lnTo>
                  <a:lnTo>
                    <a:pt x="8941" y="16267"/>
                  </a:lnTo>
                  <a:lnTo>
                    <a:pt x="8941" y="16267"/>
                  </a:lnTo>
                  <a:lnTo>
                    <a:pt x="9129" y="16424"/>
                  </a:lnTo>
                  <a:lnTo>
                    <a:pt x="9318" y="16581"/>
                  </a:lnTo>
                  <a:lnTo>
                    <a:pt x="9506" y="16722"/>
                  </a:lnTo>
                  <a:lnTo>
                    <a:pt x="9710" y="16847"/>
                  </a:lnTo>
                  <a:lnTo>
                    <a:pt x="9914" y="16957"/>
                  </a:lnTo>
                  <a:lnTo>
                    <a:pt x="10118" y="17067"/>
                  </a:lnTo>
                  <a:lnTo>
                    <a:pt x="10337" y="17161"/>
                  </a:lnTo>
                  <a:lnTo>
                    <a:pt x="10557" y="17239"/>
                  </a:lnTo>
                  <a:lnTo>
                    <a:pt x="10776" y="17318"/>
                  </a:lnTo>
                  <a:lnTo>
                    <a:pt x="10996" y="17381"/>
                  </a:lnTo>
                  <a:lnTo>
                    <a:pt x="11231" y="17428"/>
                  </a:lnTo>
                  <a:lnTo>
                    <a:pt x="11451" y="17475"/>
                  </a:lnTo>
                  <a:lnTo>
                    <a:pt x="11906" y="17538"/>
                  </a:lnTo>
                  <a:lnTo>
                    <a:pt x="12376" y="17569"/>
                  </a:lnTo>
                  <a:lnTo>
                    <a:pt x="12831" y="17569"/>
                  </a:lnTo>
                  <a:lnTo>
                    <a:pt x="13286" y="17538"/>
                  </a:lnTo>
                  <a:lnTo>
                    <a:pt x="13725" y="17490"/>
                  </a:lnTo>
                  <a:lnTo>
                    <a:pt x="14165" y="17412"/>
                  </a:lnTo>
                  <a:lnTo>
                    <a:pt x="14572" y="17318"/>
                  </a:lnTo>
                  <a:lnTo>
                    <a:pt x="14980" y="17208"/>
                  </a:lnTo>
                  <a:lnTo>
                    <a:pt x="15341" y="17083"/>
                  </a:lnTo>
                  <a:lnTo>
                    <a:pt x="15686" y="16941"/>
                  </a:lnTo>
                  <a:lnTo>
                    <a:pt x="15686" y="16941"/>
                  </a:lnTo>
                  <a:lnTo>
                    <a:pt x="15859" y="16863"/>
                  </a:lnTo>
                  <a:lnTo>
                    <a:pt x="16047" y="16753"/>
                  </a:lnTo>
                  <a:lnTo>
                    <a:pt x="16219" y="16643"/>
                  </a:lnTo>
                  <a:lnTo>
                    <a:pt x="16423" y="16502"/>
                  </a:lnTo>
                  <a:lnTo>
                    <a:pt x="16815" y="16189"/>
                  </a:lnTo>
                  <a:lnTo>
                    <a:pt x="17223" y="15812"/>
                  </a:lnTo>
                  <a:lnTo>
                    <a:pt x="17647" y="15420"/>
                  </a:lnTo>
                  <a:lnTo>
                    <a:pt x="18070" y="14981"/>
                  </a:lnTo>
                  <a:lnTo>
                    <a:pt x="18478" y="14542"/>
                  </a:lnTo>
                  <a:lnTo>
                    <a:pt x="18870" y="14087"/>
                  </a:lnTo>
                  <a:lnTo>
                    <a:pt x="19608" y="13240"/>
                  </a:lnTo>
                  <a:lnTo>
                    <a:pt x="20188" y="12518"/>
                  </a:lnTo>
                  <a:lnTo>
                    <a:pt x="20737" y="11812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D3B2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6033325" y="2742425"/>
              <a:ext cx="321575" cy="809400"/>
            </a:xfrm>
            <a:custGeom>
              <a:rect b="b" l="l" r="r" t="t"/>
              <a:pathLst>
                <a:path extrusionOk="0" h="32376" w="12863">
                  <a:moveTo>
                    <a:pt x="10792" y="110"/>
                  </a:moveTo>
                  <a:lnTo>
                    <a:pt x="10792" y="110"/>
                  </a:lnTo>
                  <a:lnTo>
                    <a:pt x="11059" y="204"/>
                  </a:lnTo>
                  <a:lnTo>
                    <a:pt x="11326" y="314"/>
                  </a:lnTo>
                  <a:lnTo>
                    <a:pt x="11561" y="455"/>
                  </a:lnTo>
                  <a:lnTo>
                    <a:pt x="11796" y="628"/>
                  </a:lnTo>
                  <a:lnTo>
                    <a:pt x="12000" y="816"/>
                  </a:lnTo>
                  <a:lnTo>
                    <a:pt x="12188" y="1004"/>
                  </a:lnTo>
                  <a:lnTo>
                    <a:pt x="12345" y="1224"/>
                  </a:lnTo>
                  <a:lnTo>
                    <a:pt x="12486" y="1459"/>
                  </a:lnTo>
                  <a:lnTo>
                    <a:pt x="12612" y="1710"/>
                  </a:lnTo>
                  <a:lnTo>
                    <a:pt x="12722" y="1961"/>
                  </a:lnTo>
                  <a:lnTo>
                    <a:pt x="12785" y="2228"/>
                  </a:lnTo>
                  <a:lnTo>
                    <a:pt x="12832" y="2494"/>
                  </a:lnTo>
                  <a:lnTo>
                    <a:pt x="12863" y="2777"/>
                  </a:lnTo>
                  <a:lnTo>
                    <a:pt x="12863" y="3059"/>
                  </a:lnTo>
                  <a:lnTo>
                    <a:pt x="12816" y="3342"/>
                  </a:lnTo>
                  <a:lnTo>
                    <a:pt x="12769" y="3624"/>
                  </a:lnTo>
                  <a:lnTo>
                    <a:pt x="5600" y="30305"/>
                  </a:lnTo>
                  <a:lnTo>
                    <a:pt x="5600" y="30305"/>
                  </a:lnTo>
                  <a:lnTo>
                    <a:pt x="5506" y="30572"/>
                  </a:lnTo>
                  <a:lnTo>
                    <a:pt x="5396" y="30839"/>
                  </a:lnTo>
                  <a:lnTo>
                    <a:pt x="5255" y="31074"/>
                  </a:lnTo>
                  <a:lnTo>
                    <a:pt x="5083" y="31309"/>
                  </a:lnTo>
                  <a:lnTo>
                    <a:pt x="4910" y="31513"/>
                  </a:lnTo>
                  <a:lnTo>
                    <a:pt x="4706" y="31701"/>
                  </a:lnTo>
                  <a:lnTo>
                    <a:pt x="4487" y="31874"/>
                  </a:lnTo>
                  <a:lnTo>
                    <a:pt x="4251" y="32015"/>
                  </a:lnTo>
                  <a:lnTo>
                    <a:pt x="4000" y="32141"/>
                  </a:lnTo>
                  <a:lnTo>
                    <a:pt x="3749" y="32235"/>
                  </a:lnTo>
                  <a:lnTo>
                    <a:pt x="3483" y="32313"/>
                  </a:lnTo>
                  <a:lnTo>
                    <a:pt x="3200" y="32360"/>
                  </a:lnTo>
                  <a:lnTo>
                    <a:pt x="2934" y="32376"/>
                  </a:lnTo>
                  <a:lnTo>
                    <a:pt x="2651" y="32376"/>
                  </a:lnTo>
                  <a:lnTo>
                    <a:pt x="2353" y="32344"/>
                  </a:lnTo>
                  <a:lnTo>
                    <a:pt x="2071" y="32266"/>
                  </a:lnTo>
                  <a:lnTo>
                    <a:pt x="2071" y="32266"/>
                  </a:lnTo>
                  <a:lnTo>
                    <a:pt x="1804" y="32172"/>
                  </a:lnTo>
                  <a:lnTo>
                    <a:pt x="1538" y="32062"/>
                  </a:lnTo>
                  <a:lnTo>
                    <a:pt x="1302" y="31921"/>
                  </a:lnTo>
                  <a:lnTo>
                    <a:pt x="1067" y="31748"/>
                  </a:lnTo>
                  <a:lnTo>
                    <a:pt x="863" y="31576"/>
                  </a:lnTo>
                  <a:lnTo>
                    <a:pt x="675" y="31372"/>
                  </a:lnTo>
                  <a:lnTo>
                    <a:pt x="518" y="31152"/>
                  </a:lnTo>
                  <a:lnTo>
                    <a:pt x="377" y="30917"/>
                  </a:lnTo>
                  <a:lnTo>
                    <a:pt x="251" y="30682"/>
                  </a:lnTo>
                  <a:lnTo>
                    <a:pt x="157" y="30415"/>
                  </a:lnTo>
                  <a:lnTo>
                    <a:pt x="79" y="30148"/>
                  </a:lnTo>
                  <a:lnTo>
                    <a:pt x="32" y="29882"/>
                  </a:lnTo>
                  <a:lnTo>
                    <a:pt x="1" y="29599"/>
                  </a:lnTo>
                  <a:lnTo>
                    <a:pt x="16" y="29317"/>
                  </a:lnTo>
                  <a:lnTo>
                    <a:pt x="48" y="29035"/>
                  </a:lnTo>
                  <a:lnTo>
                    <a:pt x="110" y="28752"/>
                  </a:lnTo>
                  <a:lnTo>
                    <a:pt x="7263" y="2087"/>
                  </a:lnTo>
                  <a:lnTo>
                    <a:pt x="7263" y="2087"/>
                  </a:lnTo>
                  <a:lnTo>
                    <a:pt x="7357" y="1804"/>
                  </a:lnTo>
                  <a:lnTo>
                    <a:pt x="7483" y="1553"/>
                  </a:lnTo>
                  <a:lnTo>
                    <a:pt x="7608" y="1302"/>
                  </a:lnTo>
                  <a:lnTo>
                    <a:pt x="7781" y="1083"/>
                  </a:lnTo>
                  <a:lnTo>
                    <a:pt x="7969" y="863"/>
                  </a:lnTo>
                  <a:lnTo>
                    <a:pt x="8157" y="675"/>
                  </a:lnTo>
                  <a:lnTo>
                    <a:pt x="8377" y="518"/>
                  </a:lnTo>
                  <a:lnTo>
                    <a:pt x="8612" y="361"/>
                  </a:lnTo>
                  <a:lnTo>
                    <a:pt x="8863" y="251"/>
                  </a:lnTo>
                  <a:lnTo>
                    <a:pt x="9114" y="142"/>
                  </a:lnTo>
                  <a:lnTo>
                    <a:pt x="9381" y="79"/>
                  </a:lnTo>
                  <a:lnTo>
                    <a:pt x="9663" y="32"/>
                  </a:lnTo>
                  <a:lnTo>
                    <a:pt x="9930" y="0"/>
                  </a:lnTo>
                  <a:lnTo>
                    <a:pt x="10212" y="16"/>
                  </a:lnTo>
                  <a:lnTo>
                    <a:pt x="10510" y="47"/>
                  </a:lnTo>
                  <a:lnTo>
                    <a:pt x="10792" y="110"/>
                  </a:lnTo>
                  <a:lnTo>
                    <a:pt x="10792" y="110"/>
                  </a:lnTo>
                  <a:close/>
                </a:path>
              </a:pathLst>
            </a:custGeom>
            <a:solidFill>
              <a:srgbClr val="EFC5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5459225" y="2514600"/>
              <a:ext cx="1254900" cy="1390950"/>
            </a:xfrm>
            <a:custGeom>
              <a:rect b="b" l="l" r="r" t="t"/>
              <a:pathLst>
                <a:path extrusionOk="0" h="55638" w="50196">
                  <a:moveTo>
                    <a:pt x="3090" y="10823"/>
                  </a:moveTo>
                  <a:lnTo>
                    <a:pt x="16000" y="1537"/>
                  </a:lnTo>
                  <a:lnTo>
                    <a:pt x="16000" y="1537"/>
                  </a:lnTo>
                  <a:lnTo>
                    <a:pt x="16455" y="1208"/>
                  </a:lnTo>
                  <a:lnTo>
                    <a:pt x="16925" y="925"/>
                  </a:lnTo>
                  <a:lnTo>
                    <a:pt x="17396" y="674"/>
                  </a:lnTo>
                  <a:lnTo>
                    <a:pt x="17851" y="455"/>
                  </a:lnTo>
                  <a:lnTo>
                    <a:pt x="18306" y="267"/>
                  </a:lnTo>
                  <a:lnTo>
                    <a:pt x="18525" y="204"/>
                  </a:lnTo>
                  <a:lnTo>
                    <a:pt x="18745" y="141"/>
                  </a:lnTo>
                  <a:lnTo>
                    <a:pt x="18965" y="78"/>
                  </a:lnTo>
                  <a:lnTo>
                    <a:pt x="19200" y="47"/>
                  </a:lnTo>
                  <a:lnTo>
                    <a:pt x="19404" y="16"/>
                  </a:lnTo>
                  <a:lnTo>
                    <a:pt x="19623" y="0"/>
                  </a:lnTo>
                  <a:lnTo>
                    <a:pt x="19843" y="0"/>
                  </a:lnTo>
                  <a:lnTo>
                    <a:pt x="20047" y="16"/>
                  </a:lnTo>
                  <a:lnTo>
                    <a:pt x="20267" y="31"/>
                  </a:lnTo>
                  <a:lnTo>
                    <a:pt x="20470" y="63"/>
                  </a:lnTo>
                  <a:lnTo>
                    <a:pt x="20674" y="125"/>
                  </a:lnTo>
                  <a:lnTo>
                    <a:pt x="20878" y="188"/>
                  </a:lnTo>
                  <a:lnTo>
                    <a:pt x="21082" y="267"/>
                  </a:lnTo>
                  <a:lnTo>
                    <a:pt x="21270" y="361"/>
                  </a:lnTo>
                  <a:lnTo>
                    <a:pt x="21474" y="471"/>
                  </a:lnTo>
                  <a:lnTo>
                    <a:pt x="21663" y="596"/>
                  </a:lnTo>
                  <a:lnTo>
                    <a:pt x="21851" y="737"/>
                  </a:lnTo>
                  <a:lnTo>
                    <a:pt x="22039" y="894"/>
                  </a:lnTo>
                  <a:lnTo>
                    <a:pt x="22212" y="1067"/>
                  </a:lnTo>
                  <a:lnTo>
                    <a:pt x="22400" y="1255"/>
                  </a:lnTo>
                  <a:lnTo>
                    <a:pt x="22572" y="1459"/>
                  </a:lnTo>
                  <a:lnTo>
                    <a:pt x="22745" y="1694"/>
                  </a:lnTo>
                  <a:lnTo>
                    <a:pt x="49411" y="38069"/>
                  </a:lnTo>
                  <a:lnTo>
                    <a:pt x="49411" y="38069"/>
                  </a:lnTo>
                  <a:lnTo>
                    <a:pt x="49568" y="38305"/>
                  </a:lnTo>
                  <a:lnTo>
                    <a:pt x="49709" y="38540"/>
                  </a:lnTo>
                  <a:lnTo>
                    <a:pt x="49834" y="38760"/>
                  </a:lnTo>
                  <a:lnTo>
                    <a:pt x="49929" y="38995"/>
                  </a:lnTo>
                  <a:lnTo>
                    <a:pt x="50023" y="39230"/>
                  </a:lnTo>
                  <a:lnTo>
                    <a:pt x="50085" y="39465"/>
                  </a:lnTo>
                  <a:lnTo>
                    <a:pt x="50132" y="39701"/>
                  </a:lnTo>
                  <a:lnTo>
                    <a:pt x="50180" y="39936"/>
                  </a:lnTo>
                  <a:lnTo>
                    <a:pt x="50195" y="40156"/>
                  </a:lnTo>
                  <a:lnTo>
                    <a:pt x="50195" y="40391"/>
                  </a:lnTo>
                  <a:lnTo>
                    <a:pt x="50180" y="40610"/>
                  </a:lnTo>
                  <a:lnTo>
                    <a:pt x="50164" y="40846"/>
                  </a:lnTo>
                  <a:lnTo>
                    <a:pt x="50117" y="41065"/>
                  </a:lnTo>
                  <a:lnTo>
                    <a:pt x="50070" y="41285"/>
                  </a:lnTo>
                  <a:lnTo>
                    <a:pt x="49991" y="41505"/>
                  </a:lnTo>
                  <a:lnTo>
                    <a:pt x="49913" y="41724"/>
                  </a:lnTo>
                  <a:lnTo>
                    <a:pt x="49819" y="41944"/>
                  </a:lnTo>
                  <a:lnTo>
                    <a:pt x="49725" y="42163"/>
                  </a:lnTo>
                  <a:lnTo>
                    <a:pt x="49599" y="42367"/>
                  </a:lnTo>
                  <a:lnTo>
                    <a:pt x="49474" y="42587"/>
                  </a:lnTo>
                  <a:lnTo>
                    <a:pt x="49333" y="42791"/>
                  </a:lnTo>
                  <a:lnTo>
                    <a:pt x="49176" y="42995"/>
                  </a:lnTo>
                  <a:lnTo>
                    <a:pt x="48846" y="43403"/>
                  </a:lnTo>
                  <a:lnTo>
                    <a:pt x="48485" y="43779"/>
                  </a:lnTo>
                  <a:lnTo>
                    <a:pt x="48093" y="44155"/>
                  </a:lnTo>
                  <a:lnTo>
                    <a:pt x="47654" y="44516"/>
                  </a:lnTo>
                  <a:lnTo>
                    <a:pt x="47199" y="44861"/>
                  </a:lnTo>
                  <a:lnTo>
                    <a:pt x="34305" y="54163"/>
                  </a:lnTo>
                  <a:lnTo>
                    <a:pt x="34305" y="54163"/>
                  </a:lnTo>
                  <a:lnTo>
                    <a:pt x="33835" y="54477"/>
                  </a:lnTo>
                  <a:lnTo>
                    <a:pt x="33364" y="54759"/>
                  </a:lnTo>
                  <a:lnTo>
                    <a:pt x="32894" y="55010"/>
                  </a:lnTo>
                  <a:lnTo>
                    <a:pt x="32423" y="55230"/>
                  </a:lnTo>
                  <a:lnTo>
                    <a:pt x="32188" y="55324"/>
                  </a:lnTo>
                  <a:lnTo>
                    <a:pt x="31968" y="55402"/>
                  </a:lnTo>
                  <a:lnTo>
                    <a:pt x="31733" y="55465"/>
                  </a:lnTo>
                  <a:lnTo>
                    <a:pt x="31498" y="55528"/>
                  </a:lnTo>
                  <a:lnTo>
                    <a:pt x="31278" y="55575"/>
                  </a:lnTo>
                  <a:lnTo>
                    <a:pt x="31043" y="55606"/>
                  </a:lnTo>
                  <a:lnTo>
                    <a:pt x="30823" y="55622"/>
                  </a:lnTo>
                  <a:lnTo>
                    <a:pt x="30604" y="55637"/>
                  </a:lnTo>
                  <a:lnTo>
                    <a:pt x="30384" y="55637"/>
                  </a:lnTo>
                  <a:lnTo>
                    <a:pt x="30164" y="55622"/>
                  </a:lnTo>
                  <a:lnTo>
                    <a:pt x="29945" y="55590"/>
                  </a:lnTo>
                  <a:lnTo>
                    <a:pt x="29725" y="55559"/>
                  </a:lnTo>
                  <a:lnTo>
                    <a:pt x="29521" y="55496"/>
                  </a:lnTo>
                  <a:lnTo>
                    <a:pt x="29317" y="55433"/>
                  </a:lnTo>
                  <a:lnTo>
                    <a:pt x="29113" y="55339"/>
                  </a:lnTo>
                  <a:lnTo>
                    <a:pt x="28909" y="55245"/>
                  </a:lnTo>
                  <a:lnTo>
                    <a:pt x="28706" y="55135"/>
                  </a:lnTo>
                  <a:lnTo>
                    <a:pt x="28517" y="55010"/>
                  </a:lnTo>
                  <a:lnTo>
                    <a:pt x="28329" y="54853"/>
                  </a:lnTo>
                  <a:lnTo>
                    <a:pt x="28141" y="54696"/>
                  </a:lnTo>
                  <a:lnTo>
                    <a:pt x="27953" y="54524"/>
                  </a:lnTo>
                  <a:lnTo>
                    <a:pt x="27764" y="54335"/>
                  </a:lnTo>
                  <a:lnTo>
                    <a:pt x="27592" y="54132"/>
                  </a:lnTo>
                  <a:lnTo>
                    <a:pt x="27419" y="53896"/>
                  </a:lnTo>
                  <a:lnTo>
                    <a:pt x="753" y="17521"/>
                  </a:lnTo>
                  <a:lnTo>
                    <a:pt x="753" y="17521"/>
                  </a:lnTo>
                  <a:lnTo>
                    <a:pt x="596" y="17286"/>
                  </a:lnTo>
                  <a:lnTo>
                    <a:pt x="455" y="17050"/>
                  </a:lnTo>
                  <a:lnTo>
                    <a:pt x="330" y="16815"/>
                  </a:lnTo>
                  <a:lnTo>
                    <a:pt x="236" y="16596"/>
                  </a:lnTo>
                  <a:lnTo>
                    <a:pt x="157" y="16360"/>
                  </a:lnTo>
                  <a:lnTo>
                    <a:pt x="94" y="16125"/>
                  </a:lnTo>
                  <a:lnTo>
                    <a:pt x="32" y="15905"/>
                  </a:lnTo>
                  <a:lnTo>
                    <a:pt x="16" y="15670"/>
                  </a:lnTo>
                  <a:lnTo>
                    <a:pt x="0" y="15450"/>
                  </a:lnTo>
                  <a:lnTo>
                    <a:pt x="0" y="15231"/>
                  </a:lnTo>
                  <a:lnTo>
                    <a:pt x="16" y="14996"/>
                  </a:lnTo>
                  <a:lnTo>
                    <a:pt x="47" y="14776"/>
                  </a:lnTo>
                  <a:lnTo>
                    <a:pt x="94" y="14556"/>
                  </a:lnTo>
                  <a:lnTo>
                    <a:pt x="157" y="14337"/>
                  </a:lnTo>
                  <a:lnTo>
                    <a:pt x="220" y="14133"/>
                  </a:lnTo>
                  <a:lnTo>
                    <a:pt x="314" y="13913"/>
                  </a:lnTo>
                  <a:lnTo>
                    <a:pt x="408" y="13694"/>
                  </a:lnTo>
                  <a:lnTo>
                    <a:pt x="518" y="13490"/>
                  </a:lnTo>
                  <a:lnTo>
                    <a:pt x="643" y="13286"/>
                  </a:lnTo>
                  <a:lnTo>
                    <a:pt x="785" y="13082"/>
                  </a:lnTo>
                  <a:lnTo>
                    <a:pt x="926" y="12878"/>
                  </a:lnTo>
                  <a:lnTo>
                    <a:pt x="1083" y="12674"/>
                  </a:lnTo>
                  <a:lnTo>
                    <a:pt x="1412" y="12282"/>
                  </a:lnTo>
                  <a:lnTo>
                    <a:pt x="1789" y="11905"/>
                  </a:lnTo>
                  <a:lnTo>
                    <a:pt x="2196" y="11529"/>
                  </a:lnTo>
                  <a:lnTo>
                    <a:pt x="2636" y="11168"/>
                  </a:lnTo>
                  <a:lnTo>
                    <a:pt x="3090" y="10823"/>
                  </a:lnTo>
                  <a:lnTo>
                    <a:pt x="3090" y="10823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5616875" y="2673025"/>
              <a:ext cx="186675" cy="140000"/>
            </a:xfrm>
            <a:custGeom>
              <a:rect b="b" l="l" r="r" t="t"/>
              <a:pathLst>
                <a:path extrusionOk="0" h="5600" w="7467">
                  <a:moveTo>
                    <a:pt x="173" y="4878"/>
                  </a:moveTo>
                  <a:lnTo>
                    <a:pt x="6839" y="63"/>
                  </a:lnTo>
                  <a:lnTo>
                    <a:pt x="6839" y="63"/>
                  </a:lnTo>
                  <a:lnTo>
                    <a:pt x="6902" y="31"/>
                  </a:lnTo>
                  <a:lnTo>
                    <a:pt x="6980" y="0"/>
                  </a:lnTo>
                  <a:lnTo>
                    <a:pt x="7059" y="0"/>
                  </a:lnTo>
                  <a:lnTo>
                    <a:pt x="7137" y="0"/>
                  </a:lnTo>
                  <a:lnTo>
                    <a:pt x="7216" y="16"/>
                  </a:lnTo>
                  <a:lnTo>
                    <a:pt x="7278" y="47"/>
                  </a:lnTo>
                  <a:lnTo>
                    <a:pt x="7341" y="94"/>
                  </a:lnTo>
                  <a:lnTo>
                    <a:pt x="7404" y="157"/>
                  </a:lnTo>
                  <a:lnTo>
                    <a:pt x="7404" y="157"/>
                  </a:lnTo>
                  <a:lnTo>
                    <a:pt x="7404" y="157"/>
                  </a:lnTo>
                  <a:lnTo>
                    <a:pt x="7435" y="235"/>
                  </a:lnTo>
                  <a:lnTo>
                    <a:pt x="7467" y="314"/>
                  </a:lnTo>
                  <a:lnTo>
                    <a:pt x="7467" y="392"/>
                  </a:lnTo>
                  <a:lnTo>
                    <a:pt x="7467" y="471"/>
                  </a:lnTo>
                  <a:lnTo>
                    <a:pt x="7451" y="533"/>
                  </a:lnTo>
                  <a:lnTo>
                    <a:pt x="7420" y="612"/>
                  </a:lnTo>
                  <a:lnTo>
                    <a:pt x="7372" y="675"/>
                  </a:lnTo>
                  <a:lnTo>
                    <a:pt x="7310" y="722"/>
                  </a:lnTo>
                  <a:lnTo>
                    <a:pt x="643" y="5521"/>
                  </a:lnTo>
                  <a:lnTo>
                    <a:pt x="643" y="5521"/>
                  </a:lnTo>
                  <a:lnTo>
                    <a:pt x="565" y="5568"/>
                  </a:lnTo>
                  <a:lnTo>
                    <a:pt x="486" y="5600"/>
                  </a:lnTo>
                  <a:lnTo>
                    <a:pt x="424" y="5600"/>
                  </a:lnTo>
                  <a:lnTo>
                    <a:pt x="345" y="5600"/>
                  </a:lnTo>
                  <a:lnTo>
                    <a:pt x="267" y="5584"/>
                  </a:lnTo>
                  <a:lnTo>
                    <a:pt x="188" y="5553"/>
                  </a:lnTo>
                  <a:lnTo>
                    <a:pt x="126" y="5490"/>
                  </a:lnTo>
                  <a:lnTo>
                    <a:pt x="79" y="5443"/>
                  </a:lnTo>
                  <a:lnTo>
                    <a:pt x="79" y="5443"/>
                  </a:lnTo>
                  <a:lnTo>
                    <a:pt x="79" y="5443"/>
                  </a:lnTo>
                  <a:lnTo>
                    <a:pt x="31" y="5365"/>
                  </a:lnTo>
                  <a:lnTo>
                    <a:pt x="16" y="5286"/>
                  </a:lnTo>
                  <a:lnTo>
                    <a:pt x="0" y="5208"/>
                  </a:lnTo>
                  <a:lnTo>
                    <a:pt x="0" y="5129"/>
                  </a:lnTo>
                  <a:lnTo>
                    <a:pt x="31" y="5067"/>
                  </a:lnTo>
                  <a:lnTo>
                    <a:pt x="63" y="4988"/>
                  </a:lnTo>
                  <a:lnTo>
                    <a:pt x="110" y="4925"/>
                  </a:lnTo>
                  <a:lnTo>
                    <a:pt x="173" y="4878"/>
                  </a:lnTo>
                  <a:lnTo>
                    <a:pt x="173" y="4878"/>
                  </a:lnTo>
                  <a:close/>
                </a:path>
              </a:pathLst>
            </a:custGeom>
            <a:solidFill>
              <a:srgbClr val="595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8"/>
            <p:cNvSpPr/>
            <p:nvPr/>
          </p:nvSpPr>
          <p:spPr>
            <a:xfrm>
              <a:off x="5823125" y="2625950"/>
              <a:ext cx="43175" cy="42775"/>
            </a:xfrm>
            <a:custGeom>
              <a:rect b="b" l="l" r="r" t="t"/>
              <a:pathLst>
                <a:path extrusionOk="0" h="1711" w="1727">
                  <a:moveTo>
                    <a:pt x="362" y="158"/>
                  </a:moveTo>
                  <a:lnTo>
                    <a:pt x="362" y="158"/>
                  </a:lnTo>
                  <a:lnTo>
                    <a:pt x="518" y="79"/>
                  </a:lnTo>
                  <a:lnTo>
                    <a:pt x="675" y="16"/>
                  </a:lnTo>
                  <a:lnTo>
                    <a:pt x="832" y="1"/>
                  </a:lnTo>
                  <a:lnTo>
                    <a:pt x="1005" y="16"/>
                  </a:lnTo>
                  <a:lnTo>
                    <a:pt x="1162" y="48"/>
                  </a:lnTo>
                  <a:lnTo>
                    <a:pt x="1303" y="126"/>
                  </a:lnTo>
                  <a:lnTo>
                    <a:pt x="1444" y="220"/>
                  </a:lnTo>
                  <a:lnTo>
                    <a:pt x="1554" y="362"/>
                  </a:lnTo>
                  <a:lnTo>
                    <a:pt x="1554" y="362"/>
                  </a:lnTo>
                  <a:lnTo>
                    <a:pt x="1648" y="503"/>
                  </a:lnTo>
                  <a:lnTo>
                    <a:pt x="1695" y="660"/>
                  </a:lnTo>
                  <a:lnTo>
                    <a:pt x="1726" y="832"/>
                  </a:lnTo>
                  <a:lnTo>
                    <a:pt x="1711" y="989"/>
                  </a:lnTo>
                  <a:lnTo>
                    <a:pt x="1664" y="1146"/>
                  </a:lnTo>
                  <a:lnTo>
                    <a:pt x="1601" y="1303"/>
                  </a:lnTo>
                  <a:lnTo>
                    <a:pt x="1491" y="1444"/>
                  </a:lnTo>
                  <a:lnTo>
                    <a:pt x="1366" y="1554"/>
                  </a:lnTo>
                  <a:lnTo>
                    <a:pt x="1366" y="1554"/>
                  </a:lnTo>
                  <a:lnTo>
                    <a:pt x="1209" y="1632"/>
                  </a:lnTo>
                  <a:lnTo>
                    <a:pt x="1052" y="1695"/>
                  </a:lnTo>
                  <a:lnTo>
                    <a:pt x="895" y="1711"/>
                  </a:lnTo>
                  <a:lnTo>
                    <a:pt x="722" y="1711"/>
                  </a:lnTo>
                  <a:lnTo>
                    <a:pt x="566" y="1663"/>
                  </a:lnTo>
                  <a:lnTo>
                    <a:pt x="424" y="1585"/>
                  </a:lnTo>
                  <a:lnTo>
                    <a:pt x="283" y="1491"/>
                  </a:lnTo>
                  <a:lnTo>
                    <a:pt x="173" y="1365"/>
                  </a:lnTo>
                  <a:lnTo>
                    <a:pt x="173" y="1365"/>
                  </a:lnTo>
                  <a:lnTo>
                    <a:pt x="79" y="1209"/>
                  </a:lnTo>
                  <a:lnTo>
                    <a:pt x="32" y="1052"/>
                  </a:lnTo>
                  <a:lnTo>
                    <a:pt x="1" y="879"/>
                  </a:lnTo>
                  <a:lnTo>
                    <a:pt x="17" y="722"/>
                  </a:lnTo>
                  <a:lnTo>
                    <a:pt x="64" y="565"/>
                  </a:lnTo>
                  <a:lnTo>
                    <a:pt x="126" y="409"/>
                  </a:lnTo>
                  <a:lnTo>
                    <a:pt x="236" y="283"/>
                  </a:lnTo>
                  <a:lnTo>
                    <a:pt x="362" y="158"/>
                  </a:lnTo>
                  <a:lnTo>
                    <a:pt x="362" y="158"/>
                  </a:lnTo>
                  <a:close/>
                </a:path>
              </a:pathLst>
            </a:custGeom>
            <a:solidFill>
              <a:srgbClr val="595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8"/>
            <p:cNvSpPr/>
            <p:nvPr/>
          </p:nvSpPr>
          <p:spPr>
            <a:xfrm>
              <a:off x="5537650" y="2597725"/>
              <a:ext cx="1094125" cy="1217225"/>
            </a:xfrm>
            <a:custGeom>
              <a:rect b="b" l="l" r="r" t="t"/>
              <a:pathLst>
                <a:path extrusionOk="0" h="48689" w="43765">
                  <a:moveTo>
                    <a:pt x="32" y="12973"/>
                  </a:moveTo>
                  <a:lnTo>
                    <a:pt x="18024" y="16"/>
                  </a:lnTo>
                  <a:lnTo>
                    <a:pt x="18024" y="16"/>
                  </a:lnTo>
                  <a:lnTo>
                    <a:pt x="18039" y="0"/>
                  </a:lnTo>
                  <a:lnTo>
                    <a:pt x="18071" y="0"/>
                  </a:lnTo>
                  <a:lnTo>
                    <a:pt x="18102" y="0"/>
                  </a:lnTo>
                  <a:lnTo>
                    <a:pt x="18133" y="32"/>
                  </a:lnTo>
                  <a:lnTo>
                    <a:pt x="43749" y="35607"/>
                  </a:lnTo>
                  <a:lnTo>
                    <a:pt x="43749" y="35607"/>
                  </a:lnTo>
                  <a:lnTo>
                    <a:pt x="43764" y="35638"/>
                  </a:lnTo>
                  <a:lnTo>
                    <a:pt x="43764" y="35654"/>
                  </a:lnTo>
                  <a:lnTo>
                    <a:pt x="43749" y="35686"/>
                  </a:lnTo>
                  <a:lnTo>
                    <a:pt x="43733" y="35717"/>
                  </a:lnTo>
                  <a:lnTo>
                    <a:pt x="25741" y="48673"/>
                  </a:lnTo>
                  <a:lnTo>
                    <a:pt x="25741" y="48673"/>
                  </a:lnTo>
                  <a:lnTo>
                    <a:pt x="25710" y="48689"/>
                  </a:lnTo>
                  <a:lnTo>
                    <a:pt x="25678" y="48689"/>
                  </a:lnTo>
                  <a:lnTo>
                    <a:pt x="25647" y="48673"/>
                  </a:lnTo>
                  <a:lnTo>
                    <a:pt x="25631" y="48658"/>
                  </a:lnTo>
                  <a:lnTo>
                    <a:pt x="16" y="13082"/>
                  </a:lnTo>
                  <a:lnTo>
                    <a:pt x="16" y="13082"/>
                  </a:lnTo>
                  <a:lnTo>
                    <a:pt x="1" y="13051"/>
                  </a:lnTo>
                  <a:lnTo>
                    <a:pt x="1" y="13020"/>
                  </a:lnTo>
                  <a:lnTo>
                    <a:pt x="1" y="12988"/>
                  </a:lnTo>
                  <a:lnTo>
                    <a:pt x="32" y="12973"/>
                  </a:lnTo>
                  <a:lnTo>
                    <a:pt x="32" y="129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5537650" y="2601250"/>
              <a:ext cx="643550" cy="1213700"/>
            </a:xfrm>
            <a:custGeom>
              <a:rect b="b" l="l" r="r" t="t"/>
              <a:pathLst>
                <a:path extrusionOk="0" h="48548" w="25742">
                  <a:moveTo>
                    <a:pt x="32" y="12832"/>
                  </a:moveTo>
                  <a:lnTo>
                    <a:pt x="17835" y="1"/>
                  </a:lnTo>
                  <a:lnTo>
                    <a:pt x="17835" y="1"/>
                  </a:lnTo>
                  <a:lnTo>
                    <a:pt x="25741" y="48532"/>
                  </a:lnTo>
                  <a:lnTo>
                    <a:pt x="25710" y="48548"/>
                  </a:lnTo>
                  <a:lnTo>
                    <a:pt x="25710" y="48548"/>
                  </a:lnTo>
                  <a:lnTo>
                    <a:pt x="25663" y="48532"/>
                  </a:lnTo>
                  <a:lnTo>
                    <a:pt x="25631" y="48517"/>
                  </a:lnTo>
                  <a:lnTo>
                    <a:pt x="16" y="12941"/>
                  </a:lnTo>
                  <a:lnTo>
                    <a:pt x="16" y="12941"/>
                  </a:lnTo>
                  <a:lnTo>
                    <a:pt x="1" y="12910"/>
                  </a:lnTo>
                  <a:lnTo>
                    <a:pt x="1" y="12879"/>
                  </a:lnTo>
                  <a:lnTo>
                    <a:pt x="1" y="12847"/>
                  </a:lnTo>
                  <a:lnTo>
                    <a:pt x="32" y="12832"/>
                  </a:lnTo>
                  <a:lnTo>
                    <a:pt x="32" y="128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>
              <a:off x="6299975" y="2936925"/>
              <a:ext cx="172975" cy="252175"/>
            </a:xfrm>
            <a:custGeom>
              <a:rect b="b" l="l" r="r" t="t"/>
              <a:pathLst>
                <a:path extrusionOk="0" h="10087" w="6919">
                  <a:moveTo>
                    <a:pt x="4848" y="110"/>
                  </a:moveTo>
                  <a:lnTo>
                    <a:pt x="4848" y="110"/>
                  </a:lnTo>
                  <a:lnTo>
                    <a:pt x="5130" y="204"/>
                  </a:lnTo>
                  <a:lnTo>
                    <a:pt x="5381" y="330"/>
                  </a:lnTo>
                  <a:lnTo>
                    <a:pt x="5632" y="471"/>
                  </a:lnTo>
                  <a:lnTo>
                    <a:pt x="5852" y="628"/>
                  </a:lnTo>
                  <a:lnTo>
                    <a:pt x="6056" y="816"/>
                  </a:lnTo>
                  <a:lnTo>
                    <a:pt x="6244" y="1020"/>
                  </a:lnTo>
                  <a:lnTo>
                    <a:pt x="6416" y="1240"/>
                  </a:lnTo>
                  <a:lnTo>
                    <a:pt x="6558" y="1459"/>
                  </a:lnTo>
                  <a:lnTo>
                    <a:pt x="6683" y="1710"/>
                  </a:lnTo>
                  <a:lnTo>
                    <a:pt x="6777" y="1961"/>
                  </a:lnTo>
                  <a:lnTo>
                    <a:pt x="6856" y="2228"/>
                  </a:lnTo>
                  <a:lnTo>
                    <a:pt x="6903" y="2510"/>
                  </a:lnTo>
                  <a:lnTo>
                    <a:pt x="6918" y="2777"/>
                  </a:lnTo>
                  <a:lnTo>
                    <a:pt x="6918" y="3059"/>
                  </a:lnTo>
                  <a:lnTo>
                    <a:pt x="6887" y="3357"/>
                  </a:lnTo>
                  <a:lnTo>
                    <a:pt x="6824" y="3640"/>
                  </a:lnTo>
                  <a:lnTo>
                    <a:pt x="5601" y="8000"/>
                  </a:lnTo>
                  <a:lnTo>
                    <a:pt x="5601" y="8000"/>
                  </a:lnTo>
                  <a:lnTo>
                    <a:pt x="5507" y="8283"/>
                  </a:lnTo>
                  <a:lnTo>
                    <a:pt x="5397" y="8534"/>
                  </a:lnTo>
                  <a:lnTo>
                    <a:pt x="5256" y="8785"/>
                  </a:lnTo>
                  <a:lnTo>
                    <a:pt x="5083" y="9004"/>
                  </a:lnTo>
                  <a:lnTo>
                    <a:pt x="4911" y="9208"/>
                  </a:lnTo>
                  <a:lnTo>
                    <a:pt x="4707" y="9396"/>
                  </a:lnTo>
                  <a:lnTo>
                    <a:pt x="4487" y="9569"/>
                  </a:lnTo>
                  <a:lnTo>
                    <a:pt x="4252" y="9710"/>
                  </a:lnTo>
                  <a:lnTo>
                    <a:pt x="4001" y="9836"/>
                  </a:lnTo>
                  <a:lnTo>
                    <a:pt x="3750" y="9930"/>
                  </a:lnTo>
                  <a:lnTo>
                    <a:pt x="3483" y="10008"/>
                  </a:lnTo>
                  <a:lnTo>
                    <a:pt x="3217" y="10055"/>
                  </a:lnTo>
                  <a:lnTo>
                    <a:pt x="2934" y="10087"/>
                  </a:lnTo>
                  <a:lnTo>
                    <a:pt x="2652" y="10071"/>
                  </a:lnTo>
                  <a:lnTo>
                    <a:pt x="2369" y="10039"/>
                  </a:lnTo>
                  <a:lnTo>
                    <a:pt x="2087" y="9977"/>
                  </a:lnTo>
                  <a:lnTo>
                    <a:pt x="2087" y="9977"/>
                  </a:lnTo>
                  <a:lnTo>
                    <a:pt x="1805" y="9883"/>
                  </a:lnTo>
                  <a:lnTo>
                    <a:pt x="1554" y="9757"/>
                  </a:lnTo>
                  <a:lnTo>
                    <a:pt x="1303" y="9616"/>
                  </a:lnTo>
                  <a:lnTo>
                    <a:pt x="1083" y="9459"/>
                  </a:lnTo>
                  <a:lnTo>
                    <a:pt x="864" y="9271"/>
                  </a:lnTo>
                  <a:lnTo>
                    <a:pt x="675" y="9067"/>
                  </a:lnTo>
                  <a:lnTo>
                    <a:pt x="519" y="8863"/>
                  </a:lnTo>
                  <a:lnTo>
                    <a:pt x="377" y="8628"/>
                  </a:lnTo>
                  <a:lnTo>
                    <a:pt x="252" y="8377"/>
                  </a:lnTo>
                  <a:lnTo>
                    <a:pt x="158" y="8126"/>
                  </a:lnTo>
                  <a:lnTo>
                    <a:pt x="79" y="7859"/>
                  </a:lnTo>
                  <a:lnTo>
                    <a:pt x="32" y="7577"/>
                  </a:lnTo>
                  <a:lnTo>
                    <a:pt x="1" y="7310"/>
                  </a:lnTo>
                  <a:lnTo>
                    <a:pt x="17" y="7028"/>
                  </a:lnTo>
                  <a:lnTo>
                    <a:pt x="48" y="6745"/>
                  </a:lnTo>
                  <a:lnTo>
                    <a:pt x="111" y="6463"/>
                  </a:lnTo>
                  <a:lnTo>
                    <a:pt x="1334" y="2087"/>
                  </a:lnTo>
                  <a:lnTo>
                    <a:pt x="1334" y="2087"/>
                  </a:lnTo>
                  <a:lnTo>
                    <a:pt x="1428" y="1804"/>
                  </a:lnTo>
                  <a:lnTo>
                    <a:pt x="1538" y="1553"/>
                  </a:lnTo>
                  <a:lnTo>
                    <a:pt x="1679" y="1302"/>
                  </a:lnTo>
                  <a:lnTo>
                    <a:pt x="1836" y="1083"/>
                  </a:lnTo>
                  <a:lnTo>
                    <a:pt x="2024" y="879"/>
                  </a:lnTo>
                  <a:lnTo>
                    <a:pt x="2228" y="691"/>
                  </a:lnTo>
                  <a:lnTo>
                    <a:pt x="2448" y="518"/>
                  </a:lnTo>
                  <a:lnTo>
                    <a:pt x="2683" y="377"/>
                  </a:lnTo>
                  <a:lnTo>
                    <a:pt x="2918" y="252"/>
                  </a:lnTo>
                  <a:lnTo>
                    <a:pt x="3185" y="157"/>
                  </a:lnTo>
                  <a:lnTo>
                    <a:pt x="3452" y="79"/>
                  </a:lnTo>
                  <a:lnTo>
                    <a:pt x="3718" y="32"/>
                  </a:lnTo>
                  <a:lnTo>
                    <a:pt x="4001" y="1"/>
                  </a:lnTo>
                  <a:lnTo>
                    <a:pt x="4283" y="16"/>
                  </a:lnTo>
                  <a:lnTo>
                    <a:pt x="4566" y="48"/>
                  </a:lnTo>
                  <a:lnTo>
                    <a:pt x="4848" y="110"/>
                  </a:lnTo>
                  <a:lnTo>
                    <a:pt x="4848" y="110"/>
                  </a:lnTo>
                  <a:close/>
                </a:path>
              </a:pathLst>
            </a:custGeom>
            <a:solidFill>
              <a:srgbClr val="EFC5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>
              <a:off x="6406650" y="3666700"/>
              <a:ext cx="68650" cy="68275"/>
            </a:xfrm>
            <a:custGeom>
              <a:rect b="b" l="l" r="r" t="t"/>
              <a:pathLst>
                <a:path extrusionOk="0" h="2731" w="2746">
                  <a:moveTo>
                    <a:pt x="565" y="252"/>
                  </a:moveTo>
                  <a:lnTo>
                    <a:pt x="565" y="252"/>
                  </a:lnTo>
                  <a:lnTo>
                    <a:pt x="691" y="189"/>
                  </a:lnTo>
                  <a:lnTo>
                    <a:pt x="816" y="126"/>
                  </a:lnTo>
                  <a:lnTo>
                    <a:pt x="942" y="64"/>
                  </a:lnTo>
                  <a:lnTo>
                    <a:pt x="1067" y="32"/>
                  </a:lnTo>
                  <a:lnTo>
                    <a:pt x="1193" y="16"/>
                  </a:lnTo>
                  <a:lnTo>
                    <a:pt x="1334" y="1"/>
                  </a:lnTo>
                  <a:lnTo>
                    <a:pt x="1459" y="1"/>
                  </a:lnTo>
                  <a:lnTo>
                    <a:pt x="1585" y="16"/>
                  </a:lnTo>
                  <a:lnTo>
                    <a:pt x="1726" y="48"/>
                  </a:lnTo>
                  <a:lnTo>
                    <a:pt x="1851" y="79"/>
                  </a:lnTo>
                  <a:lnTo>
                    <a:pt x="1961" y="142"/>
                  </a:lnTo>
                  <a:lnTo>
                    <a:pt x="2087" y="205"/>
                  </a:lnTo>
                  <a:lnTo>
                    <a:pt x="2197" y="267"/>
                  </a:lnTo>
                  <a:lnTo>
                    <a:pt x="2291" y="362"/>
                  </a:lnTo>
                  <a:lnTo>
                    <a:pt x="2400" y="456"/>
                  </a:lnTo>
                  <a:lnTo>
                    <a:pt x="2479" y="565"/>
                  </a:lnTo>
                  <a:lnTo>
                    <a:pt x="2479" y="565"/>
                  </a:lnTo>
                  <a:lnTo>
                    <a:pt x="2557" y="691"/>
                  </a:lnTo>
                  <a:lnTo>
                    <a:pt x="2620" y="816"/>
                  </a:lnTo>
                  <a:lnTo>
                    <a:pt x="2667" y="942"/>
                  </a:lnTo>
                  <a:lnTo>
                    <a:pt x="2698" y="1067"/>
                  </a:lnTo>
                  <a:lnTo>
                    <a:pt x="2730" y="1193"/>
                  </a:lnTo>
                  <a:lnTo>
                    <a:pt x="2746" y="1334"/>
                  </a:lnTo>
                  <a:lnTo>
                    <a:pt x="2730" y="1460"/>
                  </a:lnTo>
                  <a:lnTo>
                    <a:pt x="2714" y="1585"/>
                  </a:lnTo>
                  <a:lnTo>
                    <a:pt x="2698" y="1711"/>
                  </a:lnTo>
                  <a:lnTo>
                    <a:pt x="2651" y="1836"/>
                  </a:lnTo>
                  <a:lnTo>
                    <a:pt x="2604" y="1962"/>
                  </a:lnTo>
                  <a:lnTo>
                    <a:pt x="2542" y="2087"/>
                  </a:lnTo>
                  <a:lnTo>
                    <a:pt x="2463" y="2197"/>
                  </a:lnTo>
                  <a:lnTo>
                    <a:pt x="2385" y="2291"/>
                  </a:lnTo>
                  <a:lnTo>
                    <a:pt x="2275" y="2385"/>
                  </a:lnTo>
                  <a:lnTo>
                    <a:pt x="2165" y="2479"/>
                  </a:lnTo>
                  <a:lnTo>
                    <a:pt x="2165" y="2479"/>
                  </a:lnTo>
                  <a:lnTo>
                    <a:pt x="2055" y="2558"/>
                  </a:lnTo>
                  <a:lnTo>
                    <a:pt x="1930" y="2620"/>
                  </a:lnTo>
                  <a:lnTo>
                    <a:pt x="1804" y="2667"/>
                  </a:lnTo>
                  <a:lnTo>
                    <a:pt x="1679" y="2699"/>
                  </a:lnTo>
                  <a:lnTo>
                    <a:pt x="1538" y="2730"/>
                  </a:lnTo>
                  <a:lnTo>
                    <a:pt x="1412" y="2730"/>
                  </a:lnTo>
                  <a:lnTo>
                    <a:pt x="1287" y="2730"/>
                  </a:lnTo>
                  <a:lnTo>
                    <a:pt x="1146" y="2714"/>
                  </a:lnTo>
                  <a:lnTo>
                    <a:pt x="1020" y="2699"/>
                  </a:lnTo>
                  <a:lnTo>
                    <a:pt x="895" y="2652"/>
                  </a:lnTo>
                  <a:lnTo>
                    <a:pt x="769" y="2605"/>
                  </a:lnTo>
                  <a:lnTo>
                    <a:pt x="659" y="2542"/>
                  </a:lnTo>
                  <a:lnTo>
                    <a:pt x="549" y="2463"/>
                  </a:lnTo>
                  <a:lnTo>
                    <a:pt x="440" y="2369"/>
                  </a:lnTo>
                  <a:lnTo>
                    <a:pt x="346" y="2275"/>
                  </a:lnTo>
                  <a:lnTo>
                    <a:pt x="267" y="2165"/>
                  </a:lnTo>
                  <a:lnTo>
                    <a:pt x="267" y="2165"/>
                  </a:lnTo>
                  <a:lnTo>
                    <a:pt x="189" y="2056"/>
                  </a:lnTo>
                  <a:lnTo>
                    <a:pt x="126" y="1930"/>
                  </a:lnTo>
                  <a:lnTo>
                    <a:pt x="79" y="1805"/>
                  </a:lnTo>
                  <a:lnTo>
                    <a:pt x="32" y="1679"/>
                  </a:lnTo>
                  <a:lnTo>
                    <a:pt x="16" y="1538"/>
                  </a:lnTo>
                  <a:lnTo>
                    <a:pt x="0" y="1413"/>
                  </a:lnTo>
                  <a:lnTo>
                    <a:pt x="0" y="1287"/>
                  </a:lnTo>
                  <a:lnTo>
                    <a:pt x="16" y="1146"/>
                  </a:lnTo>
                  <a:lnTo>
                    <a:pt x="48" y="1020"/>
                  </a:lnTo>
                  <a:lnTo>
                    <a:pt x="79" y="895"/>
                  </a:lnTo>
                  <a:lnTo>
                    <a:pt x="142" y="769"/>
                  </a:lnTo>
                  <a:lnTo>
                    <a:pt x="204" y="660"/>
                  </a:lnTo>
                  <a:lnTo>
                    <a:pt x="283" y="550"/>
                  </a:lnTo>
                  <a:lnTo>
                    <a:pt x="361" y="440"/>
                  </a:lnTo>
                  <a:lnTo>
                    <a:pt x="455" y="346"/>
                  </a:lnTo>
                  <a:lnTo>
                    <a:pt x="565" y="252"/>
                  </a:lnTo>
                  <a:lnTo>
                    <a:pt x="565" y="252"/>
                  </a:lnTo>
                  <a:close/>
                </a:path>
              </a:pathLst>
            </a:custGeom>
            <a:solidFill>
              <a:srgbClr val="595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8"/>
            <p:cNvSpPr/>
            <p:nvPr/>
          </p:nvSpPr>
          <p:spPr>
            <a:xfrm>
              <a:off x="5672150" y="3308275"/>
              <a:ext cx="422375" cy="704325"/>
            </a:xfrm>
            <a:custGeom>
              <a:rect b="b" l="l" r="r" t="t"/>
              <a:pathLst>
                <a:path extrusionOk="0" h="28173" w="16895">
                  <a:moveTo>
                    <a:pt x="14981" y="28000"/>
                  </a:moveTo>
                  <a:lnTo>
                    <a:pt x="16895" y="27357"/>
                  </a:lnTo>
                  <a:lnTo>
                    <a:pt x="15891" y="25067"/>
                  </a:lnTo>
                  <a:lnTo>
                    <a:pt x="7122" y="4032"/>
                  </a:lnTo>
                  <a:lnTo>
                    <a:pt x="7122" y="4032"/>
                  </a:lnTo>
                  <a:lnTo>
                    <a:pt x="6950" y="3687"/>
                  </a:lnTo>
                  <a:lnTo>
                    <a:pt x="6761" y="3342"/>
                  </a:lnTo>
                  <a:lnTo>
                    <a:pt x="6542" y="3013"/>
                  </a:lnTo>
                  <a:lnTo>
                    <a:pt x="6307" y="2715"/>
                  </a:lnTo>
                  <a:lnTo>
                    <a:pt x="6040" y="2417"/>
                  </a:lnTo>
                  <a:lnTo>
                    <a:pt x="5773" y="2134"/>
                  </a:lnTo>
                  <a:lnTo>
                    <a:pt x="5491" y="1868"/>
                  </a:lnTo>
                  <a:lnTo>
                    <a:pt x="5193" y="1617"/>
                  </a:lnTo>
                  <a:lnTo>
                    <a:pt x="4879" y="1381"/>
                  </a:lnTo>
                  <a:lnTo>
                    <a:pt x="4565" y="1162"/>
                  </a:lnTo>
                  <a:lnTo>
                    <a:pt x="4236" y="974"/>
                  </a:lnTo>
                  <a:lnTo>
                    <a:pt x="3922" y="785"/>
                  </a:lnTo>
                  <a:lnTo>
                    <a:pt x="3593" y="628"/>
                  </a:lnTo>
                  <a:lnTo>
                    <a:pt x="3263" y="472"/>
                  </a:lnTo>
                  <a:lnTo>
                    <a:pt x="2950" y="346"/>
                  </a:lnTo>
                  <a:lnTo>
                    <a:pt x="2636" y="236"/>
                  </a:lnTo>
                  <a:lnTo>
                    <a:pt x="2322" y="158"/>
                  </a:lnTo>
                  <a:lnTo>
                    <a:pt x="2024" y="79"/>
                  </a:lnTo>
                  <a:lnTo>
                    <a:pt x="1742" y="32"/>
                  </a:lnTo>
                  <a:lnTo>
                    <a:pt x="1460" y="1"/>
                  </a:lnTo>
                  <a:lnTo>
                    <a:pt x="1209" y="1"/>
                  </a:lnTo>
                  <a:lnTo>
                    <a:pt x="973" y="17"/>
                  </a:lnTo>
                  <a:lnTo>
                    <a:pt x="754" y="48"/>
                  </a:lnTo>
                  <a:lnTo>
                    <a:pt x="565" y="111"/>
                  </a:lnTo>
                  <a:lnTo>
                    <a:pt x="393" y="189"/>
                  </a:lnTo>
                  <a:lnTo>
                    <a:pt x="252" y="283"/>
                  </a:lnTo>
                  <a:lnTo>
                    <a:pt x="189" y="346"/>
                  </a:lnTo>
                  <a:lnTo>
                    <a:pt x="142" y="409"/>
                  </a:lnTo>
                  <a:lnTo>
                    <a:pt x="95" y="487"/>
                  </a:lnTo>
                  <a:lnTo>
                    <a:pt x="64" y="566"/>
                  </a:lnTo>
                  <a:lnTo>
                    <a:pt x="32" y="644"/>
                  </a:lnTo>
                  <a:lnTo>
                    <a:pt x="1" y="738"/>
                  </a:lnTo>
                  <a:lnTo>
                    <a:pt x="1" y="832"/>
                  </a:lnTo>
                  <a:lnTo>
                    <a:pt x="1" y="942"/>
                  </a:lnTo>
                  <a:lnTo>
                    <a:pt x="16" y="1162"/>
                  </a:lnTo>
                  <a:lnTo>
                    <a:pt x="95" y="1413"/>
                  </a:lnTo>
                  <a:lnTo>
                    <a:pt x="10306" y="25757"/>
                  </a:lnTo>
                  <a:lnTo>
                    <a:pt x="10306" y="25757"/>
                  </a:lnTo>
                  <a:lnTo>
                    <a:pt x="10479" y="26086"/>
                  </a:lnTo>
                  <a:lnTo>
                    <a:pt x="10667" y="26400"/>
                  </a:lnTo>
                  <a:lnTo>
                    <a:pt x="10887" y="26698"/>
                  </a:lnTo>
                  <a:lnTo>
                    <a:pt x="11122" y="26965"/>
                  </a:lnTo>
                  <a:lnTo>
                    <a:pt x="11389" y="27200"/>
                  </a:lnTo>
                  <a:lnTo>
                    <a:pt x="11671" y="27420"/>
                  </a:lnTo>
                  <a:lnTo>
                    <a:pt x="11969" y="27624"/>
                  </a:lnTo>
                  <a:lnTo>
                    <a:pt x="12283" y="27780"/>
                  </a:lnTo>
                  <a:lnTo>
                    <a:pt x="12612" y="27922"/>
                  </a:lnTo>
                  <a:lnTo>
                    <a:pt x="12942" y="28031"/>
                  </a:lnTo>
                  <a:lnTo>
                    <a:pt x="13271" y="28110"/>
                  </a:lnTo>
                  <a:lnTo>
                    <a:pt x="13616" y="28157"/>
                  </a:lnTo>
                  <a:lnTo>
                    <a:pt x="13961" y="28173"/>
                  </a:lnTo>
                  <a:lnTo>
                    <a:pt x="14306" y="28141"/>
                  </a:lnTo>
                  <a:lnTo>
                    <a:pt x="14651" y="28094"/>
                  </a:lnTo>
                  <a:lnTo>
                    <a:pt x="14824" y="28047"/>
                  </a:lnTo>
                  <a:lnTo>
                    <a:pt x="14981" y="28000"/>
                  </a:lnTo>
                  <a:lnTo>
                    <a:pt x="14981" y="28000"/>
                  </a:lnTo>
                  <a:close/>
                </a:path>
              </a:pathLst>
            </a:custGeom>
            <a:solidFill>
              <a:srgbClr val="FCD4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8"/>
            <p:cNvSpPr/>
            <p:nvPr/>
          </p:nvSpPr>
          <p:spPr>
            <a:xfrm>
              <a:off x="6401950" y="3116525"/>
              <a:ext cx="178450" cy="271000"/>
            </a:xfrm>
            <a:custGeom>
              <a:rect b="b" l="l" r="r" t="t"/>
              <a:pathLst>
                <a:path extrusionOk="0" h="10840" w="7138">
                  <a:moveTo>
                    <a:pt x="5051" y="110"/>
                  </a:moveTo>
                  <a:lnTo>
                    <a:pt x="5051" y="110"/>
                  </a:lnTo>
                  <a:lnTo>
                    <a:pt x="5333" y="205"/>
                  </a:lnTo>
                  <a:lnTo>
                    <a:pt x="5584" y="314"/>
                  </a:lnTo>
                  <a:lnTo>
                    <a:pt x="5835" y="456"/>
                  </a:lnTo>
                  <a:lnTo>
                    <a:pt x="6055" y="628"/>
                  </a:lnTo>
                  <a:lnTo>
                    <a:pt x="6259" y="801"/>
                  </a:lnTo>
                  <a:lnTo>
                    <a:pt x="6447" y="1005"/>
                  </a:lnTo>
                  <a:lnTo>
                    <a:pt x="6620" y="1224"/>
                  </a:lnTo>
                  <a:lnTo>
                    <a:pt x="6761" y="1459"/>
                  </a:lnTo>
                  <a:lnTo>
                    <a:pt x="6886" y="1710"/>
                  </a:lnTo>
                  <a:lnTo>
                    <a:pt x="6980" y="1961"/>
                  </a:lnTo>
                  <a:lnTo>
                    <a:pt x="7059" y="2228"/>
                  </a:lnTo>
                  <a:lnTo>
                    <a:pt x="7106" y="2495"/>
                  </a:lnTo>
                  <a:lnTo>
                    <a:pt x="7137" y="2777"/>
                  </a:lnTo>
                  <a:lnTo>
                    <a:pt x="7122" y="3059"/>
                  </a:lnTo>
                  <a:lnTo>
                    <a:pt x="7090" y="3342"/>
                  </a:lnTo>
                  <a:lnTo>
                    <a:pt x="7028" y="3624"/>
                  </a:lnTo>
                  <a:lnTo>
                    <a:pt x="5600" y="8753"/>
                  </a:lnTo>
                  <a:lnTo>
                    <a:pt x="5600" y="8753"/>
                  </a:lnTo>
                  <a:lnTo>
                    <a:pt x="5506" y="9036"/>
                  </a:lnTo>
                  <a:lnTo>
                    <a:pt x="5381" y="9287"/>
                  </a:lnTo>
                  <a:lnTo>
                    <a:pt x="5239" y="9538"/>
                  </a:lnTo>
                  <a:lnTo>
                    <a:pt x="5082" y="9757"/>
                  </a:lnTo>
                  <a:lnTo>
                    <a:pt x="4894" y="9961"/>
                  </a:lnTo>
                  <a:lnTo>
                    <a:pt x="4690" y="10149"/>
                  </a:lnTo>
                  <a:lnTo>
                    <a:pt x="4471" y="10322"/>
                  </a:lnTo>
                  <a:lnTo>
                    <a:pt x="4251" y="10463"/>
                  </a:lnTo>
                  <a:lnTo>
                    <a:pt x="4000" y="10589"/>
                  </a:lnTo>
                  <a:lnTo>
                    <a:pt x="3749" y="10683"/>
                  </a:lnTo>
                  <a:lnTo>
                    <a:pt x="3483" y="10761"/>
                  </a:lnTo>
                  <a:lnTo>
                    <a:pt x="3200" y="10808"/>
                  </a:lnTo>
                  <a:lnTo>
                    <a:pt x="2934" y="10840"/>
                  </a:lnTo>
                  <a:lnTo>
                    <a:pt x="2651" y="10824"/>
                  </a:lnTo>
                  <a:lnTo>
                    <a:pt x="2353" y="10792"/>
                  </a:lnTo>
                  <a:lnTo>
                    <a:pt x="2071" y="10730"/>
                  </a:lnTo>
                  <a:lnTo>
                    <a:pt x="2071" y="10730"/>
                  </a:lnTo>
                  <a:lnTo>
                    <a:pt x="1804" y="10636"/>
                  </a:lnTo>
                  <a:lnTo>
                    <a:pt x="1537" y="10510"/>
                  </a:lnTo>
                  <a:lnTo>
                    <a:pt x="1302" y="10369"/>
                  </a:lnTo>
                  <a:lnTo>
                    <a:pt x="1067" y="10212"/>
                  </a:lnTo>
                  <a:lnTo>
                    <a:pt x="863" y="10024"/>
                  </a:lnTo>
                  <a:lnTo>
                    <a:pt x="675" y="9820"/>
                  </a:lnTo>
                  <a:lnTo>
                    <a:pt x="518" y="9616"/>
                  </a:lnTo>
                  <a:lnTo>
                    <a:pt x="361" y="9381"/>
                  </a:lnTo>
                  <a:lnTo>
                    <a:pt x="236" y="9130"/>
                  </a:lnTo>
                  <a:lnTo>
                    <a:pt x="141" y="8879"/>
                  </a:lnTo>
                  <a:lnTo>
                    <a:pt x="63" y="8612"/>
                  </a:lnTo>
                  <a:lnTo>
                    <a:pt x="16" y="8330"/>
                  </a:lnTo>
                  <a:lnTo>
                    <a:pt x="0" y="8063"/>
                  </a:lnTo>
                  <a:lnTo>
                    <a:pt x="0" y="7781"/>
                  </a:lnTo>
                  <a:lnTo>
                    <a:pt x="32" y="7498"/>
                  </a:lnTo>
                  <a:lnTo>
                    <a:pt x="110" y="7216"/>
                  </a:lnTo>
                  <a:lnTo>
                    <a:pt x="1537" y="2071"/>
                  </a:lnTo>
                  <a:lnTo>
                    <a:pt x="1537" y="2071"/>
                  </a:lnTo>
                  <a:lnTo>
                    <a:pt x="1632" y="1805"/>
                  </a:lnTo>
                  <a:lnTo>
                    <a:pt x="1741" y="1538"/>
                  </a:lnTo>
                  <a:lnTo>
                    <a:pt x="1883" y="1303"/>
                  </a:lnTo>
                  <a:lnTo>
                    <a:pt x="2055" y="1067"/>
                  </a:lnTo>
                  <a:lnTo>
                    <a:pt x="2228" y="863"/>
                  </a:lnTo>
                  <a:lnTo>
                    <a:pt x="2432" y="675"/>
                  </a:lnTo>
                  <a:lnTo>
                    <a:pt x="2651" y="518"/>
                  </a:lnTo>
                  <a:lnTo>
                    <a:pt x="2886" y="361"/>
                  </a:lnTo>
                  <a:lnTo>
                    <a:pt x="3137" y="236"/>
                  </a:lnTo>
                  <a:lnTo>
                    <a:pt x="3388" y="142"/>
                  </a:lnTo>
                  <a:lnTo>
                    <a:pt x="3655" y="63"/>
                  </a:lnTo>
                  <a:lnTo>
                    <a:pt x="3922" y="16"/>
                  </a:lnTo>
                  <a:lnTo>
                    <a:pt x="4204" y="1"/>
                  </a:lnTo>
                  <a:lnTo>
                    <a:pt x="4486" y="1"/>
                  </a:lnTo>
                  <a:lnTo>
                    <a:pt x="4769" y="48"/>
                  </a:lnTo>
                  <a:lnTo>
                    <a:pt x="5051" y="110"/>
                  </a:lnTo>
                  <a:lnTo>
                    <a:pt x="5051" y="110"/>
                  </a:lnTo>
                  <a:close/>
                </a:path>
              </a:pathLst>
            </a:custGeom>
            <a:solidFill>
              <a:srgbClr val="EFC5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8"/>
            <p:cNvSpPr/>
            <p:nvPr/>
          </p:nvSpPr>
          <p:spPr>
            <a:xfrm>
              <a:off x="5975275" y="3986700"/>
              <a:ext cx="550600" cy="387850"/>
            </a:xfrm>
            <a:custGeom>
              <a:rect b="b" l="l" r="r" t="t"/>
              <a:pathLst>
                <a:path extrusionOk="0" h="15514" w="22024">
                  <a:moveTo>
                    <a:pt x="2511" y="15514"/>
                  </a:moveTo>
                  <a:lnTo>
                    <a:pt x="1" y="6463"/>
                  </a:lnTo>
                  <a:lnTo>
                    <a:pt x="19075" y="0"/>
                  </a:lnTo>
                  <a:lnTo>
                    <a:pt x="22024" y="8580"/>
                  </a:lnTo>
                  <a:lnTo>
                    <a:pt x="2511" y="15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8"/>
            <p:cNvSpPr/>
            <p:nvPr/>
          </p:nvSpPr>
          <p:spPr>
            <a:xfrm>
              <a:off x="6200000" y="3986700"/>
              <a:ext cx="318425" cy="280400"/>
            </a:xfrm>
            <a:custGeom>
              <a:rect b="b" l="l" r="r" t="t"/>
              <a:pathLst>
                <a:path extrusionOk="0" h="11216" w="12737">
                  <a:moveTo>
                    <a:pt x="10086" y="0"/>
                  </a:moveTo>
                  <a:lnTo>
                    <a:pt x="0" y="3420"/>
                  </a:lnTo>
                  <a:lnTo>
                    <a:pt x="2510" y="11216"/>
                  </a:lnTo>
                  <a:lnTo>
                    <a:pt x="12737" y="7733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8"/>
            <p:cNvSpPr/>
            <p:nvPr/>
          </p:nvSpPr>
          <p:spPr>
            <a:xfrm>
              <a:off x="5950975" y="4084725"/>
              <a:ext cx="875700" cy="1085475"/>
            </a:xfrm>
            <a:custGeom>
              <a:rect b="b" l="l" r="r" t="t"/>
              <a:pathLst>
                <a:path extrusionOk="0" h="43419" w="35028">
                  <a:moveTo>
                    <a:pt x="0" y="8895"/>
                  </a:moveTo>
                  <a:lnTo>
                    <a:pt x="11232" y="43419"/>
                  </a:lnTo>
                  <a:lnTo>
                    <a:pt x="35027" y="34290"/>
                  </a:lnTo>
                  <a:lnTo>
                    <a:pt x="23200" y="1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8"/>
            <p:cNvSpPr/>
            <p:nvPr/>
          </p:nvSpPr>
          <p:spPr>
            <a:xfrm>
              <a:off x="6238800" y="4084725"/>
              <a:ext cx="603550" cy="971375"/>
            </a:xfrm>
            <a:custGeom>
              <a:rect b="b" l="l" r="r" t="t"/>
              <a:pathLst>
                <a:path extrusionOk="0" h="38855" w="24142">
                  <a:moveTo>
                    <a:pt x="1" y="4487"/>
                  </a:moveTo>
                  <a:lnTo>
                    <a:pt x="11608" y="38854"/>
                  </a:lnTo>
                  <a:lnTo>
                    <a:pt x="24142" y="34055"/>
                  </a:lnTo>
                  <a:lnTo>
                    <a:pt x="11687" y="1"/>
                  </a:lnTo>
                  <a:lnTo>
                    <a:pt x="1" y="4487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8"/>
            <p:cNvSpPr/>
            <p:nvPr/>
          </p:nvSpPr>
          <p:spPr>
            <a:xfrm>
              <a:off x="6290175" y="3698475"/>
              <a:ext cx="506300" cy="341575"/>
            </a:xfrm>
            <a:custGeom>
              <a:rect b="b" l="l" r="r" t="t"/>
              <a:pathLst>
                <a:path extrusionOk="0" h="13663" w="20252">
                  <a:moveTo>
                    <a:pt x="1" y="2134"/>
                  </a:moveTo>
                  <a:lnTo>
                    <a:pt x="1" y="2134"/>
                  </a:lnTo>
                  <a:lnTo>
                    <a:pt x="518" y="2541"/>
                  </a:lnTo>
                  <a:lnTo>
                    <a:pt x="1287" y="3185"/>
                  </a:lnTo>
                  <a:lnTo>
                    <a:pt x="2307" y="4000"/>
                  </a:lnTo>
                  <a:lnTo>
                    <a:pt x="3499" y="4957"/>
                  </a:lnTo>
                  <a:lnTo>
                    <a:pt x="4848" y="6024"/>
                  </a:lnTo>
                  <a:lnTo>
                    <a:pt x="6322" y="7153"/>
                  </a:lnTo>
                  <a:lnTo>
                    <a:pt x="7106" y="7733"/>
                  </a:lnTo>
                  <a:lnTo>
                    <a:pt x="7891" y="8314"/>
                  </a:lnTo>
                  <a:lnTo>
                    <a:pt x="8691" y="8878"/>
                  </a:lnTo>
                  <a:lnTo>
                    <a:pt x="9491" y="9443"/>
                  </a:lnTo>
                  <a:lnTo>
                    <a:pt x="10306" y="9992"/>
                  </a:lnTo>
                  <a:lnTo>
                    <a:pt x="11122" y="10525"/>
                  </a:lnTo>
                  <a:lnTo>
                    <a:pt x="11922" y="11027"/>
                  </a:lnTo>
                  <a:lnTo>
                    <a:pt x="12722" y="11498"/>
                  </a:lnTo>
                  <a:lnTo>
                    <a:pt x="13491" y="11937"/>
                  </a:lnTo>
                  <a:lnTo>
                    <a:pt x="14259" y="12345"/>
                  </a:lnTo>
                  <a:lnTo>
                    <a:pt x="14996" y="12706"/>
                  </a:lnTo>
                  <a:lnTo>
                    <a:pt x="15702" y="13020"/>
                  </a:lnTo>
                  <a:lnTo>
                    <a:pt x="16047" y="13145"/>
                  </a:lnTo>
                  <a:lnTo>
                    <a:pt x="16377" y="13270"/>
                  </a:lnTo>
                  <a:lnTo>
                    <a:pt x="16706" y="13365"/>
                  </a:lnTo>
                  <a:lnTo>
                    <a:pt x="17020" y="13459"/>
                  </a:lnTo>
                  <a:lnTo>
                    <a:pt x="17318" y="13537"/>
                  </a:lnTo>
                  <a:lnTo>
                    <a:pt x="17616" y="13584"/>
                  </a:lnTo>
                  <a:lnTo>
                    <a:pt x="17898" y="13631"/>
                  </a:lnTo>
                  <a:lnTo>
                    <a:pt x="18165" y="13647"/>
                  </a:lnTo>
                  <a:lnTo>
                    <a:pt x="18416" y="13663"/>
                  </a:lnTo>
                  <a:lnTo>
                    <a:pt x="18667" y="13647"/>
                  </a:lnTo>
                  <a:lnTo>
                    <a:pt x="18887" y="13600"/>
                  </a:lnTo>
                  <a:lnTo>
                    <a:pt x="19106" y="13553"/>
                  </a:lnTo>
                  <a:lnTo>
                    <a:pt x="19310" y="13474"/>
                  </a:lnTo>
                  <a:lnTo>
                    <a:pt x="19483" y="13365"/>
                  </a:lnTo>
                  <a:lnTo>
                    <a:pt x="19655" y="13255"/>
                  </a:lnTo>
                  <a:lnTo>
                    <a:pt x="19812" y="13098"/>
                  </a:lnTo>
                  <a:lnTo>
                    <a:pt x="19812" y="13098"/>
                  </a:lnTo>
                  <a:lnTo>
                    <a:pt x="19938" y="12941"/>
                  </a:lnTo>
                  <a:lnTo>
                    <a:pt x="20047" y="12784"/>
                  </a:lnTo>
                  <a:lnTo>
                    <a:pt x="20126" y="12627"/>
                  </a:lnTo>
                  <a:lnTo>
                    <a:pt x="20189" y="12455"/>
                  </a:lnTo>
                  <a:lnTo>
                    <a:pt x="20236" y="12267"/>
                  </a:lnTo>
                  <a:lnTo>
                    <a:pt x="20251" y="12094"/>
                  </a:lnTo>
                  <a:lnTo>
                    <a:pt x="20251" y="11906"/>
                  </a:lnTo>
                  <a:lnTo>
                    <a:pt x="20220" y="11718"/>
                  </a:lnTo>
                  <a:lnTo>
                    <a:pt x="20189" y="11529"/>
                  </a:lnTo>
                  <a:lnTo>
                    <a:pt x="20126" y="11341"/>
                  </a:lnTo>
                  <a:lnTo>
                    <a:pt x="20063" y="11137"/>
                  </a:lnTo>
                  <a:lnTo>
                    <a:pt x="19969" y="10933"/>
                  </a:lnTo>
                  <a:lnTo>
                    <a:pt x="19859" y="10729"/>
                  </a:lnTo>
                  <a:lnTo>
                    <a:pt x="19734" y="10525"/>
                  </a:lnTo>
                  <a:lnTo>
                    <a:pt x="19592" y="10322"/>
                  </a:lnTo>
                  <a:lnTo>
                    <a:pt x="19436" y="10102"/>
                  </a:lnTo>
                  <a:lnTo>
                    <a:pt x="19091" y="9678"/>
                  </a:lnTo>
                  <a:lnTo>
                    <a:pt x="18698" y="9239"/>
                  </a:lnTo>
                  <a:lnTo>
                    <a:pt x="18243" y="8816"/>
                  </a:lnTo>
                  <a:lnTo>
                    <a:pt x="17773" y="8377"/>
                  </a:lnTo>
                  <a:lnTo>
                    <a:pt x="17255" y="7937"/>
                  </a:lnTo>
                  <a:lnTo>
                    <a:pt x="16706" y="7498"/>
                  </a:lnTo>
                  <a:lnTo>
                    <a:pt x="16126" y="7059"/>
                  </a:lnTo>
                  <a:lnTo>
                    <a:pt x="15545" y="6635"/>
                  </a:lnTo>
                  <a:lnTo>
                    <a:pt x="14934" y="6212"/>
                  </a:lnTo>
                  <a:lnTo>
                    <a:pt x="14322" y="5788"/>
                  </a:lnTo>
                  <a:lnTo>
                    <a:pt x="13695" y="5381"/>
                  </a:lnTo>
                  <a:lnTo>
                    <a:pt x="13083" y="4988"/>
                  </a:lnTo>
                  <a:lnTo>
                    <a:pt x="11875" y="4251"/>
                  </a:lnTo>
                  <a:lnTo>
                    <a:pt x="10730" y="3577"/>
                  </a:lnTo>
                  <a:lnTo>
                    <a:pt x="9679" y="2981"/>
                  </a:lnTo>
                  <a:lnTo>
                    <a:pt x="8785" y="2479"/>
                  </a:lnTo>
                  <a:lnTo>
                    <a:pt x="7593" y="1820"/>
                  </a:lnTo>
                  <a:lnTo>
                    <a:pt x="7593" y="1820"/>
                  </a:lnTo>
                  <a:lnTo>
                    <a:pt x="7169" y="1538"/>
                  </a:lnTo>
                  <a:lnTo>
                    <a:pt x="6761" y="1271"/>
                  </a:lnTo>
                  <a:lnTo>
                    <a:pt x="6354" y="1051"/>
                  </a:lnTo>
                  <a:lnTo>
                    <a:pt x="5977" y="847"/>
                  </a:lnTo>
                  <a:lnTo>
                    <a:pt x="5601" y="659"/>
                  </a:lnTo>
                  <a:lnTo>
                    <a:pt x="5256" y="502"/>
                  </a:lnTo>
                  <a:lnTo>
                    <a:pt x="4910" y="377"/>
                  </a:lnTo>
                  <a:lnTo>
                    <a:pt x="4581" y="251"/>
                  </a:lnTo>
                  <a:lnTo>
                    <a:pt x="4252" y="173"/>
                  </a:lnTo>
                  <a:lnTo>
                    <a:pt x="3954" y="94"/>
                  </a:lnTo>
                  <a:lnTo>
                    <a:pt x="3656" y="47"/>
                  </a:lnTo>
                  <a:lnTo>
                    <a:pt x="3373" y="16"/>
                  </a:lnTo>
                  <a:lnTo>
                    <a:pt x="3107" y="0"/>
                  </a:lnTo>
                  <a:lnTo>
                    <a:pt x="2856" y="0"/>
                  </a:lnTo>
                  <a:lnTo>
                    <a:pt x="2605" y="32"/>
                  </a:lnTo>
                  <a:lnTo>
                    <a:pt x="2369" y="63"/>
                  </a:lnTo>
                  <a:lnTo>
                    <a:pt x="2150" y="110"/>
                  </a:lnTo>
                  <a:lnTo>
                    <a:pt x="1930" y="173"/>
                  </a:lnTo>
                  <a:lnTo>
                    <a:pt x="1742" y="251"/>
                  </a:lnTo>
                  <a:lnTo>
                    <a:pt x="1538" y="345"/>
                  </a:lnTo>
                  <a:lnTo>
                    <a:pt x="1365" y="455"/>
                  </a:lnTo>
                  <a:lnTo>
                    <a:pt x="1193" y="565"/>
                  </a:lnTo>
                  <a:lnTo>
                    <a:pt x="1036" y="691"/>
                  </a:lnTo>
                  <a:lnTo>
                    <a:pt x="879" y="816"/>
                  </a:lnTo>
                  <a:lnTo>
                    <a:pt x="738" y="973"/>
                  </a:lnTo>
                  <a:lnTo>
                    <a:pt x="613" y="1114"/>
                  </a:lnTo>
                  <a:lnTo>
                    <a:pt x="487" y="1271"/>
                  </a:lnTo>
                  <a:lnTo>
                    <a:pt x="377" y="1443"/>
                  </a:lnTo>
                  <a:lnTo>
                    <a:pt x="267" y="1600"/>
                  </a:lnTo>
                  <a:lnTo>
                    <a:pt x="173" y="1773"/>
                  </a:lnTo>
                  <a:lnTo>
                    <a:pt x="1" y="2134"/>
                  </a:lnTo>
                  <a:lnTo>
                    <a:pt x="1" y="2134"/>
                  </a:lnTo>
                  <a:close/>
                </a:path>
              </a:pathLst>
            </a:custGeom>
            <a:solidFill>
              <a:srgbClr val="EFC8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8"/>
            <p:cNvSpPr/>
            <p:nvPr/>
          </p:nvSpPr>
          <p:spPr>
            <a:xfrm>
              <a:off x="6134900" y="3272200"/>
              <a:ext cx="1138025" cy="927850"/>
            </a:xfrm>
            <a:custGeom>
              <a:rect b="b" l="l" r="r" t="t"/>
              <a:pathLst>
                <a:path extrusionOk="0" h="37114" w="45521">
                  <a:moveTo>
                    <a:pt x="32972" y="37113"/>
                  </a:moveTo>
                  <a:lnTo>
                    <a:pt x="45521" y="26447"/>
                  </a:lnTo>
                  <a:lnTo>
                    <a:pt x="41191" y="21506"/>
                  </a:lnTo>
                  <a:lnTo>
                    <a:pt x="41191" y="21506"/>
                  </a:lnTo>
                  <a:lnTo>
                    <a:pt x="41066" y="20988"/>
                  </a:lnTo>
                  <a:lnTo>
                    <a:pt x="40925" y="20487"/>
                  </a:lnTo>
                  <a:lnTo>
                    <a:pt x="40752" y="19969"/>
                  </a:lnTo>
                  <a:lnTo>
                    <a:pt x="40564" y="19451"/>
                  </a:lnTo>
                  <a:lnTo>
                    <a:pt x="40360" y="18934"/>
                  </a:lnTo>
                  <a:lnTo>
                    <a:pt x="40140" y="18416"/>
                  </a:lnTo>
                  <a:lnTo>
                    <a:pt x="39905" y="17898"/>
                  </a:lnTo>
                  <a:lnTo>
                    <a:pt x="39638" y="17365"/>
                  </a:lnTo>
                  <a:lnTo>
                    <a:pt x="39372" y="16847"/>
                  </a:lnTo>
                  <a:lnTo>
                    <a:pt x="39089" y="16330"/>
                  </a:lnTo>
                  <a:lnTo>
                    <a:pt x="38791" y="15796"/>
                  </a:lnTo>
                  <a:lnTo>
                    <a:pt x="38493" y="15279"/>
                  </a:lnTo>
                  <a:lnTo>
                    <a:pt x="38164" y="14761"/>
                  </a:lnTo>
                  <a:lnTo>
                    <a:pt x="37835" y="14244"/>
                  </a:lnTo>
                  <a:lnTo>
                    <a:pt x="37144" y="13208"/>
                  </a:lnTo>
                  <a:lnTo>
                    <a:pt x="36423" y="12173"/>
                  </a:lnTo>
                  <a:lnTo>
                    <a:pt x="35670" y="11169"/>
                  </a:lnTo>
                  <a:lnTo>
                    <a:pt x="34886" y="10181"/>
                  </a:lnTo>
                  <a:lnTo>
                    <a:pt x="34086" y="9208"/>
                  </a:lnTo>
                  <a:lnTo>
                    <a:pt x="33270" y="8252"/>
                  </a:lnTo>
                  <a:lnTo>
                    <a:pt x="32454" y="7326"/>
                  </a:lnTo>
                  <a:lnTo>
                    <a:pt x="31639" y="6432"/>
                  </a:lnTo>
                  <a:lnTo>
                    <a:pt x="30839" y="5569"/>
                  </a:lnTo>
                  <a:lnTo>
                    <a:pt x="29066" y="3499"/>
                  </a:lnTo>
                  <a:lnTo>
                    <a:pt x="29066" y="3499"/>
                  </a:lnTo>
                  <a:lnTo>
                    <a:pt x="28815" y="3232"/>
                  </a:lnTo>
                  <a:lnTo>
                    <a:pt x="28564" y="2997"/>
                  </a:lnTo>
                  <a:lnTo>
                    <a:pt x="28313" y="2809"/>
                  </a:lnTo>
                  <a:lnTo>
                    <a:pt x="28031" y="2652"/>
                  </a:lnTo>
                  <a:lnTo>
                    <a:pt x="27764" y="2511"/>
                  </a:lnTo>
                  <a:lnTo>
                    <a:pt x="27498" y="2401"/>
                  </a:lnTo>
                  <a:lnTo>
                    <a:pt x="27215" y="2338"/>
                  </a:lnTo>
                  <a:lnTo>
                    <a:pt x="26933" y="2291"/>
                  </a:lnTo>
                  <a:lnTo>
                    <a:pt x="26666" y="2275"/>
                  </a:lnTo>
                  <a:lnTo>
                    <a:pt x="26400" y="2275"/>
                  </a:lnTo>
                  <a:lnTo>
                    <a:pt x="26133" y="2307"/>
                  </a:lnTo>
                  <a:lnTo>
                    <a:pt x="25866" y="2369"/>
                  </a:lnTo>
                  <a:lnTo>
                    <a:pt x="25631" y="2448"/>
                  </a:lnTo>
                  <a:lnTo>
                    <a:pt x="25396" y="2542"/>
                  </a:lnTo>
                  <a:lnTo>
                    <a:pt x="25160" y="2667"/>
                  </a:lnTo>
                  <a:lnTo>
                    <a:pt x="24956" y="2809"/>
                  </a:lnTo>
                  <a:lnTo>
                    <a:pt x="24768" y="2966"/>
                  </a:lnTo>
                  <a:lnTo>
                    <a:pt x="24596" y="3154"/>
                  </a:lnTo>
                  <a:lnTo>
                    <a:pt x="24439" y="3342"/>
                  </a:lnTo>
                  <a:lnTo>
                    <a:pt x="24313" y="3562"/>
                  </a:lnTo>
                  <a:lnTo>
                    <a:pt x="24203" y="3797"/>
                  </a:lnTo>
                  <a:lnTo>
                    <a:pt x="24125" y="4032"/>
                  </a:lnTo>
                  <a:lnTo>
                    <a:pt x="24062" y="4283"/>
                  </a:lnTo>
                  <a:lnTo>
                    <a:pt x="24047" y="4550"/>
                  </a:lnTo>
                  <a:lnTo>
                    <a:pt x="24047" y="4832"/>
                  </a:lnTo>
                  <a:lnTo>
                    <a:pt x="24078" y="5130"/>
                  </a:lnTo>
                  <a:lnTo>
                    <a:pt x="24156" y="5428"/>
                  </a:lnTo>
                  <a:lnTo>
                    <a:pt x="24266" y="5742"/>
                  </a:lnTo>
                  <a:lnTo>
                    <a:pt x="24407" y="6056"/>
                  </a:lnTo>
                  <a:lnTo>
                    <a:pt x="24596" y="6369"/>
                  </a:lnTo>
                  <a:lnTo>
                    <a:pt x="24831" y="6699"/>
                  </a:lnTo>
                  <a:lnTo>
                    <a:pt x="25098" y="7028"/>
                  </a:lnTo>
                  <a:lnTo>
                    <a:pt x="25945" y="8001"/>
                  </a:lnTo>
                  <a:lnTo>
                    <a:pt x="25756" y="8095"/>
                  </a:lnTo>
                  <a:lnTo>
                    <a:pt x="23749" y="5742"/>
                  </a:lnTo>
                  <a:lnTo>
                    <a:pt x="23749" y="5742"/>
                  </a:lnTo>
                  <a:lnTo>
                    <a:pt x="23513" y="5491"/>
                  </a:lnTo>
                  <a:lnTo>
                    <a:pt x="23262" y="5256"/>
                  </a:lnTo>
                  <a:lnTo>
                    <a:pt x="22996" y="5067"/>
                  </a:lnTo>
                  <a:lnTo>
                    <a:pt x="22729" y="4895"/>
                  </a:lnTo>
                  <a:lnTo>
                    <a:pt x="22447" y="4769"/>
                  </a:lnTo>
                  <a:lnTo>
                    <a:pt x="22180" y="4660"/>
                  </a:lnTo>
                  <a:lnTo>
                    <a:pt x="21898" y="4581"/>
                  </a:lnTo>
                  <a:lnTo>
                    <a:pt x="21631" y="4534"/>
                  </a:lnTo>
                  <a:lnTo>
                    <a:pt x="21349" y="4518"/>
                  </a:lnTo>
                  <a:lnTo>
                    <a:pt x="21082" y="4518"/>
                  </a:lnTo>
                  <a:lnTo>
                    <a:pt x="20815" y="4550"/>
                  </a:lnTo>
                  <a:lnTo>
                    <a:pt x="20564" y="4613"/>
                  </a:lnTo>
                  <a:lnTo>
                    <a:pt x="20313" y="4691"/>
                  </a:lnTo>
                  <a:lnTo>
                    <a:pt x="20078" y="4801"/>
                  </a:lnTo>
                  <a:lnTo>
                    <a:pt x="19859" y="4911"/>
                  </a:lnTo>
                  <a:lnTo>
                    <a:pt x="19639" y="5052"/>
                  </a:lnTo>
                  <a:lnTo>
                    <a:pt x="19451" y="5224"/>
                  </a:lnTo>
                  <a:lnTo>
                    <a:pt x="19278" y="5397"/>
                  </a:lnTo>
                  <a:lnTo>
                    <a:pt x="19121" y="5601"/>
                  </a:lnTo>
                  <a:lnTo>
                    <a:pt x="18996" y="5805"/>
                  </a:lnTo>
                  <a:lnTo>
                    <a:pt x="18886" y="6040"/>
                  </a:lnTo>
                  <a:lnTo>
                    <a:pt x="18808" y="6291"/>
                  </a:lnTo>
                  <a:lnTo>
                    <a:pt x="18745" y="6542"/>
                  </a:lnTo>
                  <a:lnTo>
                    <a:pt x="18729" y="6809"/>
                  </a:lnTo>
                  <a:lnTo>
                    <a:pt x="18729" y="7091"/>
                  </a:lnTo>
                  <a:lnTo>
                    <a:pt x="18776" y="7373"/>
                  </a:lnTo>
                  <a:lnTo>
                    <a:pt x="18839" y="7671"/>
                  </a:lnTo>
                  <a:lnTo>
                    <a:pt x="18949" y="7985"/>
                  </a:lnTo>
                  <a:lnTo>
                    <a:pt x="19106" y="8299"/>
                  </a:lnTo>
                  <a:lnTo>
                    <a:pt x="19294" y="8628"/>
                  </a:lnTo>
                  <a:lnTo>
                    <a:pt x="19513" y="8957"/>
                  </a:lnTo>
                  <a:lnTo>
                    <a:pt x="19796" y="9287"/>
                  </a:lnTo>
                  <a:lnTo>
                    <a:pt x="20878" y="10526"/>
                  </a:lnTo>
                  <a:lnTo>
                    <a:pt x="20706" y="10620"/>
                  </a:lnTo>
                  <a:lnTo>
                    <a:pt x="18635" y="8220"/>
                  </a:lnTo>
                  <a:lnTo>
                    <a:pt x="18635" y="8220"/>
                  </a:lnTo>
                  <a:lnTo>
                    <a:pt x="18400" y="7954"/>
                  </a:lnTo>
                  <a:lnTo>
                    <a:pt x="18149" y="7718"/>
                  </a:lnTo>
                  <a:lnTo>
                    <a:pt x="17882" y="7530"/>
                  </a:lnTo>
                  <a:lnTo>
                    <a:pt x="17615" y="7358"/>
                  </a:lnTo>
                  <a:lnTo>
                    <a:pt x="17349" y="7232"/>
                  </a:lnTo>
                  <a:lnTo>
                    <a:pt x="17066" y="7122"/>
                  </a:lnTo>
                  <a:lnTo>
                    <a:pt x="16784" y="7044"/>
                  </a:lnTo>
                  <a:lnTo>
                    <a:pt x="16517" y="6997"/>
                  </a:lnTo>
                  <a:lnTo>
                    <a:pt x="16235" y="6981"/>
                  </a:lnTo>
                  <a:lnTo>
                    <a:pt x="15968" y="6997"/>
                  </a:lnTo>
                  <a:lnTo>
                    <a:pt x="15702" y="7028"/>
                  </a:lnTo>
                  <a:lnTo>
                    <a:pt x="15451" y="7075"/>
                  </a:lnTo>
                  <a:lnTo>
                    <a:pt x="15200" y="7154"/>
                  </a:lnTo>
                  <a:lnTo>
                    <a:pt x="14964" y="7263"/>
                  </a:lnTo>
                  <a:lnTo>
                    <a:pt x="14745" y="7389"/>
                  </a:lnTo>
                  <a:lnTo>
                    <a:pt x="14525" y="7530"/>
                  </a:lnTo>
                  <a:lnTo>
                    <a:pt x="14337" y="7687"/>
                  </a:lnTo>
                  <a:lnTo>
                    <a:pt x="14165" y="7859"/>
                  </a:lnTo>
                  <a:lnTo>
                    <a:pt x="14008" y="8063"/>
                  </a:lnTo>
                  <a:lnTo>
                    <a:pt x="13882" y="8283"/>
                  </a:lnTo>
                  <a:lnTo>
                    <a:pt x="13772" y="8503"/>
                  </a:lnTo>
                  <a:lnTo>
                    <a:pt x="13694" y="8754"/>
                  </a:lnTo>
                  <a:lnTo>
                    <a:pt x="13647" y="9005"/>
                  </a:lnTo>
                  <a:lnTo>
                    <a:pt x="13616" y="9271"/>
                  </a:lnTo>
                  <a:lnTo>
                    <a:pt x="13616" y="9554"/>
                  </a:lnTo>
                  <a:lnTo>
                    <a:pt x="13663" y="9852"/>
                  </a:lnTo>
                  <a:lnTo>
                    <a:pt x="13741" y="10150"/>
                  </a:lnTo>
                  <a:lnTo>
                    <a:pt x="13851" y="10448"/>
                  </a:lnTo>
                  <a:lnTo>
                    <a:pt x="13992" y="10761"/>
                  </a:lnTo>
                  <a:lnTo>
                    <a:pt x="14180" y="11091"/>
                  </a:lnTo>
                  <a:lnTo>
                    <a:pt x="14415" y="11420"/>
                  </a:lnTo>
                  <a:lnTo>
                    <a:pt x="14682" y="11750"/>
                  </a:lnTo>
                  <a:lnTo>
                    <a:pt x="15812" y="13051"/>
                  </a:lnTo>
                  <a:lnTo>
                    <a:pt x="15655" y="13130"/>
                  </a:lnTo>
                  <a:lnTo>
                    <a:pt x="12345" y="9240"/>
                  </a:lnTo>
                  <a:lnTo>
                    <a:pt x="5459" y="1146"/>
                  </a:lnTo>
                  <a:lnTo>
                    <a:pt x="5459" y="1146"/>
                  </a:lnTo>
                  <a:lnTo>
                    <a:pt x="5208" y="895"/>
                  </a:lnTo>
                  <a:lnTo>
                    <a:pt x="4957" y="660"/>
                  </a:lnTo>
                  <a:lnTo>
                    <a:pt x="4690" y="471"/>
                  </a:lnTo>
                  <a:lnTo>
                    <a:pt x="4408" y="315"/>
                  </a:lnTo>
                  <a:lnTo>
                    <a:pt x="4126" y="189"/>
                  </a:lnTo>
                  <a:lnTo>
                    <a:pt x="3843" y="95"/>
                  </a:lnTo>
                  <a:lnTo>
                    <a:pt x="3545" y="32"/>
                  </a:lnTo>
                  <a:lnTo>
                    <a:pt x="3263" y="1"/>
                  </a:lnTo>
                  <a:lnTo>
                    <a:pt x="2965" y="1"/>
                  </a:lnTo>
                  <a:lnTo>
                    <a:pt x="2667" y="32"/>
                  </a:lnTo>
                  <a:lnTo>
                    <a:pt x="2384" y="79"/>
                  </a:lnTo>
                  <a:lnTo>
                    <a:pt x="2102" y="158"/>
                  </a:lnTo>
                  <a:lnTo>
                    <a:pt x="1835" y="252"/>
                  </a:lnTo>
                  <a:lnTo>
                    <a:pt x="1584" y="377"/>
                  </a:lnTo>
                  <a:lnTo>
                    <a:pt x="1333" y="519"/>
                  </a:lnTo>
                  <a:lnTo>
                    <a:pt x="1098" y="675"/>
                  </a:lnTo>
                  <a:lnTo>
                    <a:pt x="879" y="864"/>
                  </a:lnTo>
                  <a:lnTo>
                    <a:pt x="690" y="1068"/>
                  </a:lnTo>
                  <a:lnTo>
                    <a:pt x="518" y="1287"/>
                  </a:lnTo>
                  <a:lnTo>
                    <a:pt x="361" y="1522"/>
                  </a:lnTo>
                  <a:lnTo>
                    <a:pt x="235" y="1758"/>
                  </a:lnTo>
                  <a:lnTo>
                    <a:pt x="126" y="2024"/>
                  </a:lnTo>
                  <a:lnTo>
                    <a:pt x="47" y="2307"/>
                  </a:lnTo>
                  <a:lnTo>
                    <a:pt x="0" y="2589"/>
                  </a:lnTo>
                  <a:lnTo>
                    <a:pt x="0" y="2871"/>
                  </a:lnTo>
                  <a:lnTo>
                    <a:pt x="16" y="3185"/>
                  </a:lnTo>
                  <a:lnTo>
                    <a:pt x="79" y="3499"/>
                  </a:lnTo>
                  <a:lnTo>
                    <a:pt x="173" y="3813"/>
                  </a:lnTo>
                  <a:lnTo>
                    <a:pt x="314" y="4142"/>
                  </a:lnTo>
                  <a:lnTo>
                    <a:pt x="502" y="4471"/>
                  </a:lnTo>
                  <a:lnTo>
                    <a:pt x="722" y="4801"/>
                  </a:lnTo>
                  <a:lnTo>
                    <a:pt x="988" y="5130"/>
                  </a:lnTo>
                  <a:lnTo>
                    <a:pt x="22117" y="29365"/>
                  </a:lnTo>
                  <a:lnTo>
                    <a:pt x="22117" y="29365"/>
                  </a:lnTo>
                  <a:lnTo>
                    <a:pt x="22384" y="29631"/>
                  </a:lnTo>
                  <a:lnTo>
                    <a:pt x="22666" y="29882"/>
                  </a:lnTo>
                  <a:lnTo>
                    <a:pt x="22964" y="30102"/>
                  </a:lnTo>
                  <a:lnTo>
                    <a:pt x="23294" y="30306"/>
                  </a:lnTo>
                  <a:lnTo>
                    <a:pt x="23639" y="30478"/>
                  </a:lnTo>
                  <a:lnTo>
                    <a:pt x="24000" y="30651"/>
                  </a:lnTo>
                  <a:lnTo>
                    <a:pt x="24376" y="30808"/>
                  </a:lnTo>
                  <a:lnTo>
                    <a:pt x="24784" y="30949"/>
                  </a:lnTo>
                  <a:lnTo>
                    <a:pt x="25207" y="31090"/>
                  </a:lnTo>
                  <a:lnTo>
                    <a:pt x="25647" y="31231"/>
                  </a:lnTo>
                  <a:lnTo>
                    <a:pt x="26588" y="31482"/>
                  </a:lnTo>
                  <a:lnTo>
                    <a:pt x="27607" y="31765"/>
                  </a:lnTo>
                  <a:lnTo>
                    <a:pt x="28690" y="32078"/>
                  </a:lnTo>
                  <a:lnTo>
                    <a:pt x="28690" y="32078"/>
                  </a:lnTo>
                  <a:lnTo>
                    <a:pt x="28894" y="32298"/>
                  </a:lnTo>
                  <a:lnTo>
                    <a:pt x="29380" y="32863"/>
                  </a:lnTo>
                  <a:lnTo>
                    <a:pt x="30854" y="34588"/>
                  </a:lnTo>
                  <a:lnTo>
                    <a:pt x="32972" y="37113"/>
                  </a:lnTo>
                  <a:lnTo>
                    <a:pt x="32972" y="37113"/>
                  </a:lnTo>
                  <a:close/>
                </a:path>
              </a:pathLst>
            </a:custGeom>
            <a:solidFill>
              <a:srgbClr val="FCD4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8"/>
            <p:cNvSpPr/>
            <p:nvPr/>
          </p:nvSpPr>
          <p:spPr>
            <a:xfrm>
              <a:off x="6849775" y="3855725"/>
              <a:ext cx="562375" cy="504700"/>
            </a:xfrm>
            <a:custGeom>
              <a:rect b="b" l="l" r="r" t="t"/>
              <a:pathLst>
                <a:path extrusionOk="0" h="20188" w="22495">
                  <a:moveTo>
                    <a:pt x="7028" y="20188"/>
                  </a:moveTo>
                  <a:lnTo>
                    <a:pt x="1" y="12753"/>
                  </a:lnTo>
                  <a:lnTo>
                    <a:pt x="15875" y="0"/>
                  </a:lnTo>
                  <a:lnTo>
                    <a:pt x="22494" y="7671"/>
                  </a:lnTo>
                  <a:lnTo>
                    <a:pt x="7028" y="20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8"/>
            <p:cNvSpPr/>
            <p:nvPr/>
          </p:nvSpPr>
          <p:spPr>
            <a:xfrm>
              <a:off x="6849775" y="4035725"/>
              <a:ext cx="343150" cy="308250"/>
            </a:xfrm>
            <a:custGeom>
              <a:rect b="b" l="l" r="r" t="t"/>
              <a:pathLst>
                <a:path extrusionOk="0" h="12330" w="13726">
                  <a:moveTo>
                    <a:pt x="6918" y="0"/>
                  </a:moveTo>
                  <a:lnTo>
                    <a:pt x="1" y="5553"/>
                  </a:lnTo>
                  <a:lnTo>
                    <a:pt x="6400" y="12329"/>
                  </a:lnTo>
                  <a:lnTo>
                    <a:pt x="13726" y="6980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8"/>
            <p:cNvSpPr/>
            <p:nvPr/>
          </p:nvSpPr>
          <p:spPr>
            <a:xfrm>
              <a:off x="6898800" y="3913750"/>
              <a:ext cx="1245075" cy="1065500"/>
            </a:xfrm>
            <a:custGeom>
              <a:rect b="b" l="l" r="r" t="t"/>
              <a:pathLst>
                <a:path extrusionOk="0" h="42620" w="49803">
                  <a:moveTo>
                    <a:pt x="0" y="14557"/>
                  </a:moveTo>
                  <a:lnTo>
                    <a:pt x="26008" y="42619"/>
                  </a:lnTo>
                  <a:lnTo>
                    <a:pt x="49803" y="33490"/>
                  </a:lnTo>
                  <a:lnTo>
                    <a:pt x="18070" y="1"/>
                  </a:lnTo>
                  <a:lnTo>
                    <a:pt x="0" y="14557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8"/>
            <p:cNvSpPr/>
            <p:nvPr/>
          </p:nvSpPr>
          <p:spPr>
            <a:xfrm>
              <a:off x="7098800" y="3913750"/>
              <a:ext cx="1045075" cy="951375"/>
            </a:xfrm>
            <a:custGeom>
              <a:rect b="b" l="l" r="r" t="t"/>
              <a:pathLst>
                <a:path extrusionOk="0" h="38055" w="41803">
                  <a:moveTo>
                    <a:pt x="0" y="8095"/>
                  </a:moveTo>
                  <a:lnTo>
                    <a:pt x="29897" y="38054"/>
                  </a:lnTo>
                  <a:lnTo>
                    <a:pt x="41803" y="33490"/>
                  </a:lnTo>
                  <a:lnTo>
                    <a:pt x="10070" y="1"/>
                  </a:lnTo>
                  <a:lnTo>
                    <a:pt x="0" y="80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8"/>
            <p:cNvSpPr/>
            <p:nvPr/>
          </p:nvSpPr>
          <p:spPr>
            <a:xfrm rot="-2160608">
              <a:off x="5749566" y="3103248"/>
              <a:ext cx="670300" cy="157636"/>
            </a:xfrm>
            <a:custGeom>
              <a:rect b="b" l="l" r="r" t="t"/>
              <a:pathLst>
                <a:path extrusionOk="0" h="6307" w="5962">
                  <a:moveTo>
                    <a:pt x="1302" y="1428"/>
                  </a:moveTo>
                  <a:lnTo>
                    <a:pt x="3028" y="2495"/>
                  </a:lnTo>
                  <a:lnTo>
                    <a:pt x="1773" y="3436"/>
                  </a:lnTo>
                  <a:lnTo>
                    <a:pt x="1287" y="1444"/>
                  </a:lnTo>
                  <a:lnTo>
                    <a:pt x="1302" y="1428"/>
                  </a:lnTo>
                  <a:close/>
                  <a:moveTo>
                    <a:pt x="1098" y="1"/>
                  </a:moveTo>
                  <a:lnTo>
                    <a:pt x="0" y="816"/>
                  </a:lnTo>
                  <a:lnTo>
                    <a:pt x="1208" y="6306"/>
                  </a:lnTo>
                  <a:lnTo>
                    <a:pt x="2291" y="5522"/>
                  </a:lnTo>
                  <a:lnTo>
                    <a:pt x="1992" y="4314"/>
                  </a:lnTo>
                  <a:lnTo>
                    <a:pt x="3812" y="2981"/>
                  </a:lnTo>
                  <a:lnTo>
                    <a:pt x="4863" y="3624"/>
                  </a:lnTo>
                  <a:lnTo>
                    <a:pt x="5961" y="2809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7F7F7"/>
                  </a:solidFill>
                  <a:highlight>
                    <a:srgbClr val="FBC02D"/>
                  </a:highlight>
                </a:rPr>
                <a:t>DeyGo</a:t>
              </a:r>
              <a:endParaRPr b="1" sz="1600">
                <a:solidFill>
                  <a:srgbClr val="F7F7F7"/>
                </a:solidFill>
                <a:highlight>
                  <a:srgbClr val="FBC02D"/>
                </a:highlight>
              </a:endParaRPr>
            </a:p>
          </p:txBody>
        </p:sp>
        <p:sp>
          <p:nvSpPr>
            <p:cNvPr id="1075" name="Google Shape;1075;p28"/>
            <p:cNvSpPr/>
            <p:nvPr/>
          </p:nvSpPr>
          <p:spPr>
            <a:xfrm>
              <a:off x="6167050" y="2988300"/>
              <a:ext cx="103150" cy="123150"/>
            </a:xfrm>
            <a:custGeom>
              <a:rect b="b" l="l" r="r" t="t"/>
              <a:pathLst>
                <a:path extrusionOk="0" h="4926" w="4126">
                  <a:moveTo>
                    <a:pt x="1067" y="0"/>
                  </a:moveTo>
                  <a:lnTo>
                    <a:pt x="0" y="785"/>
                  </a:lnTo>
                  <a:lnTo>
                    <a:pt x="3043" y="4926"/>
                  </a:lnTo>
                  <a:lnTo>
                    <a:pt x="4126" y="4141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9"/>
          <p:cNvSpPr txBox="1"/>
          <p:nvPr>
            <p:ph type="title"/>
          </p:nvPr>
        </p:nvSpPr>
        <p:spPr>
          <a:xfrm>
            <a:off x="4981000" y="1456350"/>
            <a:ext cx="3908400" cy="11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arrived our final Destination.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  <p:sp>
        <p:nvSpPr>
          <p:cNvPr id="1081" name="Google Shape;1081;p29"/>
          <p:cNvSpPr/>
          <p:nvPr/>
        </p:nvSpPr>
        <p:spPr>
          <a:xfrm>
            <a:off x="457200" y="690425"/>
            <a:ext cx="4419831" cy="3594830"/>
          </a:xfrm>
          <a:custGeom>
            <a:rect b="b" l="l" r="r" t="t"/>
            <a:pathLst>
              <a:path extrusionOk="0" h="209550" w="257641">
                <a:moveTo>
                  <a:pt x="92195" y="8739"/>
                </a:moveTo>
                <a:lnTo>
                  <a:pt x="92195" y="36421"/>
                </a:lnTo>
                <a:lnTo>
                  <a:pt x="51376" y="36421"/>
                </a:lnTo>
                <a:lnTo>
                  <a:pt x="51376" y="8739"/>
                </a:lnTo>
                <a:close/>
                <a:moveTo>
                  <a:pt x="167616" y="8739"/>
                </a:moveTo>
                <a:lnTo>
                  <a:pt x="167616" y="36421"/>
                </a:lnTo>
                <a:lnTo>
                  <a:pt x="100933" y="36421"/>
                </a:lnTo>
                <a:lnTo>
                  <a:pt x="100933" y="8739"/>
                </a:lnTo>
                <a:close/>
                <a:moveTo>
                  <a:pt x="248961" y="8739"/>
                </a:moveTo>
                <a:lnTo>
                  <a:pt x="248961" y="36421"/>
                </a:lnTo>
                <a:lnTo>
                  <a:pt x="176296" y="36421"/>
                </a:lnTo>
                <a:lnTo>
                  <a:pt x="176296" y="8739"/>
                </a:lnTo>
                <a:close/>
                <a:moveTo>
                  <a:pt x="92195" y="45159"/>
                </a:moveTo>
                <a:lnTo>
                  <a:pt x="92195" y="93427"/>
                </a:lnTo>
                <a:lnTo>
                  <a:pt x="51376" y="93427"/>
                </a:lnTo>
                <a:lnTo>
                  <a:pt x="51376" y="45159"/>
                </a:lnTo>
                <a:close/>
                <a:moveTo>
                  <a:pt x="167616" y="45159"/>
                </a:moveTo>
                <a:lnTo>
                  <a:pt x="167616" y="85568"/>
                </a:lnTo>
                <a:lnTo>
                  <a:pt x="166971" y="85861"/>
                </a:lnTo>
                <a:lnTo>
                  <a:pt x="166385" y="86154"/>
                </a:lnTo>
                <a:lnTo>
                  <a:pt x="165798" y="86565"/>
                </a:lnTo>
                <a:lnTo>
                  <a:pt x="165212" y="86917"/>
                </a:lnTo>
                <a:lnTo>
                  <a:pt x="164625" y="87327"/>
                </a:lnTo>
                <a:lnTo>
                  <a:pt x="164097" y="87796"/>
                </a:lnTo>
                <a:lnTo>
                  <a:pt x="163100" y="88735"/>
                </a:lnTo>
                <a:lnTo>
                  <a:pt x="162631" y="89263"/>
                </a:lnTo>
                <a:lnTo>
                  <a:pt x="162221" y="89790"/>
                </a:lnTo>
                <a:lnTo>
                  <a:pt x="161810" y="90318"/>
                </a:lnTo>
                <a:lnTo>
                  <a:pt x="161458" y="90905"/>
                </a:lnTo>
                <a:lnTo>
                  <a:pt x="161106" y="91550"/>
                </a:lnTo>
                <a:lnTo>
                  <a:pt x="160754" y="92136"/>
                </a:lnTo>
                <a:lnTo>
                  <a:pt x="160520" y="92781"/>
                </a:lnTo>
                <a:lnTo>
                  <a:pt x="160227" y="93427"/>
                </a:lnTo>
                <a:lnTo>
                  <a:pt x="100933" y="93427"/>
                </a:lnTo>
                <a:lnTo>
                  <a:pt x="100933" y="45159"/>
                </a:lnTo>
                <a:close/>
                <a:moveTo>
                  <a:pt x="248961" y="45159"/>
                </a:moveTo>
                <a:lnTo>
                  <a:pt x="248961" y="93427"/>
                </a:lnTo>
                <a:lnTo>
                  <a:pt x="185621" y="93427"/>
                </a:lnTo>
                <a:lnTo>
                  <a:pt x="185328" y="92664"/>
                </a:lnTo>
                <a:lnTo>
                  <a:pt x="184976" y="91902"/>
                </a:lnTo>
                <a:lnTo>
                  <a:pt x="184566" y="91198"/>
                </a:lnTo>
                <a:lnTo>
                  <a:pt x="184155" y="90494"/>
                </a:lnTo>
                <a:lnTo>
                  <a:pt x="183686" y="89849"/>
                </a:lnTo>
                <a:lnTo>
                  <a:pt x="183158" y="89204"/>
                </a:lnTo>
                <a:lnTo>
                  <a:pt x="182630" y="88617"/>
                </a:lnTo>
                <a:lnTo>
                  <a:pt x="182044" y="88031"/>
                </a:lnTo>
                <a:lnTo>
                  <a:pt x="181399" y="87503"/>
                </a:lnTo>
                <a:lnTo>
                  <a:pt x="180753" y="86975"/>
                </a:lnTo>
                <a:lnTo>
                  <a:pt x="180108" y="86565"/>
                </a:lnTo>
                <a:lnTo>
                  <a:pt x="179404" y="86154"/>
                </a:lnTo>
                <a:lnTo>
                  <a:pt x="178642" y="85744"/>
                </a:lnTo>
                <a:lnTo>
                  <a:pt x="177880" y="85450"/>
                </a:lnTo>
                <a:lnTo>
                  <a:pt x="177117" y="85157"/>
                </a:lnTo>
                <a:lnTo>
                  <a:pt x="176296" y="84923"/>
                </a:lnTo>
                <a:lnTo>
                  <a:pt x="176296" y="45159"/>
                </a:lnTo>
                <a:close/>
                <a:moveTo>
                  <a:pt x="172484" y="92957"/>
                </a:moveTo>
                <a:lnTo>
                  <a:pt x="172953" y="93016"/>
                </a:lnTo>
                <a:lnTo>
                  <a:pt x="173481" y="93075"/>
                </a:lnTo>
                <a:lnTo>
                  <a:pt x="173950" y="93192"/>
                </a:lnTo>
                <a:lnTo>
                  <a:pt x="174361" y="93368"/>
                </a:lnTo>
                <a:lnTo>
                  <a:pt x="174771" y="93544"/>
                </a:lnTo>
                <a:lnTo>
                  <a:pt x="175182" y="93778"/>
                </a:lnTo>
                <a:lnTo>
                  <a:pt x="175534" y="94072"/>
                </a:lnTo>
                <a:lnTo>
                  <a:pt x="175886" y="94365"/>
                </a:lnTo>
                <a:lnTo>
                  <a:pt x="176237" y="94717"/>
                </a:lnTo>
                <a:lnTo>
                  <a:pt x="176472" y="95127"/>
                </a:lnTo>
                <a:lnTo>
                  <a:pt x="176707" y="95479"/>
                </a:lnTo>
                <a:lnTo>
                  <a:pt x="176941" y="95948"/>
                </a:lnTo>
                <a:lnTo>
                  <a:pt x="177117" y="96359"/>
                </a:lnTo>
                <a:lnTo>
                  <a:pt x="177234" y="96828"/>
                </a:lnTo>
                <a:lnTo>
                  <a:pt x="177293" y="97297"/>
                </a:lnTo>
                <a:lnTo>
                  <a:pt x="177293" y="97825"/>
                </a:lnTo>
                <a:lnTo>
                  <a:pt x="177293" y="98294"/>
                </a:lnTo>
                <a:lnTo>
                  <a:pt x="177234" y="98764"/>
                </a:lnTo>
                <a:lnTo>
                  <a:pt x="177117" y="99233"/>
                </a:lnTo>
                <a:lnTo>
                  <a:pt x="176941" y="99702"/>
                </a:lnTo>
                <a:lnTo>
                  <a:pt x="176707" y="100112"/>
                </a:lnTo>
                <a:lnTo>
                  <a:pt x="176472" y="100523"/>
                </a:lnTo>
                <a:lnTo>
                  <a:pt x="176237" y="100875"/>
                </a:lnTo>
                <a:lnTo>
                  <a:pt x="175886" y="101227"/>
                </a:lnTo>
                <a:lnTo>
                  <a:pt x="175534" y="101520"/>
                </a:lnTo>
                <a:lnTo>
                  <a:pt x="175182" y="101813"/>
                </a:lnTo>
                <a:lnTo>
                  <a:pt x="174771" y="102048"/>
                </a:lnTo>
                <a:lnTo>
                  <a:pt x="174361" y="102224"/>
                </a:lnTo>
                <a:lnTo>
                  <a:pt x="173950" y="102400"/>
                </a:lnTo>
                <a:lnTo>
                  <a:pt x="173481" y="102517"/>
                </a:lnTo>
                <a:lnTo>
                  <a:pt x="172953" y="102576"/>
                </a:lnTo>
                <a:lnTo>
                  <a:pt x="172484" y="102634"/>
                </a:lnTo>
                <a:lnTo>
                  <a:pt x="172015" y="102576"/>
                </a:lnTo>
                <a:lnTo>
                  <a:pt x="171546" y="102517"/>
                </a:lnTo>
                <a:lnTo>
                  <a:pt x="171076" y="102400"/>
                </a:lnTo>
                <a:lnTo>
                  <a:pt x="170607" y="102224"/>
                </a:lnTo>
                <a:lnTo>
                  <a:pt x="170197" y="102048"/>
                </a:lnTo>
                <a:lnTo>
                  <a:pt x="169786" y="101813"/>
                </a:lnTo>
                <a:lnTo>
                  <a:pt x="169434" y="101520"/>
                </a:lnTo>
                <a:lnTo>
                  <a:pt x="169082" y="101227"/>
                </a:lnTo>
                <a:lnTo>
                  <a:pt x="168789" y="100875"/>
                </a:lnTo>
                <a:lnTo>
                  <a:pt x="168496" y="100523"/>
                </a:lnTo>
                <a:lnTo>
                  <a:pt x="168261" y="100112"/>
                </a:lnTo>
                <a:lnTo>
                  <a:pt x="168027" y="99702"/>
                </a:lnTo>
                <a:lnTo>
                  <a:pt x="167909" y="99233"/>
                </a:lnTo>
                <a:lnTo>
                  <a:pt x="167792" y="98764"/>
                </a:lnTo>
                <a:lnTo>
                  <a:pt x="167675" y="98294"/>
                </a:lnTo>
                <a:lnTo>
                  <a:pt x="167675" y="97825"/>
                </a:lnTo>
                <a:lnTo>
                  <a:pt x="167675" y="97297"/>
                </a:lnTo>
                <a:lnTo>
                  <a:pt x="167792" y="96828"/>
                </a:lnTo>
                <a:lnTo>
                  <a:pt x="167909" y="96359"/>
                </a:lnTo>
                <a:lnTo>
                  <a:pt x="168027" y="95948"/>
                </a:lnTo>
                <a:lnTo>
                  <a:pt x="168261" y="95479"/>
                </a:lnTo>
                <a:lnTo>
                  <a:pt x="168496" y="95127"/>
                </a:lnTo>
                <a:lnTo>
                  <a:pt x="168789" y="94717"/>
                </a:lnTo>
                <a:lnTo>
                  <a:pt x="169082" y="94365"/>
                </a:lnTo>
                <a:lnTo>
                  <a:pt x="169434" y="94072"/>
                </a:lnTo>
                <a:lnTo>
                  <a:pt x="169786" y="93778"/>
                </a:lnTo>
                <a:lnTo>
                  <a:pt x="170197" y="93544"/>
                </a:lnTo>
                <a:lnTo>
                  <a:pt x="170607" y="93368"/>
                </a:lnTo>
                <a:lnTo>
                  <a:pt x="171076" y="93192"/>
                </a:lnTo>
                <a:lnTo>
                  <a:pt x="171546" y="93075"/>
                </a:lnTo>
                <a:lnTo>
                  <a:pt x="172015" y="93016"/>
                </a:lnTo>
                <a:lnTo>
                  <a:pt x="172484" y="92957"/>
                </a:lnTo>
                <a:close/>
                <a:moveTo>
                  <a:pt x="248961" y="102165"/>
                </a:moveTo>
                <a:lnTo>
                  <a:pt x="248961" y="165153"/>
                </a:lnTo>
                <a:lnTo>
                  <a:pt x="186149" y="102165"/>
                </a:lnTo>
                <a:close/>
                <a:moveTo>
                  <a:pt x="0" y="0"/>
                </a:moveTo>
                <a:lnTo>
                  <a:pt x="0" y="8739"/>
                </a:lnTo>
                <a:lnTo>
                  <a:pt x="42637" y="8739"/>
                </a:lnTo>
                <a:lnTo>
                  <a:pt x="42637" y="36421"/>
                </a:lnTo>
                <a:lnTo>
                  <a:pt x="0" y="36421"/>
                </a:lnTo>
                <a:lnTo>
                  <a:pt x="0" y="45159"/>
                </a:lnTo>
                <a:lnTo>
                  <a:pt x="42637" y="45159"/>
                </a:lnTo>
                <a:lnTo>
                  <a:pt x="42637" y="93427"/>
                </a:lnTo>
                <a:lnTo>
                  <a:pt x="0" y="93427"/>
                </a:lnTo>
                <a:lnTo>
                  <a:pt x="0" y="102165"/>
                </a:lnTo>
                <a:lnTo>
                  <a:pt x="160109" y="102165"/>
                </a:lnTo>
                <a:lnTo>
                  <a:pt x="160461" y="103162"/>
                </a:lnTo>
                <a:lnTo>
                  <a:pt x="160930" y="104101"/>
                </a:lnTo>
                <a:lnTo>
                  <a:pt x="161458" y="105039"/>
                </a:lnTo>
                <a:lnTo>
                  <a:pt x="162045" y="105919"/>
                </a:lnTo>
                <a:lnTo>
                  <a:pt x="162631" y="106740"/>
                </a:lnTo>
                <a:lnTo>
                  <a:pt x="163335" y="107502"/>
                </a:lnTo>
                <a:lnTo>
                  <a:pt x="164097" y="108206"/>
                </a:lnTo>
                <a:lnTo>
                  <a:pt x="164918" y="108851"/>
                </a:lnTo>
                <a:lnTo>
                  <a:pt x="165798" y="109438"/>
                </a:lnTo>
                <a:lnTo>
                  <a:pt x="166678" y="109965"/>
                </a:lnTo>
                <a:lnTo>
                  <a:pt x="167675" y="110435"/>
                </a:lnTo>
                <a:lnTo>
                  <a:pt x="168672" y="110786"/>
                </a:lnTo>
                <a:lnTo>
                  <a:pt x="169669" y="111080"/>
                </a:lnTo>
                <a:lnTo>
                  <a:pt x="170725" y="111314"/>
                </a:lnTo>
                <a:lnTo>
                  <a:pt x="171839" y="111432"/>
                </a:lnTo>
                <a:lnTo>
                  <a:pt x="172895" y="111490"/>
                </a:lnTo>
                <a:lnTo>
                  <a:pt x="174009" y="111432"/>
                </a:lnTo>
                <a:lnTo>
                  <a:pt x="175065" y="111314"/>
                </a:lnTo>
                <a:lnTo>
                  <a:pt x="176062" y="111138"/>
                </a:lnTo>
                <a:lnTo>
                  <a:pt x="177059" y="110845"/>
                </a:lnTo>
                <a:lnTo>
                  <a:pt x="178056" y="110493"/>
                </a:lnTo>
                <a:lnTo>
                  <a:pt x="178994" y="110083"/>
                </a:lnTo>
                <a:lnTo>
                  <a:pt x="179874" y="109555"/>
                </a:lnTo>
                <a:lnTo>
                  <a:pt x="180695" y="109027"/>
                </a:lnTo>
                <a:lnTo>
                  <a:pt x="248961" y="177469"/>
                </a:lnTo>
                <a:lnTo>
                  <a:pt x="248961" y="200284"/>
                </a:lnTo>
                <a:lnTo>
                  <a:pt x="0" y="200284"/>
                </a:lnTo>
                <a:lnTo>
                  <a:pt x="0" y="209550"/>
                </a:lnTo>
                <a:lnTo>
                  <a:pt x="257641" y="209550"/>
                </a:lnTo>
                <a:lnTo>
                  <a:pt x="257641" y="186149"/>
                </a:lnTo>
                <a:lnTo>
                  <a:pt x="257641" y="173833"/>
                </a:lnTo>
                <a:lnTo>
                  <a:pt x="2576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2" name="Google Shape;1082;p29"/>
          <p:cNvGrpSpPr/>
          <p:nvPr/>
        </p:nvGrpSpPr>
        <p:grpSpPr>
          <a:xfrm>
            <a:off x="457206" y="2919597"/>
            <a:ext cx="3147962" cy="1365662"/>
            <a:chOff x="1722837" y="3360929"/>
            <a:chExt cx="2740694" cy="1188876"/>
          </a:xfrm>
        </p:grpSpPr>
        <p:sp>
          <p:nvSpPr>
            <p:cNvPr id="1083" name="Google Shape;1083;p29"/>
            <p:cNvSpPr/>
            <p:nvPr/>
          </p:nvSpPr>
          <p:spPr>
            <a:xfrm>
              <a:off x="4305432" y="3930352"/>
              <a:ext cx="151649" cy="112936"/>
            </a:xfrm>
            <a:custGeom>
              <a:rect b="b" l="l" r="r" t="t"/>
              <a:pathLst>
                <a:path extrusionOk="0" h="8212" w="11027">
                  <a:moveTo>
                    <a:pt x="0" y="1"/>
                  </a:moveTo>
                  <a:lnTo>
                    <a:pt x="0" y="4106"/>
                  </a:lnTo>
                  <a:lnTo>
                    <a:pt x="9970" y="8211"/>
                  </a:lnTo>
                  <a:lnTo>
                    <a:pt x="10088" y="7508"/>
                  </a:lnTo>
                  <a:lnTo>
                    <a:pt x="10557" y="3285"/>
                  </a:lnTo>
                  <a:lnTo>
                    <a:pt x="110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4" name="Google Shape;1084;p29"/>
            <p:cNvGrpSpPr/>
            <p:nvPr/>
          </p:nvGrpSpPr>
          <p:grpSpPr>
            <a:xfrm>
              <a:off x="1722837" y="3360929"/>
              <a:ext cx="2740694" cy="1188876"/>
              <a:chOff x="1722837" y="3360929"/>
              <a:chExt cx="2740694" cy="1188876"/>
            </a:xfrm>
          </p:grpSpPr>
          <p:sp>
            <p:nvSpPr>
              <p:cNvPr id="1085" name="Google Shape;1085;p29"/>
              <p:cNvSpPr/>
              <p:nvPr/>
            </p:nvSpPr>
            <p:spPr>
              <a:xfrm>
                <a:off x="1722837" y="3523855"/>
                <a:ext cx="2740694" cy="808991"/>
              </a:xfrm>
              <a:custGeom>
                <a:rect b="b" l="l" r="r" t="t"/>
                <a:pathLst>
                  <a:path extrusionOk="0" h="58825" w="199287">
                    <a:moveTo>
                      <a:pt x="81169" y="0"/>
                    </a:moveTo>
                    <a:lnTo>
                      <a:pt x="80876" y="59"/>
                    </a:lnTo>
                    <a:lnTo>
                      <a:pt x="80407" y="235"/>
                    </a:lnTo>
                    <a:lnTo>
                      <a:pt x="79820" y="528"/>
                    </a:lnTo>
                    <a:lnTo>
                      <a:pt x="79175" y="938"/>
                    </a:lnTo>
                    <a:lnTo>
                      <a:pt x="77474" y="1994"/>
                    </a:lnTo>
                    <a:lnTo>
                      <a:pt x="75539" y="3402"/>
                    </a:lnTo>
                    <a:lnTo>
                      <a:pt x="73251" y="5044"/>
                    </a:lnTo>
                    <a:lnTo>
                      <a:pt x="70847" y="6920"/>
                    </a:lnTo>
                    <a:lnTo>
                      <a:pt x="65686" y="10909"/>
                    </a:lnTo>
                    <a:lnTo>
                      <a:pt x="60701" y="14955"/>
                    </a:lnTo>
                    <a:lnTo>
                      <a:pt x="56361" y="18533"/>
                    </a:lnTo>
                    <a:lnTo>
                      <a:pt x="52021" y="22110"/>
                    </a:lnTo>
                    <a:lnTo>
                      <a:pt x="20820" y="22110"/>
                    </a:lnTo>
                    <a:lnTo>
                      <a:pt x="19706" y="22228"/>
                    </a:lnTo>
                    <a:lnTo>
                      <a:pt x="18591" y="22345"/>
                    </a:lnTo>
                    <a:lnTo>
                      <a:pt x="17536" y="22580"/>
                    </a:lnTo>
                    <a:lnTo>
                      <a:pt x="16539" y="22873"/>
                    </a:lnTo>
                    <a:lnTo>
                      <a:pt x="15542" y="23166"/>
                    </a:lnTo>
                    <a:lnTo>
                      <a:pt x="14545" y="23577"/>
                    </a:lnTo>
                    <a:lnTo>
                      <a:pt x="13606" y="24046"/>
                    </a:lnTo>
                    <a:lnTo>
                      <a:pt x="12727" y="24515"/>
                    </a:lnTo>
                    <a:lnTo>
                      <a:pt x="11847" y="25101"/>
                    </a:lnTo>
                    <a:lnTo>
                      <a:pt x="11026" y="25688"/>
                    </a:lnTo>
                    <a:lnTo>
                      <a:pt x="10205" y="26392"/>
                    </a:lnTo>
                    <a:lnTo>
                      <a:pt x="9442" y="27095"/>
                    </a:lnTo>
                    <a:lnTo>
                      <a:pt x="8739" y="27858"/>
                    </a:lnTo>
                    <a:lnTo>
                      <a:pt x="8093" y="28679"/>
                    </a:lnTo>
                    <a:lnTo>
                      <a:pt x="7448" y="29559"/>
                    </a:lnTo>
                    <a:lnTo>
                      <a:pt x="6862" y="30438"/>
                    </a:lnTo>
                    <a:lnTo>
                      <a:pt x="6334" y="31377"/>
                    </a:lnTo>
                    <a:lnTo>
                      <a:pt x="5865" y="32315"/>
                    </a:lnTo>
                    <a:lnTo>
                      <a:pt x="5454" y="33312"/>
                    </a:lnTo>
                    <a:lnTo>
                      <a:pt x="5044" y="34368"/>
                    </a:lnTo>
                    <a:lnTo>
                      <a:pt x="4751" y="35482"/>
                    </a:lnTo>
                    <a:lnTo>
                      <a:pt x="4457" y="36596"/>
                    </a:lnTo>
                    <a:lnTo>
                      <a:pt x="4223" y="37769"/>
                    </a:lnTo>
                    <a:lnTo>
                      <a:pt x="4047" y="38884"/>
                    </a:lnTo>
                    <a:lnTo>
                      <a:pt x="3929" y="39998"/>
                    </a:lnTo>
                    <a:lnTo>
                      <a:pt x="3871" y="41112"/>
                    </a:lnTo>
                    <a:lnTo>
                      <a:pt x="3871" y="42285"/>
                    </a:lnTo>
                    <a:lnTo>
                      <a:pt x="3812" y="43224"/>
                    </a:lnTo>
                    <a:lnTo>
                      <a:pt x="3754" y="44045"/>
                    </a:lnTo>
                    <a:lnTo>
                      <a:pt x="3636" y="45276"/>
                    </a:lnTo>
                    <a:lnTo>
                      <a:pt x="3636" y="45628"/>
                    </a:lnTo>
                    <a:lnTo>
                      <a:pt x="1114" y="46801"/>
                    </a:lnTo>
                    <a:lnTo>
                      <a:pt x="880" y="47212"/>
                    </a:lnTo>
                    <a:lnTo>
                      <a:pt x="587" y="47798"/>
                    </a:lnTo>
                    <a:lnTo>
                      <a:pt x="352" y="48561"/>
                    </a:lnTo>
                    <a:lnTo>
                      <a:pt x="117" y="49675"/>
                    </a:lnTo>
                    <a:lnTo>
                      <a:pt x="59" y="50320"/>
                    </a:lnTo>
                    <a:lnTo>
                      <a:pt x="0" y="51024"/>
                    </a:lnTo>
                    <a:lnTo>
                      <a:pt x="0" y="51786"/>
                    </a:lnTo>
                    <a:lnTo>
                      <a:pt x="0" y="52666"/>
                    </a:lnTo>
                    <a:lnTo>
                      <a:pt x="117" y="53604"/>
                    </a:lnTo>
                    <a:lnTo>
                      <a:pt x="235" y="54660"/>
                    </a:lnTo>
                    <a:lnTo>
                      <a:pt x="528" y="56244"/>
                    </a:lnTo>
                    <a:lnTo>
                      <a:pt x="821" y="57534"/>
                    </a:lnTo>
                    <a:lnTo>
                      <a:pt x="1114" y="58824"/>
                    </a:lnTo>
                    <a:lnTo>
                      <a:pt x="196588" y="58824"/>
                    </a:lnTo>
                    <a:lnTo>
                      <a:pt x="196823" y="58414"/>
                    </a:lnTo>
                    <a:lnTo>
                      <a:pt x="197351" y="57534"/>
                    </a:lnTo>
                    <a:lnTo>
                      <a:pt x="197644" y="56889"/>
                    </a:lnTo>
                    <a:lnTo>
                      <a:pt x="197937" y="56185"/>
                    </a:lnTo>
                    <a:lnTo>
                      <a:pt x="198172" y="55481"/>
                    </a:lnTo>
                    <a:lnTo>
                      <a:pt x="198348" y="54660"/>
                    </a:lnTo>
                    <a:lnTo>
                      <a:pt x="198524" y="53487"/>
                    </a:lnTo>
                    <a:lnTo>
                      <a:pt x="198582" y="52314"/>
                    </a:lnTo>
                    <a:lnTo>
                      <a:pt x="198582" y="51200"/>
                    </a:lnTo>
                    <a:lnTo>
                      <a:pt x="198524" y="50203"/>
                    </a:lnTo>
                    <a:lnTo>
                      <a:pt x="198406" y="48619"/>
                    </a:lnTo>
                    <a:lnTo>
                      <a:pt x="198348" y="48033"/>
                    </a:lnTo>
                    <a:lnTo>
                      <a:pt x="196588" y="47212"/>
                    </a:lnTo>
                    <a:lnTo>
                      <a:pt x="196647" y="47212"/>
                    </a:lnTo>
                    <a:lnTo>
                      <a:pt x="197761" y="37769"/>
                    </a:lnTo>
                    <a:lnTo>
                      <a:pt x="197879" y="37066"/>
                    </a:lnTo>
                    <a:lnTo>
                      <a:pt x="198348" y="32843"/>
                    </a:lnTo>
                    <a:lnTo>
                      <a:pt x="198817" y="29559"/>
                    </a:lnTo>
                    <a:lnTo>
                      <a:pt x="199286" y="25805"/>
                    </a:lnTo>
                    <a:lnTo>
                      <a:pt x="199286" y="25453"/>
                    </a:lnTo>
                    <a:lnTo>
                      <a:pt x="199286" y="25043"/>
                    </a:lnTo>
                    <a:lnTo>
                      <a:pt x="199169" y="24691"/>
                    </a:lnTo>
                    <a:lnTo>
                      <a:pt x="199052" y="24339"/>
                    </a:lnTo>
                    <a:lnTo>
                      <a:pt x="198876" y="24046"/>
                    </a:lnTo>
                    <a:lnTo>
                      <a:pt x="198641" y="23753"/>
                    </a:lnTo>
                    <a:lnTo>
                      <a:pt x="198406" y="23459"/>
                    </a:lnTo>
                    <a:lnTo>
                      <a:pt x="198113" y="23166"/>
                    </a:lnTo>
                    <a:lnTo>
                      <a:pt x="197761" y="22931"/>
                    </a:lnTo>
                    <a:lnTo>
                      <a:pt x="197409" y="22697"/>
                    </a:lnTo>
                    <a:lnTo>
                      <a:pt x="196999" y="22521"/>
                    </a:lnTo>
                    <a:lnTo>
                      <a:pt x="196530" y="22404"/>
                    </a:lnTo>
                    <a:lnTo>
                      <a:pt x="196061" y="22228"/>
                    </a:lnTo>
                    <a:lnTo>
                      <a:pt x="195591" y="22169"/>
                    </a:lnTo>
                    <a:lnTo>
                      <a:pt x="195064" y="22110"/>
                    </a:lnTo>
                    <a:lnTo>
                      <a:pt x="180460" y="22110"/>
                    </a:lnTo>
                    <a:lnTo>
                      <a:pt x="171839" y="15249"/>
                    </a:lnTo>
                    <a:lnTo>
                      <a:pt x="167147" y="11554"/>
                    </a:lnTo>
                    <a:lnTo>
                      <a:pt x="162573" y="8035"/>
                    </a:lnTo>
                    <a:lnTo>
                      <a:pt x="158408" y="4868"/>
                    </a:lnTo>
                    <a:lnTo>
                      <a:pt x="154948" y="2287"/>
                    </a:lnTo>
                    <a:lnTo>
                      <a:pt x="153541" y="1349"/>
                    </a:lnTo>
                    <a:lnTo>
                      <a:pt x="152426" y="586"/>
                    </a:lnTo>
                    <a:lnTo>
                      <a:pt x="151605" y="117"/>
                    </a:lnTo>
                    <a:lnTo>
                      <a:pt x="1513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9"/>
              <p:cNvSpPr/>
              <p:nvPr/>
            </p:nvSpPr>
            <p:spPr>
              <a:xfrm>
                <a:off x="1722837" y="3523855"/>
                <a:ext cx="2740694" cy="808991"/>
              </a:xfrm>
              <a:custGeom>
                <a:rect b="b" l="l" r="r" t="t"/>
                <a:pathLst>
                  <a:path extrusionOk="0" fill="none" h="58825" w="199287">
                    <a:moveTo>
                      <a:pt x="194536" y="22110"/>
                    </a:moveTo>
                    <a:lnTo>
                      <a:pt x="180460" y="22110"/>
                    </a:lnTo>
                    <a:lnTo>
                      <a:pt x="180460" y="22110"/>
                    </a:lnTo>
                    <a:lnTo>
                      <a:pt x="171839" y="15249"/>
                    </a:lnTo>
                    <a:lnTo>
                      <a:pt x="167147" y="11554"/>
                    </a:lnTo>
                    <a:lnTo>
                      <a:pt x="162573" y="8035"/>
                    </a:lnTo>
                    <a:lnTo>
                      <a:pt x="158408" y="4868"/>
                    </a:lnTo>
                    <a:lnTo>
                      <a:pt x="154948" y="2287"/>
                    </a:lnTo>
                    <a:lnTo>
                      <a:pt x="153541" y="1349"/>
                    </a:lnTo>
                    <a:lnTo>
                      <a:pt x="152426" y="586"/>
                    </a:lnTo>
                    <a:lnTo>
                      <a:pt x="151605" y="117"/>
                    </a:lnTo>
                    <a:lnTo>
                      <a:pt x="151312" y="0"/>
                    </a:lnTo>
                    <a:lnTo>
                      <a:pt x="151136" y="0"/>
                    </a:lnTo>
                    <a:lnTo>
                      <a:pt x="81169" y="0"/>
                    </a:lnTo>
                    <a:lnTo>
                      <a:pt x="81169" y="0"/>
                    </a:lnTo>
                    <a:lnTo>
                      <a:pt x="80876" y="59"/>
                    </a:lnTo>
                    <a:lnTo>
                      <a:pt x="80407" y="235"/>
                    </a:lnTo>
                    <a:lnTo>
                      <a:pt x="79820" y="528"/>
                    </a:lnTo>
                    <a:lnTo>
                      <a:pt x="79175" y="938"/>
                    </a:lnTo>
                    <a:lnTo>
                      <a:pt x="77474" y="1994"/>
                    </a:lnTo>
                    <a:lnTo>
                      <a:pt x="75539" y="3402"/>
                    </a:lnTo>
                    <a:lnTo>
                      <a:pt x="73251" y="5044"/>
                    </a:lnTo>
                    <a:lnTo>
                      <a:pt x="70847" y="6920"/>
                    </a:lnTo>
                    <a:lnTo>
                      <a:pt x="65686" y="10909"/>
                    </a:lnTo>
                    <a:lnTo>
                      <a:pt x="60701" y="14955"/>
                    </a:lnTo>
                    <a:lnTo>
                      <a:pt x="56361" y="18533"/>
                    </a:lnTo>
                    <a:lnTo>
                      <a:pt x="52021" y="22110"/>
                    </a:lnTo>
                    <a:lnTo>
                      <a:pt x="52021" y="22110"/>
                    </a:lnTo>
                    <a:lnTo>
                      <a:pt x="21934" y="22110"/>
                    </a:lnTo>
                    <a:lnTo>
                      <a:pt x="21934" y="22110"/>
                    </a:lnTo>
                    <a:lnTo>
                      <a:pt x="20820" y="22110"/>
                    </a:lnTo>
                    <a:lnTo>
                      <a:pt x="19706" y="22228"/>
                    </a:lnTo>
                    <a:lnTo>
                      <a:pt x="18591" y="22345"/>
                    </a:lnTo>
                    <a:lnTo>
                      <a:pt x="17536" y="22580"/>
                    </a:lnTo>
                    <a:lnTo>
                      <a:pt x="16539" y="22873"/>
                    </a:lnTo>
                    <a:lnTo>
                      <a:pt x="15542" y="23166"/>
                    </a:lnTo>
                    <a:lnTo>
                      <a:pt x="14545" y="23577"/>
                    </a:lnTo>
                    <a:lnTo>
                      <a:pt x="13606" y="24046"/>
                    </a:lnTo>
                    <a:lnTo>
                      <a:pt x="12727" y="24515"/>
                    </a:lnTo>
                    <a:lnTo>
                      <a:pt x="11847" y="25101"/>
                    </a:lnTo>
                    <a:lnTo>
                      <a:pt x="11026" y="25688"/>
                    </a:lnTo>
                    <a:lnTo>
                      <a:pt x="10205" y="26392"/>
                    </a:lnTo>
                    <a:lnTo>
                      <a:pt x="9442" y="27095"/>
                    </a:lnTo>
                    <a:lnTo>
                      <a:pt x="8739" y="27858"/>
                    </a:lnTo>
                    <a:lnTo>
                      <a:pt x="8093" y="28679"/>
                    </a:lnTo>
                    <a:lnTo>
                      <a:pt x="7448" y="29559"/>
                    </a:lnTo>
                    <a:lnTo>
                      <a:pt x="7448" y="29559"/>
                    </a:lnTo>
                    <a:lnTo>
                      <a:pt x="6862" y="30438"/>
                    </a:lnTo>
                    <a:lnTo>
                      <a:pt x="6334" y="31377"/>
                    </a:lnTo>
                    <a:lnTo>
                      <a:pt x="5865" y="32315"/>
                    </a:lnTo>
                    <a:lnTo>
                      <a:pt x="5454" y="33312"/>
                    </a:lnTo>
                    <a:lnTo>
                      <a:pt x="5044" y="34368"/>
                    </a:lnTo>
                    <a:lnTo>
                      <a:pt x="4751" y="35482"/>
                    </a:lnTo>
                    <a:lnTo>
                      <a:pt x="4457" y="36596"/>
                    </a:lnTo>
                    <a:lnTo>
                      <a:pt x="4223" y="37769"/>
                    </a:lnTo>
                    <a:lnTo>
                      <a:pt x="4223" y="37769"/>
                    </a:lnTo>
                    <a:lnTo>
                      <a:pt x="4047" y="38884"/>
                    </a:lnTo>
                    <a:lnTo>
                      <a:pt x="3929" y="39998"/>
                    </a:lnTo>
                    <a:lnTo>
                      <a:pt x="3871" y="41112"/>
                    </a:lnTo>
                    <a:lnTo>
                      <a:pt x="3871" y="42285"/>
                    </a:lnTo>
                    <a:lnTo>
                      <a:pt x="3871" y="42285"/>
                    </a:lnTo>
                    <a:lnTo>
                      <a:pt x="3812" y="43224"/>
                    </a:lnTo>
                    <a:lnTo>
                      <a:pt x="3754" y="44045"/>
                    </a:lnTo>
                    <a:lnTo>
                      <a:pt x="3636" y="45276"/>
                    </a:lnTo>
                    <a:lnTo>
                      <a:pt x="3636" y="45628"/>
                    </a:lnTo>
                    <a:lnTo>
                      <a:pt x="1114" y="46801"/>
                    </a:lnTo>
                    <a:lnTo>
                      <a:pt x="1114" y="46801"/>
                    </a:lnTo>
                    <a:lnTo>
                      <a:pt x="880" y="47212"/>
                    </a:lnTo>
                    <a:lnTo>
                      <a:pt x="587" y="47798"/>
                    </a:lnTo>
                    <a:lnTo>
                      <a:pt x="352" y="48561"/>
                    </a:lnTo>
                    <a:lnTo>
                      <a:pt x="117" y="49675"/>
                    </a:lnTo>
                    <a:lnTo>
                      <a:pt x="59" y="50320"/>
                    </a:lnTo>
                    <a:lnTo>
                      <a:pt x="0" y="51024"/>
                    </a:lnTo>
                    <a:lnTo>
                      <a:pt x="0" y="51786"/>
                    </a:lnTo>
                    <a:lnTo>
                      <a:pt x="0" y="52666"/>
                    </a:lnTo>
                    <a:lnTo>
                      <a:pt x="117" y="53604"/>
                    </a:lnTo>
                    <a:lnTo>
                      <a:pt x="235" y="54660"/>
                    </a:lnTo>
                    <a:lnTo>
                      <a:pt x="235" y="54660"/>
                    </a:lnTo>
                    <a:lnTo>
                      <a:pt x="528" y="56244"/>
                    </a:lnTo>
                    <a:lnTo>
                      <a:pt x="821" y="57534"/>
                    </a:lnTo>
                    <a:lnTo>
                      <a:pt x="1114" y="58824"/>
                    </a:lnTo>
                    <a:lnTo>
                      <a:pt x="55481" y="58824"/>
                    </a:lnTo>
                    <a:lnTo>
                      <a:pt x="55481" y="58824"/>
                    </a:lnTo>
                    <a:lnTo>
                      <a:pt x="196588" y="58824"/>
                    </a:lnTo>
                    <a:lnTo>
                      <a:pt x="196588" y="58824"/>
                    </a:lnTo>
                    <a:lnTo>
                      <a:pt x="196823" y="58414"/>
                    </a:lnTo>
                    <a:lnTo>
                      <a:pt x="197351" y="57534"/>
                    </a:lnTo>
                    <a:lnTo>
                      <a:pt x="197644" y="56889"/>
                    </a:lnTo>
                    <a:lnTo>
                      <a:pt x="197937" y="56185"/>
                    </a:lnTo>
                    <a:lnTo>
                      <a:pt x="198172" y="55481"/>
                    </a:lnTo>
                    <a:lnTo>
                      <a:pt x="198348" y="54660"/>
                    </a:lnTo>
                    <a:lnTo>
                      <a:pt x="198348" y="54660"/>
                    </a:lnTo>
                    <a:lnTo>
                      <a:pt x="198524" y="53487"/>
                    </a:lnTo>
                    <a:lnTo>
                      <a:pt x="198582" y="52314"/>
                    </a:lnTo>
                    <a:lnTo>
                      <a:pt x="198582" y="51200"/>
                    </a:lnTo>
                    <a:lnTo>
                      <a:pt x="198524" y="50203"/>
                    </a:lnTo>
                    <a:lnTo>
                      <a:pt x="198406" y="48619"/>
                    </a:lnTo>
                    <a:lnTo>
                      <a:pt x="198348" y="48033"/>
                    </a:lnTo>
                    <a:lnTo>
                      <a:pt x="196588" y="47212"/>
                    </a:lnTo>
                    <a:lnTo>
                      <a:pt x="196588" y="47212"/>
                    </a:lnTo>
                    <a:lnTo>
                      <a:pt x="196647" y="47212"/>
                    </a:lnTo>
                    <a:lnTo>
                      <a:pt x="197761" y="37769"/>
                    </a:lnTo>
                    <a:lnTo>
                      <a:pt x="197879" y="37066"/>
                    </a:lnTo>
                    <a:lnTo>
                      <a:pt x="198348" y="32843"/>
                    </a:lnTo>
                    <a:lnTo>
                      <a:pt x="198817" y="29559"/>
                    </a:lnTo>
                    <a:lnTo>
                      <a:pt x="199286" y="25805"/>
                    </a:lnTo>
                    <a:lnTo>
                      <a:pt x="199286" y="25805"/>
                    </a:lnTo>
                    <a:lnTo>
                      <a:pt x="199286" y="25453"/>
                    </a:lnTo>
                    <a:lnTo>
                      <a:pt x="199286" y="25043"/>
                    </a:lnTo>
                    <a:lnTo>
                      <a:pt x="199169" y="24691"/>
                    </a:lnTo>
                    <a:lnTo>
                      <a:pt x="199052" y="24339"/>
                    </a:lnTo>
                    <a:lnTo>
                      <a:pt x="198876" y="24046"/>
                    </a:lnTo>
                    <a:lnTo>
                      <a:pt x="198641" y="23753"/>
                    </a:lnTo>
                    <a:lnTo>
                      <a:pt x="198406" y="23459"/>
                    </a:lnTo>
                    <a:lnTo>
                      <a:pt x="198113" y="23166"/>
                    </a:lnTo>
                    <a:lnTo>
                      <a:pt x="197761" y="22931"/>
                    </a:lnTo>
                    <a:lnTo>
                      <a:pt x="197409" y="22697"/>
                    </a:lnTo>
                    <a:lnTo>
                      <a:pt x="196999" y="22521"/>
                    </a:lnTo>
                    <a:lnTo>
                      <a:pt x="196530" y="22404"/>
                    </a:lnTo>
                    <a:lnTo>
                      <a:pt x="196061" y="22228"/>
                    </a:lnTo>
                    <a:lnTo>
                      <a:pt x="195591" y="22169"/>
                    </a:lnTo>
                    <a:lnTo>
                      <a:pt x="195064" y="22110"/>
                    </a:lnTo>
                    <a:lnTo>
                      <a:pt x="194536" y="2211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9"/>
              <p:cNvSpPr/>
              <p:nvPr/>
            </p:nvSpPr>
            <p:spPr>
              <a:xfrm>
                <a:off x="1738157" y="4332832"/>
                <a:ext cx="747696" cy="14"/>
              </a:xfrm>
              <a:custGeom>
                <a:rect b="b" l="l" r="r" t="t"/>
                <a:pathLst>
                  <a:path extrusionOk="0" h="1" w="54368">
                    <a:moveTo>
                      <a:pt x="54367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4367" y="0"/>
                    </a:lnTo>
                    <a:lnTo>
                      <a:pt x="54367" y="0"/>
                    </a:lnTo>
                    <a:close/>
                  </a:path>
                </a:pathLst>
              </a:custGeom>
              <a:solidFill>
                <a:srgbClr val="FFE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9"/>
              <p:cNvSpPr/>
              <p:nvPr/>
            </p:nvSpPr>
            <p:spPr>
              <a:xfrm>
                <a:off x="1738157" y="4332832"/>
                <a:ext cx="747696" cy="14"/>
              </a:xfrm>
              <a:custGeom>
                <a:rect b="b" l="l" r="r" t="t"/>
                <a:pathLst>
                  <a:path extrusionOk="0" fill="none" h="1" w="54368">
                    <a:moveTo>
                      <a:pt x="54367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4367" y="0"/>
                    </a:lnTo>
                    <a:lnTo>
                      <a:pt x="5436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9"/>
              <p:cNvSpPr/>
              <p:nvPr/>
            </p:nvSpPr>
            <p:spPr>
              <a:xfrm>
                <a:off x="1726055" y="4275567"/>
                <a:ext cx="2724563" cy="57279"/>
              </a:xfrm>
              <a:custGeom>
                <a:rect b="b" l="l" r="r" t="t"/>
                <a:pathLst>
                  <a:path extrusionOk="0" h="4165" w="198114">
                    <a:moveTo>
                      <a:pt x="1" y="0"/>
                    </a:moveTo>
                    <a:lnTo>
                      <a:pt x="880" y="4164"/>
                    </a:lnTo>
                    <a:lnTo>
                      <a:pt x="196354" y="4164"/>
                    </a:lnTo>
                    <a:lnTo>
                      <a:pt x="196589" y="3754"/>
                    </a:lnTo>
                    <a:lnTo>
                      <a:pt x="197117" y="2874"/>
                    </a:lnTo>
                    <a:lnTo>
                      <a:pt x="197410" y="2229"/>
                    </a:lnTo>
                    <a:lnTo>
                      <a:pt x="197703" y="1525"/>
                    </a:lnTo>
                    <a:lnTo>
                      <a:pt x="197938" y="821"/>
                    </a:lnTo>
                    <a:lnTo>
                      <a:pt x="1981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9"/>
              <p:cNvSpPr/>
              <p:nvPr/>
            </p:nvSpPr>
            <p:spPr>
              <a:xfrm>
                <a:off x="2001902" y="4116671"/>
                <a:ext cx="426685" cy="433135"/>
              </a:xfrm>
              <a:custGeom>
                <a:rect b="b" l="l" r="r" t="t"/>
                <a:pathLst>
                  <a:path extrusionOk="0" h="31495" w="31026">
                    <a:moveTo>
                      <a:pt x="14721" y="0"/>
                    </a:moveTo>
                    <a:lnTo>
                      <a:pt x="13900" y="59"/>
                    </a:lnTo>
                    <a:lnTo>
                      <a:pt x="13137" y="176"/>
                    </a:lnTo>
                    <a:lnTo>
                      <a:pt x="12375" y="294"/>
                    </a:lnTo>
                    <a:lnTo>
                      <a:pt x="11613" y="470"/>
                    </a:lnTo>
                    <a:lnTo>
                      <a:pt x="10909" y="704"/>
                    </a:lnTo>
                    <a:lnTo>
                      <a:pt x="10146" y="939"/>
                    </a:lnTo>
                    <a:lnTo>
                      <a:pt x="9443" y="1232"/>
                    </a:lnTo>
                    <a:lnTo>
                      <a:pt x="8797" y="1525"/>
                    </a:lnTo>
                    <a:lnTo>
                      <a:pt x="8094" y="1877"/>
                    </a:lnTo>
                    <a:lnTo>
                      <a:pt x="7449" y="2288"/>
                    </a:lnTo>
                    <a:lnTo>
                      <a:pt x="6803" y="2698"/>
                    </a:lnTo>
                    <a:lnTo>
                      <a:pt x="6217" y="3109"/>
                    </a:lnTo>
                    <a:lnTo>
                      <a:pt x="5630" y="3578"/>
                    </a:lnTo>
                    <a:lnTo>
                      <a:pt x="5044" y="4106"/>
                    </a:lnTo>
                    <a:lnTo>
                      <a:pt x="4516" y="4634"/>
                    </a:lnTo>
                    <a:lnTo>
                      <a:pt x="3988" y="5161"/>
                    </a:lnTo>
                    <a:lnTo>
                      <a:pt x="3519" y="5748"/>
                    </a:lnTo>
                    <a:lnTo>
                      <a:pt x="3050" y="6334"/>
                    </a:lnTo>
                    <a:lnTo>
                      <a:pt x="2639" y="6921"/>
                    </a:lnTo>
                    <a:lnTo>
                      <a:pt x="2229" y="7566"/>
                    </a:lnTo>
                    <a:lnTo>
                      <a:pt x="1877" y="8211"/>
                    </a:lnTo>
                    <a:lnTo>
                      <a:pt x="1525" y="8915"/>
                    </a:lnTo>
                    <a:lnTo>
                      <a:pt x="1173" y="9619"/>
                    </a:lnTo>
                    <a:lnTo>
                      <a:pt x="939" y="10323"/>
                    </a:lnTo>
                    <a:lnTo>
                      <a:pt x="645" y="11085"/>
                    </a:lnTo>
                    <a:lnTo>
                      <a:pt x="469" y="11789"/>
                    </a:lnTo>
                    <a:lnTo>
                      <a:pt x="294" y="12551"/>
                    </a:lnTo>
                    <a:lnTo>
                      <a:pt x="176" y="13372"/>
                    </a:lnTo>
                    <a:lnTo>
                      <a:pt x="59" y="14135"/>
                    </a:lnTo>
                    <a:lnTo>
                      <a:pt x="0" y="14956"/>
                    </a:lnTo>
                    <a:lnTo>
                      <a:pt x="0" y="15718"/>
                    </a:lnTo>
                    <a:lnTo>
                      <a:pt x="0" y="16539"/>
                    </a:lnTo>
                    <a:lnTo>
                      <a:pt x="59" y="17360"/>
                    </a:lnTo>
                    <a:lnTo>
                      <a:pt x="176" y="18123"/>
                    </a:lnTo>
                    <a:lnTo>
                      <a:pt x="294" y="18944"/>
                    </a:lnTo>
                    <a:lnTo>
                      <a:pt x="469" y="19706"/>
                    </a:lnTo>
                    <a:lnTo>
                      <a:pt x="645" y="20410"/>
                    </a:lnTo>
                    <a:lnTo>
                      <a:pt x="939" y="21172"/>
                    </a:lnTo>
                    <a:lnTo>
                      <a:pt x="1173" y="21876"/>
                    </a:lnTo>
                    <a:lnTo>
                      <a:pt x="1525" y="22580"/>
                    </a:lnTo>
                    <a:lnTo>
                      <a:pt x="1877" y="23225"/>
                    </a:lnTo>
                    <a:lnTo>
                      <a:pt x="2229" y="23929"/>
                    </a:lnTo>
                    <a:lnTo>
                      <a:pt x="2639" y="24574"/>
                    </a:lnTo>
                    <a:lnTo>
                      <a:pt x="3050" y="25161"/>
                    </a:lnTo>
                    <a:lnTo>
                      <a:pt x="3519" y="25747"/>
                    </a:lnTo>
                    <a:lnTo>
                      <a:pt x="3988" y="26333"/>
                    </a:lnTo>
                    <a:lnTo>
                      <a:pt x="4516" y="26861"/>
                    </a:lnTo>
                    <a:lnTo>
                      <a:pt x="5044" y="27389"/>
                    </a:lnTo>
                    <a:lnTo>
                      <a:pt x="5630" y="27917"/>
                    </a:lnTo>
                    <a:lnTo>
                      <a:pt x="6217" y="28386"/>
                    </a:lnTo>
                    <a:lnTo>
                      <a:pt x="6803" y="28797"/>
                    </a:lnTo>
                    <a:lnTo>
                      <a:pt x="7449" y="29207"/>
                    </a:lnTo>
                    <a:lnTo>
                      <a:pt x="8094" y="29618"/>
                    </a:lnTo>
                    <a:lnTo>
                      <a:pt x="8797" y="29970"/>
                    </a:lnTo>
                    <a:lnTo>
                      <a:pt x="9443" y="30263"/>
                    </a:lnTo>
                    <a:lnTo>
                      <a:pt x="10146" y="30556"/>
                    </a:lnTo>
                    <a:lnTo>
                      <a:pt x="10909" y="30791"/>
                    </a:lnTo>
                    <a:lnTo>
                      <a:pt x="11613" y="31025"/>
                    </a:lnTo>
                    <a:lnTo>
                      <a:pt x="12375" y="31201"/>
                    </a:lnTo>
                    <a:lnTo>
                      <a:pt x="13137" y="31319"/>
                    </a:lnTo>
                    <a:lnTo>
                      <a:pt x="13900" y="31436"/>
                    </a:lnTo>
                    <a:lnTo>
                      <a:pt x="14721" y="31495"/>
                    </a:lnTo>
                    <a:lnTo>
                      <a:pt x="16304" y="31495"/>
                    </a:lnTo>
                    <a:lnTo>
                      <a:pt x="17126" y="31436"/>
                    </a:lnTo>
                    <a:lnTo>
                      <a:pt x="17888" y="31319"/>
                    </a:lnTo>
                    <a:lnTo>
                      <a:pt x="18650" y="31201"/>
                    </a:lnTo>
                    <a:lnTo>
                      <a:pt x="19413" y="31025"/>
                    </a:lnTo>
                    <a:lnTo>
                      <a:pt x="20117" y="30791"/>
                    </a:lnTo>
                    <a:lnTo>
                      <a:pt x="20879" y="30556"/>
                    </a:lnTo>
                    <a:lnTo>
                      <a:pt x="21583" y="30263"/>
                    </a:lnTo>
                    <a:lnTo>
                      <a:pt x="22228" y="29970"/>
                    </a:lnTo>
                    <a:lnTo>
                      <a:pt x="22932" y="29618"/>
                    </a:lnTo>
                    <a:lnTo>
                      <a:pt x="23577" y="29207"/>
                    </a:lnTo>
                    <a:lnTo>
                      <a:pt x="24222" y="28797"/>
                    </a:lnTo>
                    <a:lnTo>
                      <a:pt x="24808" y="28386"/>
                    </a:lnTo>
                    <a:lnTo>
                      <a:pt x="25395" y="27917"/>
                    </a:lnTo>
                    <a:lnTo>
                      <a:pt x="25981" y="27389"/>
                    </a:lnTo>
                    <a:lnTo>
                      <a:pt x="26509" y="26861"/>
                    </a:lnTo>
                    <a:lnTo>
                      <a:pt x="27037" y="26333"/>
                    </a:lnTo>
                    <a:lnTo>
                      <a:pt x="27506" y="25747"/>
                    </a:lnTo>
                    <a:lnTo>
                      <a:pt x="27975" y="25161"/>
                    </a:lnTo>
                    <a:lnTo>
                      <a:pt x="28386" y="24574"/>
                    </a:lnTo>
                    <a:lnTo>
                      <a:pt x="28796" y="23929"/>
                    </a:lnTo>
                    <a:lnTo>
                      <a:pt x="29148" y="23225"/>
                    </a:lnTo>
                    <a:lnTo>
                      <a:pt x="29500" y="22580"/>
                    </a:lnTo>
                    <a:lnTo>
                      <a:pt x="29852" y="21876"/>
                    </a:lnTo>
                    <a:lnTo>
                      <a:pt x="30087" y="21172"/>
                    </a:lnTo>
                    <a:lnTo>
                      <a:pt x="30380" y="20410"/>
                    </a:lnTo>
                    <a:lnTo>
                      <a:pt x="30556" y="19706"/>
                    </a:lnTo>
                    <a:lnTo>
                      <a:pt x="30732" y="18944"/>
                    </a:lnTo>
                    <a:lnTo>
                      <a:pt x="30849" y="18123"/>
                    </a:lnTo>
                    <a:lnTo>
                      <a:pt x="30966" y="17360"/>
                    </a:lnTo>
                    <a:lnTo>
                      <a:pt x="31025" y="16539"/>
                    </a:lnTo>
                    <a:lnTo>
                      <a:pt x="31025" y="15718"/>
                    </a:lnTo>
                    <a:lnTo>
                      <a:pt x="31025" y="14956"/>
                    </a:lnTo>
                    <a:lnTo>
                      <a:pt x="30966" y="14135"/>
                    </a:lnTo>
                    <a:lnTo>
                      <a:pt x="30849" y="13372"/>
                    </a:lnTo>
                    <a:lnTo>
                      <a:pt x="30732" y="12551"/>
                    </a:lnTo>
                    <a:lnTo>
                      <a:pt x="30556" y="11789"/>
                    </a:lnTo>
                    <a:lnTo>
                      <a:pt x="30380" y="11085"/>
                    </a:lnTo>
                    <a:lnTo>
                      <a:pt x="30087" y="10323"/>
                    </a:lnTo>
                    <a:lnTo>
                      <a:pt x="29852" y="9619"/>
                    </a:lnTo>
                    <a:lnTo>
                      <a:pt x="29500" y="8915"/>
                    </a:lnTo>
                    <a:lnTo>
                      <a:pt x="29148" y="8211"/>
                    </a:lnTo>
                    <a:lnTo>
                      <a:pt x="28796" y="7566"/>
                    </a:lnTo>
                    <a:lnTo>
                      <a:pt x="28386" y="6921"/>
                    </a:lnTo>
                    <a:lnTo>
                      <a:pt x="27975" y="6334"/>
                    </a:lnTo>
                    <a:lnTo>
                      <a:pt x="27506" y="5748"/>
                    </a:lnTo>
                    <a:lnTo>
                      <a:pt x="27037" y="5161"/>
                    </a:lnTo>
                    <a:lnTo>
                      <a:pt x="26509" y="4634"/>
                    </a:lnTo>
                    <a:lnTo>
                      <a:pt x="25981" y="4106"/>
                    </a:lnTo>
                    <a:lnTo>
                      <a:pt x="25395" y="3578"/>
                    </a:lnTo>
                    <a:lnTo>
                      <a:pt x="24808" y="3109"/>
                    </a:lnTo>
                    <a:lnTo>
                      <a:pt x="24222" y="2698"/>
                    </a:lnTo>
                    <a:lnTo>
                      <a:pt x="23577" y="2288"/>
                    </a:lnTo>
                    <a:lnTo>
                      <a:pt x="22932" y="1877"/>
                    </a:lnTo>
                    <a:lnTo>
                      <a:pt x="22228" y="1525"/>
                    </a:lnTo>
                    <a:lnTo>
                      <a:pt x="21583" y="1232"/>
                    </a:lnTo>
                    <a:lnTo>
                      <a:pt x="20879" y="939"/>
                    </a:lnTo>
                    <a:lnTo>
                      <a:pt x="20117" y="704"/>
                    </a:lnTo>
                    <a:lnTo>
                      <a:pt x="19413" y="470"/>
                    </a:lnTo>
                    <a:lnTo>
                      <a:pt x="18650" y="294"/>
                    </a:lnTo>
                    <a:lnTo>
                      <a:pt x="17888" y="176"/>
                    </a:lnTo>
                    <a:lnTo>
                      <a:pt x="17126" y="59"/>
                    </a:lnTo>
                    <a:lnTo>
                      <a:pt x="16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9"/>
              <p:cNvSpPr/>
              <p:nvPr/>
            </p:nvSpPr>
            <p:spPr>
              <a:xfrm>
                <a:off x="2093852" y="4210229"/>
                <a:ext cx="242787" cy="246018"/>
              </a:xfrm>
              <a:custGeom>
                <a:rect b="b" l="l" r="r" t="t"/>
                <a:pathLst>
                  <a:path extrusionOk="0" h="17889" w="17654">
                    <a:moveTo>
                      <a:pt x="8856" y="1"/>
                    </a:moveTo>
                    <a:lnTo>
                      <a:pt x="7918" y="59"/>
                    </a:lnTo>
                    <a:lnTo>
                      <a:pt x="7038" y="177"/>
                    </a:lnTo>
                    <a:lnTo>
                      <a:pt x="6217" y="411"/>
                    </a:lnTo>
                    <a:lnTo>
                      <a:pt x="5396" y="704"/>
                    </a:lnTo>
                    <a:lnTo>
                      <a:pt x="4633" y="1056"/>
                    </a:lnTo>
                    <a:lnTo>
                      <a:pt x="3871" y="1525"/>
                    </a:lnTo>
                    <a:lnTo>
                      <a:pt x="3226" y="2053"/>
                    </a:lnTo>
                    <a:lnTo>
                      <a:pt x="2581" y="2640"/>
                    </a:lnTo>
                    <a:lnTo>
                      <a:pt x="1994" y="3226"/>
                    </a:lnTo>
                    <a:lnTo>
                      <a:pt x="1525" y="3930"/>
                    </a:lnTo>
                    <a:lnTo>
                      <a:pt x="1056" y="4692"/>
                    </a:lnTo>
                    <a:lnTo>
                      <a:pt x="704" y="5455"/>
                    </a:lnTo>
                    <a:lnTo>
                      <a:pt x="411" y="6276"/>
                    </a:lnTo>
                    <a:lnTo>
                      <a:pt x="176" y="7156"/>
                    </a:lnTo>
                    <a:lnTo>
                      <a:pt x="59" y="8035"/>
                    </a:lnTo>
                    <a:lnTo>
                      <a:pt x="0" y="8915"/>
                    </a:lnTo>
                    <a:lnTo>
                      <a:pt x="59" y="9854"/>
                    </a:lnTo>
                    <a:lnTo>
                      <a:pt x="176" y="10733"/>
                    </a:lnTo>
                    <a:lnTo>
                      <a:pt x="411" y="11613"/>
                    </a:lnTo>
                    <a:lnTo>
                      <a:pt x="704" y="12434"/>
                    </a:lnTo>
                    <a:lnTo>
                      <a:pt x="1056" y="13196"/>
                    </a:lnTo>
                    <a:lnTo>
                      <a:pt x="1525" y="13959"/>
                    </a:lnTo>
                    <a:lnTo>
                      <a:pt x="1994" y="14604"/>
                    </a:lnTo>
                    <a:lnTo>
                      <a:pt x="2581" y="15249"/>
                    </a:lnTo>
                    <a:lnTo>
                      <a:pt x="3226" y="15836"/>
                    </a:lnTo>
                    <a:lnTo>
                      <a:pt x="3871" y="16363"/>
                    </a:lnTo>
                    <a:lnTo>
                      <a:pt x="4633" y="16833"/>
                    </a:lnTo>
                    <a:lnTo>
                      <a:pt x="5396" y="17185"/>
                    </a:lnTo>
                    <a:lnTo>
                      <a:pt x="6217" y="17478"/>
                    </a:lnTo>
                    <a:lnTo>
                      <a:pt x="7038" y="17712"/>
                    </a:lnTo>
                    <a:lnTo>
                      <a:pt x="7918" y="17830"/>
                    </a:lnTo>
                    <a:lnTo>
                      <a:pt x="8856" y="17888"/>
                    </a:lnTo>
                    <a:lnTo>
                      <a:pt x="9736" y="17830"/>
                    </a:lnTo>
                    <a:lnTo>
                      <a:pt x="10615" y="17712"/>
                    </a:lnTo>
                    <a:lnTo>
                      <a:pt x="11437" y="17478"/>
                    </a:lnTo>
                    <a:lnTo>
                      <a:pt x="12258" y="17185"/>
                    </a:lnTo>
                    <a:lnTo>
                      <a:pt x="13020" y="16833"/>
                    </a:lnTo>
                    <a:lnTo>
                      <a:pt x="13782" y="16363"/>
                    </a:lnTo>
                    <a:lnTo>
                      <a:pt x="14428" y="15836"/>
                    </a:lnTo>
                    <a:lnTo>
                      <a:pt x="15073" y="15249"/>
                    </a:lnTo>
                    <a:lnTo>
                      <a:pt x="15659" y="14604"/>
                    </a:lnTo>
                    <a:lnTo>
                      <a:pt x="16128" y="13959"/>
                    </a:lnTo>
                    <a:lnTo>
                      <a:pt x="16598" y="13196"/>
                    </a:lnTo>
                    <a:lnTo>
                      <a:pt x="16949" y="12434"/>
                    </a:lnTo>
                    <a:lnTo>
                      <a:pt x="17243" y="11613"/>
                    </a:lnTo>
                    <a:lnTo>
                      <a:pt x="17477" y="10733"/>
                    </a:lnTo>
                    <a:lnTo>
                      <a:pt x="17595" y="9854"/>
                    </a:lnTo>
                    <a:lnTo>
                      <a:pt x="17653" y="8915"/>
                    </a:lnTo>
                    <a:lnTo>
                      <a:pt x="17595" y="8035"/>
                    </a:lnTo>
                    <a:lnTo>
                      <a:pt x="17477" y="7156"/>
                    </a:lnTo>
                    <a:lnTo>
                      <a:pt x="17243" y="6276"/>
                    </a:lnTo>
                    <a:lnTo>
                      <a:pt x="16949" y="5455"/>
                    </a:lnTo>
                    <a:lnTo>
                      <a:pt x="16598" y="4692"/>
                    </a:lnTo>
                    <a:lnTo>
                      <a:pt x="16128" y="3930"/>
                    </a:lnTo>
                    <a:lnTo>
                      <a:pt x="15659" y="3226"/>
                    </a:lnTo>
                    <a:lnTo>
                      <a:pt x="15073" y="2640"/>
                    </a:lnTo>
                    <a:lnTo>
                      <a:pt x="14428" y="2053"/>
                    </a:lnTo>
                    <a:lnTo>
                      <a:pt x="13782" y="1525"/>
                    </a:lnTo>
                    <a:lnTo>
                      <a:pt x="13020" y="1056"/>
                    </a:lnTo>
                    <a:lnTo>
                      <a:pt x="12258" y="704"/>
                    </a:lnTo>
                    <a:lnTo>
                      <a:pt x="11437" y="411"/>
                    </a:lnTo>
                    <a:lnTo>
                      <a:pt x="10615" y="177"/>
                    </a:lnTo>
                    <a:lnTo>
                      <a:pt x="9736" y="59"/>
                    </a:lnTo>
                    <a:lnTo>
                      <a:pt x="88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9"/>
              <p:cNvSpPr/>
              <p:nvPr/>
            </p:nvSpPr>
            <p:spPr>
              <a:xfrm>
                <a:off x="3730358" y="4116671"/>
                <a:ext cx="427483" cy="433135"/>
              </a:xfrm>
              <a:custGeom>
                <a:rect b="b" l="l" r="r" t="t"/>
                <a:pathLst>
                  <a:path extrusionOk="0" h="31495" w="31084">
                    <a:moveTo>
                      <a:pt x="14721" y="0"/>
                    </a:moveTo>
                    <a:lnTo>
                      <a:pt x="13958" y="59"/>
                    </a:lnTo>
                    <a:lnTo>
                      <a:pt x="13196" y="176"/>
                    </a:lnTo>
                    <a:lnTo>
                      <a:pt x="12433" y="294"/>
                    </a:lnTo>
                    <a:lnTo>
                      <a:pt x="11671" y="470"/>
                    </a:lnTo>
                    <a:lnTo>
                      <a:pt x="10909" y="704"/>
                    </a:lnTo>
                    <a:lnTo>
                      <a:pt x="10205" y="939"/>
                    </a:lnTo>
                    <a:lnTo>
                      <a:pt x="9501" y="1232"/>
                    </a:lnTo>
                    <a:lnTo>
                      <a:pt x="8797" y="1525"/>
                    </a:lnTo>
                    <a:lnTo>
                      <a:pt x="8152" y="1877"/>
                    </a:lnTo>
                    <a:lnTo>
                      <a:pt x="7507" y="2288"/>
                    </a:lnTo>
                    <a:lnTo>
                      <a:pt x="6862" y="2698"/>
                    </a:lnTo>
                    <a:lnTo>
                      <a:pt x="6217" y="3109"/>
                    </a:lnTo>
                    <a:lnTo>
                      <a:pt x="5630" y="3578"/>
                    </a:lnTo>
                    <a:lnTo>
                      <a:pt x="5102" y="4106"/>
                    </a:lnTo>
                    <a:lnTo>
                      <a:pt x="4575" y="4634"/>
                    </a:lnTo>
                    <a:lnTo>
                      <a:pt x="4047" y="5161"/>
                    </a:lnTo>
                    <a:lnTo>
                      <a:pt x="3578" y="5748"/>
                    </a:lnTo>
                    <a:lnTo>
                      <a:pt x="3108" y="6334"/>
                    </a:lnTo>
                    <a:lnTo>
                      <a:pt x="2639" y="6921"/>
                    </a:lnTo>
                    <a:lnTo>
                      <a:pt x="2229" y="7566"/>
                    </a:lnTo>
                    <a:lnTo>
                      <a:pt x="1877" y="8211"/>
                    </a:lnTo>
                    <a:lnTo>
                      <a:pt x="1525" y="8915"/>
                    </a:lnTo>
                    <a:lnTo>
                      <a:pt x="1232" y="9619"/>
                    </a:lnTo>
                    <a:lnTo>
                      <a:pt x="938" y="10323"/>
                    </a:lnTo>
                    <a:lnTo>
                      <a:pt x="704" y="11085"/>
                    </a:lnTo>
                    <a:lnTo>
                      <a:pt x="469" y="11789"/>
                    </a:lnTo>
                    <a:lnTo>
                      <a:pt x="293" y="12551"/>
                    </a:lnTo>
                    <a:lnTo>
                      <a:pt x="176" y="13372"/>
                    </a:lnTo>
                    <a:lnTo>
                      <a:pt x="59" y="14135"/>
                    </a:lnTo>
                    <a:lnTo>
                      <a:pt x="0" y="14956"/>
                    </a:lnTo>
                    <a:lnTo>
                      <a:pt x="0" y="15718"/>
                    </a:lnTo>
                    <a:lnTo>
                      <a:pt x="0" y="16539"/>
                    </a:lnTo>
                    <a:lnTo>
                      <a:pt x="59" y="17360"/>
                    </a:lnTo>
                    <a:lnTo>
                      <a:pt x="176" y="18123"/>
                    </a:lnTo>
                    <a:lnTo>
                      <a:pt x="293" y="18944"/>
                    </a:lnTo>
                    <a:lnTo>
                      <a:pt x="469" y="19706"/>
                    </a:lnTo>
                    <a:lnTo>
                      <a:pt x="704" y="20410"/>
                    </a:lnTo>
                    <a:lnTo>
                      <a:pt x="938" y="21172"/>
                    </a:lnTo>
                    <a:lnTo>
                      <a:pt x="1232" y="21876"/>
                    </a:lnTo>
                    <a:lnTo>
                      <a:pt x="1525" y="22580"/>
                    </a:lnTo>
                    <a:lnTo>
                      <a:pt x="1877" y="23225"/>
                    </a:lnTo>
                    <a:lnTo>
                      <a:pt x="2229" y="23929"/>
                    </a:lnTo>
                    <a:lnTo>
                      <a:pt x="2639" y="24574"/>
                    </a:lnTo>
                    <a:lnTo>
                      <a:pt x="3108" y="25161"/>
                    </a:lnTo>
                    <a:lnTo>
                      <a:pt x="3578" y="25747"/>
                    </a:lnTo>
                    <a:lnTo>
                      <a:pt x="4047" y="26333"/>
                    </a:lnTo>
                    <a:lnTo>
                      <a:pt x="4575" y="26861"/>
                    </a:lnTo>
                    <a:lnTo>
                      <a:pt x="5102" y="27389"/>
                    </a:lnTo>
                    <a:lnTo>
                      <a:pt x="5630" y="27917"/>
                    </a:lnTo>
                    <a:lnTo>
                      <a:pt x="6217" y="28386"/>
                    </a:lnTo>
                    <a:lnTo>
                      <a:pt x="6862" y="28797"/>
                    </a:lnTo>
                    <a:lnTo>
                      <a:pt x="7507" y="29207"/>
                    </a:lnTo>
                    <a:lnTo>
                      <a:pt x="8152" y="29618"/>
                    </a:lnTo>
                    <a:lnTo>
                      <a:pt x="8797" y="29970"/>
                    </a:lnTo>
                    <a:lnTo>
                      <a:pt x="9501" y="30263"/>
                    </a:lnTo>
                    <a:lnTo>
                      <a:pt x="10205" y="30556"/>
                    </a:lnTo>
                    <a:lnTo>
                      <a:pt x="10909" y="30791"/>
                    </a:lnTo>
                    <a:lnTo>
                      <a:pt x="11671" y="31025"/>
                    </a:lnTo>
                    <a:lnTo>
                      <a:pt x="12433" y="31201"/>
                    </a:lnTo>
                    <a:lnTo>
                      <a:pt x="13196" y="31319"/>
                    </a:lnTo>
                    <a:lnTo>
                      <a:pt x="13958" y="31436"/>
                    </a:lnTo>
                    <a:lnTo>
                      <a:pt x="14721" y="31495"/>
                    </a:lnTo>
                    <a:lnTo>
                      <a:pt x="16363" y="31495"/>
                    </a:lnTo>
                    <a:lnTo>
                      <a:pt x="17125" y="31436"/>
                    </a:lnTo>
                    <a:lnTo>
                      <a:pt x="17888" y="31319"/>
                    </a:lnTo>
                    <a:lnTo>
                      <a:pt x="18650" y="31201"/>
                    </a:lnTo>
                    <a:lnTo>
                      <a:pt x="19413" y="31025"/>
                    </a:lnTo>
                    <a:lnTo>
                      <a:pt x="20175" y="30791"/>
                    </a:lnTo>
                    <a:lnTo>
                      <a:pt x="20879" y="30556"/>
                    </a:lnTo>
                    <a:lnTo>
                      <a:pt x="21583" y="30263"/>
                    </a:lnTo>
                    <a:lnTo>
                      <a:pt x="22286" y="29970"/>
                    </a:lnTo>
                    <a:lnTo>
                      <a:pt x="22932" y="29618"/>
                    </a:lnTo>
                    <a:lnTo>
                      <a:pt x="23577" y="29207"/>
                    </a:lnTo>
                    <a:lnTo>
                      <a:pt x="24222" y="28797"/>
                    </a:lnTo>
                    <a:lnTo>
                      <a:pt x="24808" y="28386"/>
                    </a:lnTo>
                    <a:lnTo>
                      <a:pt x="25453" y="27917"/>
                    </a:lnTo>
                    <a:lnTo>
                      <a:pt x="25981" y="27389"/>
                    </a:lnTo>
                    <a:lnTo>
                      <a:pt x="26509" y="26861"/>
                    </a:lnTo>
                    <a:lnTo>
                      <a:pt x="27037" y="26333"/>
                    </a:lnTo>
                    <a:lnTo>
                      <a:pt x="27506" y="25747"/>
                    </a:lnTo>
                    <a:lnTo>
                      <a:pt x="27975" y="25161"/>
                    </a:lnTo>
                    <a:lnTo>
                      <a:pt x="28444" y="24574"/>
                    </a:lnTo>
                    <a:lnTo>
                      <a:pt x="28855" y="23929"/>
                    </a:lnTo>
                    <a:lnTo>
                      <a:pt x="29207" y="23225"/>
                    </a:lnTo>
                    <a:lnTo>
                      <a:pt x="29559" y="22580"/>
                    </a:lnTo>
                    <a:lnTo>
                      <a:pt x="29852" y="21876"/>
                    </a:lnTo>
                    <a:lnTo>
                      <a:pt x="30145" y="21172"/>
                    </a:lnTo>
                    <a:lnTo>
                      <a:pt x="30380" y="20410"/>
                    </a:lnTo>
                    <a:lnTo>
                      <a:pt x="30614" y="19706"/>
                    </a:lnTo>
                    <a:lnTo>
                      <a:pt x="30790" y="18944"/>
                    </a:lnTo>
                    <a:lnTo>
                      <a:pt x="30908" y="18123"/>
                    </a:lnTo>
                    <a:lnTo>
                      <a:pt x="31025" y="17360"/>
                    </a:lnTo>
                    <a:lnTo>
                      <a:pt x="31084" y="16539"/>
                    </a:lnTo>
                    <a:lnTo>
                      <a:pt x="31084" y="15718"/>
                    </a:lnTo>
                    <a:lnTo>
                      <a:pt x="31084" y="14956"/>
                    </a:lnTo>
                    <a:lnTo>
                      <a:pt x="31025" y="14135"/>
                    </a:lnTo>
                    <a:lnTo>
                      <a:pt x="30908" y="13372"/>
                    </a:lnTo>
                    <a:lnTo>
                      <a:pt x="30790" y="12551"/>
                    </a:lnTo>
                    <a:lnTo>
                      <a:pt x="30614" y="11789"/>
                    </a:lnTo>
                    <a:lnTo>
                      <a:pt x="30380" y="11085"/>
                    </a:lnTo>
                    <a:lnTo>
                      <a:pt x="30145" y="10323"/>
                    </a:lnTo>
                    <a:lnTo>
                      <a:pt x="29852" y="9619"/>
                    </a:lnTo>
                    <a:lnTo>
                      <a:pt x="29559" y="8915"/>
                    </a:lnTo>
                    <a:lnTo>
                      <a:pt x="29207" y="8211"/>
                    </a:lnTo>
                    <a:lnTo>
                      <a:pt x="28855" y="7566"/>
                    </a:lnTo>
                    <a:lnTo>
                      <a:pt x="28444" y="6921"/>
                    </a:lnTo>
                    <a:lnTo>
                      <a:pt x="27975" y="6334"/>
                    </a:lnTo>
                    <a:lnTo>
                      <a:pt x="27506" y="5748"/>
                    </a:lnTo>
                    <a:lnTo>
                      <a:pt x="27037" y="5161"/>
                    </a:lnTo>
                    <a:lnTo>
                      <a:pt x="26509" y="4634"/>
                    </a:lnTo>
                    <a:lnTo>
                      <a:pt x="25981" y="4106"/>
                    </a:lnTo>
                    <a:lnTo>
                      <a:pt x="25453" y="3578"/>
                    </a:lnTo>
                    <a:lnTo>
                      <a:pt x="24808" y="3109"/>
                    </a:lnTo>
                    <a:lnTo>
                      <a:pt x="24222" y="2698"/>
                    </a:lnTo>
                    <a:lnTo>
                      <a:pt x="23577" y="2288"/>
                    </a:lnTo>
                    <a:lnTo>
                      <a:pt x="22932" y="1877"/>
                    </a:lnTo>
                    <a:lnTo>
                      <a:pt x="22286" y="1525"/>
                    </a:lnTo>
                    <a:lnTo>
                      <a:pt x="21583" y="1232"/>
                    </a:lnTo>
                    <a:lnTo>
                      <a:pt x="20879" y="939"/>
                    </a:lnTo>
                    <a:lnTo>
                      <a:pt x="20175" y="704"/>
                    </a:lnTo>
                    <a:lnTo>
                      <a:pt x="19413" y="470"/>
                    </a:lnTo>
                    <a:lnTo>
                      <a:pt x="18650" y="294"/>
                    </a:lnTo>
                    <a:lnTo>
                      <a:pt x="17888" y="176"/>
                    </a:lnTo>
                    <a:lnTo>
                      <a:pt x="17125" y="59"/>
                    </a:lnTo>
                    <a:lnTo>
                      <a:pt x="163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9"/>
              <p:cNvSpPr/>
              <p:nvPr/>
            </p:nvSpPr>
            <p:spPr>
              <a:xfrm>
                <a:off x="3822293" y="4210229"/>
                <a:ext cx="243598" cy="246018"/>
              </a:xfrm>
              <a:custGeom>
                <a:rect b="b" l="l" r="r" t="t"/>
                <a:pathLst>
                  <a:path extrusionOk="0" h="17889" w="17713">
                    <a:moveTo>
                      <a:pt x="8857" y="1"/>
                    </a:moveTo>
                    <a:lnTo>
                      <a:pt x="7977" y="59"/>
                    </a:lnTo>
                    <a:lnTo>
                      <a:pt x="7097" y="177"/>
                    </a:lnTo>
                    <a:lnTo>
                      <a:pt x="6218" y="411"/>
                    </a:lnTo>
                    <a:lnTo>
                      <a:pt x="5397" y="704"/>
                    </a:lnTo>
                    <a:lnTo>
                      <a:pt x="4634" y="1056"/>
                    </a:lnTo>
                    <a:lnTo>
                      <a:pt x="3930" y="1525"/>
                    </a:lnTo>
                    <a:lnTo>
                      <a:pt x="3227" y="2053"/>
                    </a:lnTo>
                    <a:lnTo>
                      <a:pt x="2640" y="2640"/>
                    </a:lnTo>
                    <a:lnTo>
                      <a:pt x="2054" y="3226"/>
                    </a:lnTo>
                    <a:lnTo>
                      <a:pt x="1526" y="3930"/>
                    </a:lnTo>
                    <a:lnTo>
                      <a:pt x="1115" y="4692"/>
                    </a:lnTo>
                    <a:lnTo>
                      <a:pt x="705" y="5455"/>
                    </a:lnTo>
                    <a:lnTo>
                      <a:pt x="412" y="6276"/>
                    </a:lnTo>
                    <a:lnTo>
                      <a:pt x="177" y="7156"/>
                    </a:lnTo>
                    <a:lnTo>
                      <a:pt x="60" y="8035"/>
                    </a:lnTo>
                    <a:lnTo>
                      <a:pt x="1" y="8915"/>
                    </a:lnTo>
                    <a:lnTo>
                      <a:pt x="60" y="9854"/>
                    </a:lnTo>
                    <a:lnTo>
                      <a:pt x="177" y="10733"/>
                    </a:lnTo>
                    <a:lnTo>
                      <a:pt x="412" y="11613"/>
                    </a:lnTo>
                    <a:lnTo>
                      <a:pt x="705" y="12434"/>
                    </a:lnTo>
                    <a:lnTo>
                      <a:pt x="1115" y="13196"/>
                    </a:lnTo>
                    <a:lnTo>
                      <a:pt x="1526" y="13959"/>
                    </a:lnTo>
                    <a:lnTo>
                      <a:pt x="2054" y="14604"/>
                    </a:lnTo>
                    <a:lnTo>
                      <a:pt x="2640" y="15249"/>
                    </a:lnTo>
                    <a:lnTo>
                      <a:pt x="3227" y="15836"/>
                    </a:lnTo>
                    <a:lnTo>
                      <a:pt x="3930" y="16363"/>
                    </a:lnTo>
                    <a:lnTo>
                      <a:pt x="4634" y="16833"/>
                    </a:lnTo>
                    <a:lnTo>
                      <a:pt x="5397" y="17185"/>
                    </a:lnTo>
                    <a:lnTo>
                      <a:pt x="6218" y="17478"/>
                    </a:lnTo>
                    <a:lnTo>
                      <a:pt x="7097" y="17712"/>
                    </a:lnTo>
                    <a:lnTo>
                      <a:pt x="7977" y="17830"/>
                    </a:lnTo>
                    <a:lnTo>
                      <a:pt x="8857" y="17888"/>
                    </a:lnTo>
                    <a:lnTo>
                      <a:pt x="9737" y="17830"/>
                    </a:lnTo>
                    <a:lnTo>
                      <a:pt x="10616" y="17712"/>
                    </a:lnTo>
                    <a:lnTo>
                      <a:pt x="11496" y="17478"/>
                    </a:lnTo>
                    <a:lnTo>
                      <a:pt x="12317" y="17185"/>
                    </a:lnTo>
                    <a:lnTo>
                      <a:pt x="13080" y="16833"/>
                    </a:lnTo>
                    <a:lnTo>
                      <a:pt x="13783" y="16363"/>
                    </a:lnTo>
                    <a:lnTo>
                      <a:pt x="14487" y="15836"/>
                    </a:lnTo>
                    <a:lnTo>
                      <a:pt x="15074" y="15249"/>
                    </a:lnTo>
                    <a:lnTo>
                      <a:pt x="15660" y="14604"/>
                    </a:lnTo>
                    <a:lnTo>
                      <a:pt x="16188" y="13959"/>
                    </a:lnTo>
                    <a:lnTo>
                      <a:pt x="16598" y="13196"/>
                    </a:lnTo>
                    <a:lnTo>
                      <a:pt x="17009" y="12434"/>
                    </a:lnTo>
                    <a:lnTo>
                      <a:pt x="17302" y="11613"/>
                    </a:lnTo>
                    <a:lnTo>
                      <a:pt x="17478" y="10733"/>
                    </a:lnTo>
                    <a:lnTo>
                      <a:pt x="17654" y="9854"/>
                    </a:lnTo>
                    <a:lnTo>
                      <a:pt x="17713" y="8915"/>
                    </a:lnTo>
                    <a:lnTo>
                      <a:pt x="17654" y="8035"/>
                    </a:lnTo>
                    <a:lnTo>
                      <a:pt x="17478" y="7156"/>
                    </a:lnTo>
                    <a:lnTo>
                      <a:pt x="17302" y="6276"/>
                    </a:lnTo>
                    <a:lnTo>
                      <a:pt x="17009" y="5455"/>
                    </a:lnTo>
                    <a:lnTo>
                      <a:pt x="16598" y="4692"/>
                    </a:lnTo>
                    <a:lnTo>
                      <a:pt x="16188" y="3930"/>
                    </a:lnTo>
                    <a:lnTo>
                      <a:pt x="15660" y="3226"/>
                    </a:lnTo>
                    <a:lnTo>
                      <a:pt x="15074" y="2640"/>
                    </a:lnTo>
                    <a:lnTo>
                      <a:pt x="14487" y="2053"/>
                    </a:lnTo>
                    <a:lnTo>
                      <a:pt x="13783" y="1525"/>
                    </a:lnTo>
                    <a:lnTo>
                      <a:pt x="13080" y="1056"/>
                    </a:lnTo>
                    <a:lnTo>
                      <a:pt x="12317" y="704"/>
                    </a:lnTo>
                    <a:lnTo>
                      <a:pt x="11496" y="411"/>
                    </a:lnTo>
                    <a:lnTo>
                      <a:pt x="10616" y="177"/>
                    </a:lnTo>
                    <a:lnTo>
                      <a:pt x="9737" y="59"/>
                    </a:lnTo>
                    <a:lnTo>
                      <a:pt x="885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9"/>
              <p:cNvSpPr/>
              <p:nvPr/>
            </p:nvSpPr>
            <p:spPr>
              <a:xfrm>
                <a:off x="2972183" y="3360929"/>
                <a:ext cx="136329" cy="162926"/>
              </a:xfrm>
              <a:custGeom>
                <a:rect b="b" l="l" r="r" t="t"/>
                <a:pathLst>
                  <a:path extrusionOk="0" h="11847" w="9913">
                    <a:moveTo>
                      <a:pt x="1936" y="0"/>
                    </a:moveTo>
                    <a:lnTo>
                      <a:pt x="1" y="11847"/>
                    </a:lnTo>
                    <a:lnTo>
                      <a:pt x="9912" y="11847"/>
                    </a:lnTo>
                    <a:lnTo>
                      <a:pt x="82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9"/>
              <p:cNvSpPr/>
              <p:nvPr/>
            </p:nvSpPr>
            <p:spPr>
              <a:xfrm>
                <a:off x="2951224" y="3490781"/>
                <a:ext cx="182289" cy="33075"/>
              </a:xfrm>
              <a:custGeom>
                <a:rect b="b" l="l" r="r" t="t"/>
                <a:pathLst>
                  <a:path extrusionOk="0" h="2405" w="13255">
                    <a:moveTo>
                      <a:pt x="0" y="0"/>
                    </a:moveTo>
                    <a:lnTo>
                      <a:pt x="0" y="2405"/>
                    </a:lnTo>
                    <a:lnTo>
                      <a:pt x="13255" y="2405"/>
                    </a:lnTo>
                    <a:lnTo>
                      <a:pt x="13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9"/>
              <p:cNvSpPr/>
              <p:nvPr/>
            </p:nvSpPr>
            <p:spPr>
              <a:xfrm>
                <a:off x="3108497" y="3873898"/>
                <a:ext cx="123415" cy="19364"/>
              </a:xfrm>
              <a:custGeom>
                <a:rect b="b" l="l" r="r" t="t"/>
                <a:pathLst>
                  <a:path extrusionOk="0" h="1408" w="8974">
                    <a:moveTo>
                      <a:pt x="704" y="0"/>
                    </a:moveTo>
                    <a:lnTo>
                      <a:pt x="411" y="59"/>
                    </a:lnTo>
                    <a:lnTo>
                      <a:pt x="235" y="235"/>
                    </a:lnTo>
                    <a:lnTo>
                      <a:pt x="59" y="470"/>
                    </a:lnTo>
                    <a:lnTo>
                      <a:pt x="0" y="704"/>
                    </a:lnTo>
                    <a:lnTo>
                      <a:pt x="59" y="997"/>
                    </a:lnTo>
                    <a:lnTo>
                      <a:pt x="235" y="1173"/>
                    </a:lnTo>
                    <a:lnTo>
                      <a:pt x="411" y="1349"/>
                    </a:lnTo>
                    <a:lnTo>
                      <a:pt x="704" y="1408"/>
                    </a:lnTo>
                    <a:lnTo>
                      <a:pt x="8328" y="1408"/>
                    </a:lnTo>
                    <a:lnTo>
                      <a:pt x="8563" y="1349"/>
                    </a:lnTo>
                    <a:lnTo>
                      <a:pt x="8798" y="1173"/>
                    </a:lnTo>
                    <a:lnTo>
                      <a:pt x="8915" y="997"/>
                    </a:lnTo>
                    <a:lnTo>
                      <a:pt x="8974" y="704"/>
                    </a:lnTo>
                    <a:lnTo>
                      <a:pt x="8915" y="470"/>
                    </a:lnTo>
                    <a:lnTo>
                      <a:pt x="8798" y="235"/>
                    </a:lnTo>
                    <a:lnTo>
                      <a:pt x="8563" y="59"/>
                    </a:lnTo>
                    <a:lnTo>
                      <a:pt x="83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9"/>
              <p:cNvSpPr/>
              <p:nvPr/>
            </p:nvSpPr>
            <p:spPr>
              <a:xfrm>
                <a:off x="3881979" y="3873898"/>
                <a:ext cx="123429" cy="19364"/>
              </a:xfrm>
              <a:custGeom>
                <a:rect b="b" l="l" r="r" t="t"/>
                <a:pathLst>
                  <a:path extrusionOk="0" h="1408" w="8975">
                    <a:moveTo>
                      <a:pt x="705" y="0"/>
                    </a:moveTo>
                    <a:lnTo>
                      <a:pt x="470" y="59"/>
                    </a:lnTo>
                    <a:lnTo>
                      <a:pt x="236" y="235"/>
                    </a:lnTo>
                    <a:lnTo>
                      <a:pt x="60" y="470"/>
                    </a:lnTo>
                    <a:lnTo>
                      <a:pt x="1" y="704"/>
                    </a:lnTo>
                    <a:lnTo>
                      <a:pt x="60" y="997"/>
                    </a:lnTo>
                    <a:lnTo>
                      <a:pt x="236" y="1173"/>
                    </a:lnTo>
                    <a:lnTo>
                      <a:pt x="470" y="1349"/>
                    </a:lnTo>
                    <a:lnTo>
                      <a:pt x="705" y="1408"/>
                    </a:lnTo>
                    <a:lnTo>
                      <a:pt x="8329" y="1408"/>
                    </a:lnTo>
                    <a:lnTo>
                      <a:pt x="8564" y="1349"/>
                    </a:lnTo>
                    <a:lnTo>
                      <a:pt x="8798" y="1173"/>
                    </a:lnTo>
                    <a:lnTo>
                      <a:pt x="8974" y="997"/>
                    </a:lnTo>
                    <a:lnTo>
                      <a:pt x="8974" y="704"/>
                    </a:lnTo>
                    <a:lnTo>
                      <a:pt x="8974" y="470"/>
                    </a:lnTo>
                    <a:lnTo>
                      <a:pt x="8798" y="235"/>
                    </a:lnTo>
                    <a:lnTo>
                      <a:pt x="8564" y="59"/>
                    </a:lnTo>
                    <a:lnTo>
                      <a:pt x="83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9"/>
              <p:cNvSpPr/>
              <p:nvPr/>
            </p:nvSpPr>
            <p:spPr>
              <a:xfrm>
                <a:off x="1780900" y="3930352"/>
                <a:ext cx="204885" cy="112936"/>
              </a:xfrm>
              <a:custGeom>
                <a:rect b="b" l="l" r="r" t="t"/>
                <a:pathLst>
                  <a:path extrusionOk="0" h="8212" w="14898">
                    <a:moveTo>
                      <a:pt x="3226" y="1"/>
                    </a:moveTo>
                    <a:lnTo>
                      <a:pt x="2640" y="880"/>
                    </a:lnTo>
                    <a:lnTo>
                      <a:pt x="2112" y="1819"/>
                    </a:lnTo>
                    <a:lnTo>
                      <a:pt x="1643" y="2757"/>
                    </a:lnTo>
                    <a:lnTo>
                      <a:pt x="1232" y="3754"/>
                    </a:lnTo>
                    <a:lnTo>
                      <a:pt x="822" y="4810"/>
                    </a:lnTo>
                    <a:lnTo>
                      <a:pt x="529" y="5924"/>
                    </a:lnTo>
                    <a:lnTo>
                      <a:pt x="235" y="7038"/>
                    </a:lnTo>
                    <a:lnTo>
                      <a:pt x="1" y="8211"/>
                    </a:lnTo>
                    <a:lnTo>
                      <a:pt x="10616" y="8211"/>
                    </a:lnTo>
                    <a:lnTo>
                      <a:pt x="148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9"/>
              <p:cNvSpPr/>
              <p:nvPr/>
            </p:nvSpPr>
            <p:spPr>
              <a:xfrm>
                <a:off x="3285135" y="3586759"/>
                <a:ext cx="769466" cy="241178"/>
              </a:xfrm>
              <a:custGeom>
                <a:rect b="b" l="l" r="r" t="t"/>
                <a:pathLst>
                  <a:path extrusionOk="0" h="17537" w="55951">
                    <a:moveTo>
                      <a:pt x="0" y="1"/>
                    </a:moveTo>
                    <a:lnTo>
                      <a:pt x="0" y="17536"/>
                    </a:lnTo>
                    <a:lnTo>
                      <a:pt x="55951" y="17536"/>
                    </a:lnTo>
                    <a:lnTo>
                      <a:pt x="53194" y="14780"/>
                    </a:lnTo>
                    <a:lnTo>
                      <a:pt x="46919" y="8739"/>
                    </a:lnTo>
                    <a:lnTo>
                      <a:pt x="43576" y="5514"/>
                    </a:lnTo>
                    <a:lnTo>
                      <a:pt x="40526" y="2757"/>
                    </a:lnTo>
                    <a:lnTo>
                      <a:pt x="38298" y="763"/>
                    </a:lnTo>
                    <a:lnTo>
                      <a:pt x="37594" y="177"/>
                    </a:lnTo>
                    <a:lnTo>
                      <a:pt x="37359" y="59"/>
                    </a:lnTo>
                    <a:lnTo>
                      <a:pt x="37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9"/>
              <p:cNvSpPr/>
              <p:nvPr/>
            </p:nvSpPr>
            <p:spPr>
              <a:xfrm>
                <a:off x="2514871" y="3586759"/>
                <a:ext cx="740435" cy="241178"/>
              </a:xfrm>
              <a:custGeom>
                <a:rect b="b" l="l" r="r" t="t"/>
                <a:pathLst>
                  <a:path extrusionOk="0" h="17537" w="53840">
                    <a:moveTo>
                      <a:pt x="22639" y="1"/>
                    </a:moveTo>
                    <a:lnTo>
                      <a:pt x="22463" y="59"/>
                    </a:lnTo>
                    <a:lnTo>
                      <a:pt x="22111" y="177"/>
                    </a:lnTo>
                    <a:lnTo>
                      <a:pt x="21172" y="763"/>
                    </a:lnTo>
                    <a:lnTo>
                      <a:pt x="19941" y="1643"/>
                    </a:lnTo>
                    <a:lnTo>
                      <a:pt x="18416" y="2757"/>
                    </a:lnTo>
                    <a:lnTo>
                      <a:pt x="14721" y="5514"/>
                    </a:lnTo>
                    <a:lnTo>
                      <a:pt x="10674" y="8739"/>
                    </a:lnTo>
                    <a:lnTo>
                      <a:pt x="6686" y="11965"/>
                    </a:lnTo>
                    <a:lnTo>
                      <a:pt x="3285" y="14780"/>
                    </a:lnTo>
                    <a:lnTo>
                      <a:pt x="0" y="17536"/>
                    </a:lnTo>
                    <a:lnTo>
                      <a:pt x="53839" y="17536"/>
                    </a:lnTo>
                    <a:lnTo>
                      <a:pt x="538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01" name="Google Shape;1101;p29"/>
          <p:cNvGrpSpPr/>
          <p:nvPr/>
        </p:nvGrpSpPr>
        <p:grpSpPr>
          <a:xfrm>
            <a:off x="599450" y="1026075"/>
            <a:ext cx="3954100" cy="2000850"/>
            <a:chOff x="599450" y="1026075"/>
            <a:chExt cx="3954100" cy="2000850"/>
          </a:xfrm>
        </p:grpSpPr>
        <p:sp>
          <p:nvSpPr>
            <p:cNvPr id="1102" name="Google Shape;1102;p29"/>
            <p:cNvSpPr/>
            <p:nvPr/>
          </p:nvSpPr>
          <p:spPr>
            <a:xfrm>
              <a:off x="599450" y="1026075"/>
              <a:ext cx="419700" cy="4197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03" name="Google Shape;1103;p29"/>
            <p:cNvSpPr/>
            <p:nvPr/>
          </p:nvSpPr>
          <p:spPr>
            <a:xfrm>
              <a:off x="4133850" y="2607225"/>
              <a:ext cx="419700" cy="4197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1038225" y="1209675"/>
              <a:ext cx="3095625" cy="1590675"/>
            </a:xfrm>
            <a:custGeom>
              <a:rect b="b" l="l" r="r" t="t"/>
              <a:pathLst>
                <a:path extrusionOk="0" h="63627" w="123825">
                  <a:moveTo>
                    <a:pt x="0" y="0"/>
                  </a:moveTo>
                  <a:lnTo>
                    <a:pt x="43053" y="0"/>
                  </a:lnTo>
                  <a:lnTo>
                    <a:pt x="43053" y="25146"/>
                  </a:lnTo>
                  <a:lnTo>
                    <a:pt x="94869" y="25146"/>
                  </a:lnTo>
                  <a:lnTo>
                    <a:pt x="94869" y="56769"/>
                  </a:lnTo>
                  <a:lnTo>
                    <a:pt x="101727" y="63627"/>
                  </a:lnTo>
                  <a:lnTo>
                    <a:pt x="123825" y="6362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we’ll discuss</a:t>
            </a: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>
            <a:off x="457205" y="2514612"/>
            <a:ext cx="8229531" cy="533478"/>
            <a:chOff x="457205" y="4198587"/>
            <a:chExt cx="8229531" cy="533478"/>
          </a:xfrm>
        </p:grpSpPr>
        <p:grpSp>
          <p:nvGrpSpPr>
            <p:cNvPr id="177" name="Google Shape;177;p14"/>
            <p:cNvGrpSpPr/>
            <p:nvPr/>
          </p:nvGrpSpPr>
          <p:grpSpPr>
            <a:xfrm>
              <a:off x="457205" y="4198587"/>
              <a:ext cx="7962970" cy="533478"/>
              <a:chOff x="457200" y="2514600"/>
              <a:chExt cx="8229609" cy="551341"/>
            </a:xfrm>
          </p:grpSpPr>
          <p:sp>
            <p:nvSpPr>
              <p:cNvPr id="178" name="Google Shape;178;p14"/>
              <p:cNvSpPr/>
              <p:nvPr/>
            </p:nvSpPr>
            <p:spPr>
              <a:xfrm>
                <a:off x="45720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>
                <a:off x="732845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4"/>
              <p:cNvSpPr/>
              <p:nvPr/>
            </p:nvSpPr>
            <p:spPr>
              <a:xfrm>
                <a:off x="100849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4"/>
              <p:cNvSpPr/>
              <p:nvPr/>
            </p:nvSpPr>
            <p:spPr>
              <a:xfrm>
                <a:off x="1284135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4"/>
              <p:cNvSpPr/>
              <p:nvPr/>
            </p:nvSpPr>
            <p:spPr>
              <a:xfrm>
                <a:off x="155978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4"/>
              <p:cNvSpPr/>
              <p:nvPr/>
            </p:nvSpPr>
            <p:spPr>
              <a:xfrm>
                <a:off x="183542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4"/>
              <p:cNvSpPr/>
              <p:nvPr/>
            </p:nvSpPr>
            <p:spPr>
              <a:xfrm>
                <a:off x="211106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238671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4"/>
              <p:cNvSpPr/>
              <p:nvPr/>
            </p:nvSpPr>
            <p:spPr>
              <a:xfrm>
                <a:off x="266235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4"/>
              <p:cNvSpPr/>
              <p:nvPr/>
            </p:nvSpPr>
            <p:spPr>
              <a:xfrm>
                <a:off x="293800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321364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348929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376493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4"/>
              <p:cNvSpPr/>
              <p:nvPr/>
            </p:nvSpPr>
            <p:spPr>
              <a:xfrm>
                <a:off x="404058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>
                <a:off x="431622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>
                <a:off x="459187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>
                <a:off x="482771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>
                <a:off x="510336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537900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565465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593029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>
                <a:off x="620594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>
                <a:off x="648158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>
                <a:off x="675723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>
                <a:off x="703287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>
                <a:off x="730852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758417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785981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813546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>
                <a:off x="841110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" name="Google Shape;208;p14"/>
            <p:cNvSpPr/>
            <p:nvPr/>
          </p:nvSpPr>
          <p:spPr>
            <a:xfrm>
              <a:off x="8420036" y="4198595"/>
              <a:ext cx="2667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14"/>
          <p:cNvGrpSpPr/>
          <p:nvPr/>
        </p:nvGrpSpPr>
        <p:grpSpPr>
          <a:xfrm>
            <a:off x="393075" y="1649100"/>
            <a:ext cx="2035200" cy="2672200"/>
            <a:chOff x="442500" y="1649100"/>
            <a:chExt cx="2035200" cy="2672200"/>
          </a:xfrm>
        </p:grpSpPr>
        <p:sp>
          <p:nvSpPr>
            <p:cNvPr id="210" name="Google Shape;210;p14"/>
            <p:cNvSpPr txBox="1"/>
            <p:nvPr/>
          </p:nvSpPr>
          <p:spPr>
            <a:xfrm>
              <a:off x="442500" y="3266850"/>
              <a:ext cx="203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1" name="Google Shape;211;p14"/>
            <p:cNvSpPr txBox="1"/>
            <p:nvPr/>
          </p:nvSpPr>
          <p:spPr>
            <a:xfrm>
              <a:off x="469950" y="3614200"/>
              <a:ext cx="1958700" cy="70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What database and why?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14"/>
            <p:cNvSpPr txBox="1"/>
            <p:nvPr/>
          </p:nvSpPr>
          <p:spPr>
            <a:xfrm>
              <a:off x="1142250" y="1649100"/>
              <a:ext cx="614100" cy="59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3" name="Google Shape;213;p14"/>
          <p:cNvGrpSpPr/>
          <p:nvPr/>
        </p:nvGrpSpPr>
        <p:grpSpPr>
          <a:xfrm>
            <a:off x="3411000" y="1651950"/>
            <a:ext cx="1832400" cy="2666509"/>
            <a:chOff x="2683150" y="1649100"/>
            <a:chExt cx="1832400" cy="2666509"/>
          </a:xfrm>
        </p:grpSpPr>
        <p:sp>
          <p:nvSpPr>
            <p:cNvPr id="214" name="Google Shape;214;p14"/>
            <p:cNvSpPr txBox="1"/>
            <p:nvPr/>
          </p:nvSpPr>
          <p:spPr>
            <a:xfrm>
              <a:off x="2773750" y="3266863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Entity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5" name="Google Shape;215;p14"/>
            <p:cNvSpPr txBox="1"/>
            <p:nvPr/>
          </p:nvSpPr>
          <p:spPr>
            <a:xfrm>
              <a:off x="2683150" y="3608509"/>
              <a:ext cx="1832400" cy="70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Describing the various entities in the system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14"/>
            <p:cNvSpPr txBox="1"/>
            <p:nvPr/>
          </p:nvSpPr>
          <p:spPr>
            <a:xfrm>
              <a:off x="3292300" y="1649100"/>
              <a:ext cx="614100" cy="59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7" name="Google Shape;217;p14"/>
          <p:cNvGrpSpPr/>
          <p:nvPr/>
        </p:nvGrpSpPr>
        <p:grpSpPr>
          <a:xfrm>
            <a:off x="6415701" y="1651925"/>
            <a:ext cx="2067933" cy="2666550"/>
            <a:chOff x="4537587" y="1649103"/>
            <a:chExt cx="2476863" cy="2666550"/>
          </a:xfrm>
        </p:grpSpPr>
        <p:sp>
          <p:nvSpPr>
            <p:cNvPr id="218" name="Google Shape;218;p14"/>
            <p:cNvSpPr txBox="1"/>
            <p:nvPr/>
          </p:nvSpPr>
          <p:spPr>
            <a:xfrm>
              <a:off x="4576950" y="3266900"/>
              <a:ext cx="2437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Relationship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9" name="Google Shape;219;p14"/>
            <p:cNvSpPr txBox="1"/>
            <p:nvPr/>
          </p:nvSpPr>
          <p:spPr>
            <a:xfrm>
              <a:off x="4537587" y="3608553"/>
              <a:ext cx="2437500" cy="70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Defining the relationships that exist between entities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14"/>
            <p:cNvSpPr txBox="1"/>
            <p:nvPr/>
          </p:nvSpPr>
          <p:spPr>
            <a:xfrm>
              <a:off x="5315314" y="1649103"/>
              <a:ext cx="688200" cy="59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b="1" lang="en" sz="2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1" name="Google Shape;221;p14"/>
          <p:cNvGrpSpPr/>
          <p:nvPr/>
        </p:nvGrpSpPr>
        <p:grpSpPr>
          <a:xfrm>
            <a:off x="2160125" y="1948500"/>
            <a:ext cx="4249450" cy="0"/>
            <a:chOff x="2160125" y="1948500"/>
            <a:chExt cx="4249450" cy="0"/>
          </a:xfrm>
        </p:grpSpPr>
        <p:cxnSp>
          <p:nvCxnSpPr>
            <p:cNvPr id="222" name="Google Shape;222;p14"/>
            <p:cNvCxnSpPr/>
            <p:nvPr/>
          </p:nvCxnSpPr>
          <p:spPr>
            <a:xfrm>
              <a:off x="2160125" y="1948500"/>
              <a:ext cx="1058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5350875" y="1948500"/>
              <a:ext cx="1058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Google Shape;228;p15"/>
          <p:cNvCxnSpPr/>
          <p:nvPr/>
        </p:nvCxnSpPr>
        <p:spPr>
          <a:xfrm>
            <a:off x="0" y="2800350"/>
            <a:ext cx="870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29" name="Google Shape;229;p15"/>
          <p:cNvGrpSpPr/>
          <p:nvPr/>
        </p:nvGrpSpPr>
        <p:grpSpPr>
          <a:xfrm>
            <a:off x="334305" y="2137419"/>
            <a:ext cx="2745353" cy="1107701"/>
            <a:chOff x="2296592" y="2262599"/>
            <a:chExt cx="2396014" cy="966665"/>
          </a:xfrm>
        </p:grpSpPr>
        <p:sp>
          <p:nvSpPr>
            <p:cNvPr id="230" name="Google Shape;230;p15"/>
            <p:cNvSpPr/>
            <p:nvPr/>
          </p:nvSpPr>
          <p:spPr>
            <a:xfrm flipH="1">
              <a:off x="4503323" y="2918498"/>
              <a:ext cx="109374" cy="153412"/>
            </a:xfrm>
            <a:custGeom>
              <a:rect b="b" l="l" r="r" t="t"/>
              <a:pathLst>
                <a:path extrusionOk="0" h="18296" w="13044">
                  <a:moveTo>
                    <a:pt x="13043" y="1"/>
                  </a:moveTo>
                  <a:lnTo>
                    <a:pt x="1" y="561"/>
                  </a:lnTo>
                  <a:lnTo>
                    <a:pt x="384" y="3306"/>
                  </a:lnTo>
                  <a:lnTo>
                    <a:pt x="857" y="6109"/>
                  </a:lnTo>
                  <a:lnTo>
                    <a:pt x="1388" y="9355"/>
                  </a:lnTo>
                  <a:lnTo>
                    <a:pt x="1712" y="11007"/>
                  </a:lnTo>
                  <a:lnTo>
                    <a:pt x="2007" y="12600"/>
                  </a:lnTo>
                  <a:lnTo>
                    <a:pt x="2332" y="14076"/>
                  </a:lnTo>
                  <a:lnTo>
                    <a:pt x="2657" y="15433"/>
                  </a:lnTo>
                  <a:lnTo>
                    <a:pt x="2981" y="16554"/>
                  </a:lnTo>
                  <a:lnTo>
                    <a:pt x="3129" y="17056"/>
                  </a:lnTo>
                  <a:lnTo>
                    <a:pt x="3276" y="17440"/>
                  </a:lnTo>
                  <a:lnTo>
                    <a:pt x="3424" y="17794"/>
                  </a:lnTo>
                  <a:lnTo>
                    <a:pt x="3571" y="18030"/>
                  </a:lnTo>
                  <a:lnTo>
                    <a:pt x="3719" y="18177"/>
                  </a:lnTo>
                  <a:lnTo>
                    <a:pt x="3778" y="18236"/>
                  </a:lnTo>
                  <a:lnTo>
                    <a:pt x="3837" y="18236"/>
                  </a:lnTo>
                  <a:lnTo>
                    <a:pt x="4575" y="18295"/>
                  </a:lnTo>
                  <a:lnTo>
                    <a:pt x="8352" y="18295"/>
                  </a:lnTo>
                  <a:lnTo>
                    <a:pt x="11833" y="18236"/>
                  </a:lnTo>
                  <a:lnTo>
                    <a:pt x="13043" y="1"/>
                  </a:lnTo>
                  <a:close/>
                </a:path>
              </a:pathLst>
            </a:custGeom>
            <a:solidFill>
              <a:srgbClr val="544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 flipH="1">
              <a:off x="2328010" y="2306880"/>
              <a:ext cx="2299779" cy="793732"/>
            </a:xfrm>
            <a:custGeom>
              <a:rect b="b" l="l" r="r" t="t"/>
              <a:pathLst>
                <a:path extrusionOk="0" h="94661" w="274273">
                  <a:moveTo>
                    <a:pt x="231841" y="1"/>
                  </a:moveTo>
                  <a:lnTo>
                    <a:pt x="119004" y="325"/>
                  </a:lnTo>
                  <a:lnTo>
                    <a:pt x="118267" y="355"/>
                  </a:lnTo>
                  <a:lnTo>
                    <a:pt x="117470" y="414"/>
                  </a:lnTo>
                  <a:lnTo>
                    <a:pt x="116585" y="532"/>
                  </a:lnTo>
                  <a:lnTo>
                    <a:pt x="115611" y="709"/>
                  </a:lnTo>
                  <a:lnTo>
                    <a:pt x="114608" y="916"/>
                  </a:lnTo>
                  <a:lnTo>
                    <a:pt x="113546" y="1181"/>
                  </a:lnTo>
                  <a:lnTo>
                    <a:pt x="112424" y="1506"/>
                  </a:lnTo>
                  <a:lnTo>
                    <a:pt x="111244" y="1889"/>
                  </a:lnTo>
                  <a:lnTo>
                    <a:pt x="110064" y="2332"/>
                  </a:lnTo>
                  <a:lnTo>
                    <a:pt x="108824" y="2834"/>
                  </a:lnTo>
                  <a:lnTo>
                    <a:pt x="107585" y="3394"/>
                  </a:lnTo>
                  <a:lnTo>
                    <a:pt x="106316" y="4043"/>
                  </a:lnTo>
                  <a:lnTo>
                    <a:pt x="105047" y="4751"/>
                  </a:lnTo>
                  <a:lnTo>
                    <a:pt x="103749" y="5519"/>
                  </a:lnTo>
                  <a:lnTo>
                    <a:pt x="102480" y="6345"/>
                  </a:lnTo>
                  <a:lnTo>
                    <a:pt x="101182" y="7260"/>
                  </a:lnTo>
                  <a:lnTo>
                    <a:pt x="100975" y="7466"/>
                  </a:lnTo>
                  <a:lnTo>
                    <a:pt x="100739" y="7673"/>
                  </a:lnTo>
                  <a:lnTo>
                    <a:pt x="100297" y="8145"/>
                  </a:lnTo>
                  <a:lnTo>
                    <a:pt x="99884" y="8676"/>
                  </a:lnTo>
                  <a:lnTo>
                    <a:pt x="99471" y="9266"/>
                  </a:lnTo>
                  <a:lnTo>
                    <a:pt x="98615" y="10417"/>
                  </a:lnTo>
                  <a:lnTo>
                    <a:pt x="98202" y="10948"/>
                  </a:lnTo>
                  <a:lnTo>
                    <a:pt x="97759" y="11420"/>
                  </a:lnTo>
                  <a:lnTo>
                    <a:pt x="94661" y="14430"/>
                  </a:lnTo>
                  <a:lnTo>
                    <a:pt x="92949" y="16082"/>
                  </a:lnTo>
                  <a:lnTo>
                    <a:pt x="91179" y="17764"/>
                  </a:lnTo>
                  <a:lnTo>
                    <a:pt x="89320" y="19446"/>
                  </a:lnTo>
                  <a:lnTo>
                    <a:pt x="87461" y="21158"/>
                  </a:lnTo>
                  <a:lnTo>
                    <a:pt x="85632" y="22810"/>
                  </a:lnTo>
                  <a:lnTo>
                    <a:pt x="83773" y="24403"/>
                  </a:lnTo>
                  <a:lnTo>
                    <a:pt x="82002" y="25938"/>
                  </a:lnTo>
                  <a:lnTo>
                    <a:pt x="80291" y="27325"/>
                  </a:lnTo>
                  <a:lnTo>
                    <a:pt x="78697" y="28593"/>
                  </a:lnTo>
                  <a:lnTo>
                    <a:pt x="77222" y="29685"/>
                  </a:lnTo>
                  <a:lnTo>
                    <a:pt x="76543" y="30157"/>
                  </a:lnTo>
                  <a:lnTo>
                    <a:pt x="75894" y="30570"/>
                  </a:lnTo>
                  <a:lnTo>
                    <a:pt x="75304" y="30924"/>
                  </a:lnTo>
                  <a:lnTo>
                    <a:pt x="74743" y="31249"/>
                  </a:lnTo>
                  <a:lnTo>
                    <a:pt x="74271" y="31485"/>
                  </a:lnTo>
                  <a:lnTo>
                    <a:pt x="73799" y="31662"/>
                  </a:lnTo>
                  <a:lnTo>
                    <a:pt x="73415" y="31780"/>
                  </a:lnTo>
                  <a:lnTo>
                    <a:pt x="73091" y="31810"/>
                  </a:lnTo>
                  <a:lnTo>
                    <a:pt x="72088" y="31869"/>
                  </a:lnTo>
                  <a:lnTo>
                    <a:pt x="70347" y="31987"/>
                  </a:lnTo>
                  <a:lnTo>
                    <a:pt x="67957" y="32193"/>
                  </a:lnTo>
                  <a:lnTo>
                    <a:pt x="64976" y="32488"/>
                  </a:lnTo>
                  <a:lnTo>
                    <a:pt x="61553" y="32901"/>
                  </a:lnTo>
                  <a:lnTo>
                    <a:pt x="57717" y="33403"/>
                  </a:lnTo>
                  <a:lnTo>
                    <a:pt x="53616" y="33993"/>
                  </a:lnTo>
                  <a:lnTo>
                    <a:pt x="51491" y="34318"/>
                  </a:lnTo>
                  <a:lnTo>
                    <a:pt x="49308" y="34672"/>
                  </a:lnTo>
                  <a:lnTo>
                    <a:pt x="47095" y="35055"/>
                  </a:lnTo>
                  <a:lnTo>
                    <a:pt x="44882" y="35469"/>
                  </a:lnTo>
                  <a:lnTo>
                    <a:pt x="42639" y="35911"/>
                  </a:lnTo>
                  <a:lnTo>
                    <a:pt x="40426" y="36383"/>
                  </a:lnTo>
                  <a:lnTo>
                    <a:pt x="38243" y="36885"/>
                  </a:lnTo>
                  <a:lnTo>
                    <a:pt x="36059" y="37416"/>
                  </a:lnTo>
                  <a:lnTo>
                    <a:pt x="33935" y="37977"/>
                  </a:lnTo>
                  <a:lnTo>
                    <a:pt x="31839" y="38537"/>
                  </a:lnTo>
                  <a:lnTo>
                    <a:pt x="29833" y="39157"/>
                  </a:lnTo>
                  <a:lnTo>
                    <a:pt x="27885" y="39806"/>
                  </a:lnTo>
                  <a:lnTo>
                    <a:pt x="26027" y="40485"/>
                  </a:lnTo>
                  <a:lnTo>
                    <a:pt x="24256" y="41163"/>
                  </a:lnTo>
                  <a:lnTo>
                    <a:pt x="23430" y="41547"/>
                  </a:lnTo>
                  <a:lnTo>
                    <a:pt x="22604" y="41901"/>
                  </a:lnTo>
                  <a:lnTo>
                    <a:pt x="21836" y="42285"/>
                  </a:lnTo>
                  <a:lnTo>
                    <a:pt x="21069" y="42668"/>
                  </a:lnTo>
                  <a:lnTo>
                    <a:pt x="20361" y="43081"/>
                  </a:lnTo>
                  <a:lnTo>
                    <a:pt x="19682" y="43465"/>
                  </a:lnTo>
                  <a:lnTo>
                    <a:pt x="19033" y="43878"/>
                  </a:lnTo>
                  <a:lnTo>
                    <a:pt x="18414" y="44321"/>
                  </a:lnTo>
                  <a:lnTo>
                    <a:pt x="16555" y="45649"/>
                  </a:lnTo>
                  <a:lnTo>
                    <a:pt x="14902" y="46917"/>
                  </a:lnTo>
                  <a:lnTo>
                    <a:pt x="13279" y="48245"/>
                  </a:lnTo>
                  <a:lnTo>
                    <a:pt x="11863" y="49485"/>
                  </a:lnTo>
                  <a:lnTo>
                    <a:pt x="10624" y="50635"/>
                  </a:lnTo>
                  <a:lnTo>
                    <a:pt x="10092" y="51166"/>
                  </a:lnTo>
                  <a:lnTo>
                    <a:pt x="9591" y="51668"/>
                  </a:lnTo>
                  <a:lnTo>
                    <a:pt x="8971" y="52376"/>
                  </a:lnTo>
                  <a:lnTo>
                    <a:pt x="8971" y="52406"/>
                  </a:lnTo>
                  <a:lnTo>
                    <a:pt x="8411" y="53055"/>
                  </a:lnTo>
                  <a:lnTo>
                    <a:pt x="8145" y="53380"/>
                  </a:lnTo>
                  <a:lnTo>
                    <a:pt x="7702" y="54029"/>
                  </a:lnTo>
                  <a:lnTo>
                    <a:pt x="7319" y="54619"/>
                  </a:lnTo>
                  <a:lnTo>
                    <a:pt x="6994" y="55209"/>
                  </a:lnTo>
                  <a:lnTo>
                    <a:pt x="6699" y="55770"/>
                  </a:lnTo>
                  <a:lnTo>
                    <a:pt x="6552" y="56153"/>
                  </a:lnTo>
                  <a:lnTo>
                    <a:pt x="6522" y="56212"/>
                  </a:lnTo>
                  <a:lnTo>
                    <a:pt x="6434" y="56478"/>
                  </a:lnTo>
                  <a:lnTo>
                    <a:pt x="6286" y="56950"/>
                  </a:lnTo>
                  <a:lnTo>
                    <a:pt x="6227" y="57186"/>
                  </a:lnTo>
                  <a:lnTo>
                    <a:pt x="6168" y="57422"/>
                  </a:lnTo>
                  <a:lnTo>
                    <a:pt x="6050" y="57865"/>
                  </a:lnTo>
                  <a:lnTo>
                    <a:pt x="6020" y="58071"/>
                  </a:lnTo>
                  <a:lnTo>
                    <a:pt x="5991" y="58278"/>
                  </a:lnTo>
                  <a:lnTo>
                    <a:pt x="5961" y="58455"/>
                  </a:lnTo>
                  <a:lnTo>
                    <a:pt x="5932" y="58868"/>
                  </a:lnTo>
                  <a:lnTo>
                    <a:pt x="5902" y="59015"/>
                  </a:lnTo>
                  <a:lnTo>
                    <a:pt x="5873" y="59340"/>
                  </a:lnTo>
                  <a:lnTo>
                    <a:pt x="5843" y="59606"/>
                  </a:lnTo>
                  <a:lnTo>
                    <a:pt x="5814" y="59901"/>
                  </a:lnTo>
                  <a:lnTo>
                    <a:pt x="5755" y="60255"/>
                  </a:lnTo>
                  <a:lnTo>
                    <a:pt x="5637" y="60579"/>
                  </a:lnTo>
                  <a:lnTo>
                    <a:pt x="5519" y="60904"/>
                  </a:lnTo>
                  <a:lnTo>
                    <a:pt x="5342" y="61228"/>
                  </a:lnTo>
                  <a:lnTo>
                    <a:pt x="5165" y="61553"/>
                  </a:lnTo>
                  <a:lnTo>
                    <a:pt x="4958" y="61848"/>
                  </a:lnTo>
                  <a:lnTo>
                    <a:pt x="4722" y="62143"/>
                  </a:lnTo>
                  <a:lnTo>
                    <a:pt x="4457" y="62438"/>
                  </a:lnTo>
                  <a:lnTo>
                    <a:pt x="3778" y="63146"/>
                  </a:lnTo>
                  <a:lnTo>
                    <a:pt x="3040" y="63855"/>
                  </a:lnTo>
                  <a:lnTo>
                    <a:pt x="2273" y="64533"/>
                  </a:lnTo>
                  <a:lnTo>
                    <a:pt x="1565" y="65241"/>
                  </a:lnTo>
                  <a:lnTo>
                    <a:pt x="1240" y="65596"/>
                  </a:lnTo>
                  <a:lnTo>
                    <a:pt x="945" y="65950"/>
                  </a:lnTo>
                  <a:lnTo>
                    <a:pt x="680" y="66333"/>
                  </a:lnTo>
                  <a:lnTo>
                    <a:pt x="444" y="66687"/>
                  </a:lnTo>
                  <a:lnTo>
                    <a:pt x="267" y="67071"/>
                  </a:lnTo>
                  <a:lnTo>
                    <a:pt x="119" y="67484"/>
                  </a:lnTo>
                  <a:lnTo>
                    <a:pt x="30" y="67868"/>
                  </a:lnTo>
                  <a:lnTo>
                    <a:pt x="1" y="68281"/>
                  </a:lnTo>
                  <a:lnTo>
                    <a:pt x="30" y="74920"/>
                  </a:lnTo>
                  <a:lnTo>
                    <a:pt x="30" y="75038"/>
                  </a:lnTo>
                  <a:lnTo>
                    <a:pt x="89" y="75126"/>
                  </a:lnTo>
                  <a:lnTo>
                    <a:pt x="178" y="75244"/>
                  </a:lnTo>
                  <a:lnTo>
                    <a:pt x="267" y="75333"/>
                  </a:lnTo>
                  <a:lnTo>
                    <a:pt x="562" y="75480"/>
                  </a:lnTo>
                  <a:lnTo>
                    <a:pt x="945" y="75658"/>
                  </a:lnTo>
                  <a:lnTo>
                    <a:pt x="1417" y="75776"/>
                  </a:lnTo>
                  <a:lnTo>
                    <a:pt x="1948" y="75923"/>
                  </a:lnTo>
                  <a:lnTo>
                    <a:pt x="3158" y="76159"/>
                  </a:lnTo>
                  <a:lnTo>
                    <a:pt x="4457" y="76484"/>
                  </a:lnTo>
                  <a:lnTo>
                    <a:pt x="5106" y="76661"/>
                  </a:lnTo>
                  <a:lnTo>
                    <a:pt x="5755" y="76867"/>
                  </a:lnTo>
                  <a:lnTo>
                    <a:pt x="6345" y="77103"/>
                  </a:lnTo>
                  <a:lnTo>
                    <a:pt x="6906" y="77369"/>
                  </a:lnTo>
                  <a:lnTo>
                    <a:pt x="7171" y="77516"/>
                  </a:lnTo>
                  <a:lnTo>
                    <a:pt x="7407" y="77694"/>
                  </a:lnTo>
                  <a:lnTo>
                    <a:pt x="7643" y="77871"/>
                  </a:lnTo>
                  <a:lnTo>
                    <a:pt x="7850" y="78048"/>
                  </a:lnTo>
                  <a:lnTo>
                    <a:pt x="8234" y="78490"/>
                  </a:lnTo>
                  <a:lnTo>
                    <a:pt x="8647" y="79021"/>
                  </a:lnTo>
                  <a:lnTo>
                    <a:pt x="9060" y="79611"/>
                  </a:lnTo>
                  <a:lnTo>
                    <a:pt x="9443" y="80231"/>
                  </a:lnTo>
                  <a:lnTo>
                    <a:pt x="9797" y="80939"/>
                  </a:lnTo>
                  <a:lnTo>
                    <a:pt x="10122" y="81647"/>
                  </a:lnTo>
                  <a:lnTo>
                    <a:pt x="10417" y="82356"/>
                  </a:lnTo>
                  <a:lnTo>
                    <a:pt x="10653" y="83064"/>
                  </a:lnTo>
                  <a:lnTo>
                    <a:pt x="10830" y="83743"/>
                  </a:lnTo>
                  <a:lnTo>
                    <a:pt x="10919" y="84362"/>
                  </a:lnTo>
                  <a:lnTo>
                    <a:pt x="10948" y="84687"/>
                  </a:lnTo>
                  <a:lnTo>
                    <a:pt x="10948" y="84952"/>
                  </a:lnTo>
                  <a:lnTo>
                    <a:pt x="10919" y="85218"/>
                  </a:lnTo>
                  <a:lnTo>
                    <a:pt x="10889" y="85483"/>
                  </a:lnTo>
                  <a:lnTo>
                    <a:pt x="10830" y="85690"/>
                  </a:lnTo>
                  <a:lnTo>
                    <a:pt x="10742" y="85897"/>
                  </a:lnTo>
                  <a:lnTo>
                    <a:pt x="10624" y="86074"/>
                  </a:lnTo>
                  <a:lnTo>
                    <a:pt x="10476" y="86221"/>
                  </a:lnTo>
                  <a:lnTo>
                    <a:pt x="10299" y="86339"/>
                  </a:lnTo>
                  <a:lnTo>
                    <a:pt x="10092" y="86428"/>
                  </a:lnTo>
                  <a:lnTo>
                    <a:pt x="9856" y="86487"/>
                  </a:lnTo>
                  <a:lnTo>
                    <a:pt x="9591" y="86516"/>
                  </a:lnTo>
                  <a:lnTo>
                    <a:pt x="3217" y="86516"/>
                  </a:lnTo>
                  <a:lnTo>
                    <a:pt x="2952" y="86546"/>
                  </a:lnTo>
                  <a:lnTo>
                    <a:pt x="2716" y="86605"/>
                  </a:lnTo>
                  <a:lnTo>
                    <a:pt x="2480" y="86664"/>
                  </a:lnTo>
                  <a:lnTo>
                    <a:pt x="2273" y="86782"/>
                  </a:lnTo>
                  <a:lnTo>
                    <a:pt x="2096" y="86929"/>
                  </a:lnTo>
                  <a:lnTo>
                    <a:pt x="1919" y="87077"/>
                  </a:lnTo>
                  <a:lnTo>
                    <a:pt x="1742" y="87283"/>
                  </a:lnTo>
                  <a:lnTo>
                    <a:pt x="1594" y="87490"/>
                  </a:lnTo>
                  <a:lnTo>
                    <a:pt x="1476" y="87696"/>
                  </a:lnTo>
                  <a:lnTo>
                    <a:pt x="1358" y="87933"/>
                  </a:lnTo>
                  <a:lnTo>
                    <a:pt x="1270" y="88198"/>
                  </a:lnTo>
                  <a:lnTo>
                    <a:pt x="1181" y="88464"/>
                  </a:lnTo>
                  <a:lnTo>
                    <a:pt x="1122" y="88729"/>
                  </a:lnTo>
                  <a:lnTo>
                    <a:pt x="1093" y="88995"/>
                  </a:lnTo>
                  <a:lnTo>
                    <a:pt x="1063" y="89290"/>
                  </a:lnTo>
                  <a:lnTo>
                    <a:pt x="1034" y="89555"/>
                  </a:lnTo>
                  <a:lnTo>
                    <a:pt x="1063" y="89880"/>
                  </a:lnTo>
                  <a:lnTo>
                    <a:pt x="1093" y="90205"/>
                  </a:lnTo>
                  <a:lnTo>
                    <a:pt x="1152" y="90588"/>
                  </a:lnTo>
                  <a:lnTo>
                    <a:pt x="1270" y="91001"/>
                  </a:lnTo>
                  <a:lnTo>
                    <a:pt x="1417" y="91414"/>
                  </a:lnTo>
                  <a:lnTo>
                    <a:pt x="1653" y="91857"/>
                  </a:lnTo>
                  <a:lnTo>
                    <a:pt x="1919" y="92270"/>
                  </a:lnTo>
                  <a:lnTo>
                    <a:pt x="2244" y="92683"/>
                  </a:lnTo>
                  <a:lnTo>
                    <a:pt x="2450" y="92890"/>
                  </a:lnTo>
                  <a:lnTo>
                    <a:pt x="2686" y="93096"/>
                  </a:lnTo>
                  <a:lnTo>
                    <a:pt x="2922" y="93273"/>
                  </a:lnTo>
                  <a:lnTo>
                    <a:pt x="3188" y="93450"/>
                  </a:lnTo>
                  <a:lnTo>
                    <a:pt x="3453" y="93627"/>
                  </a:lnTo>
                  <a:lnTo>
                    <a:pt x="3778" y="93805"/>
                  </a:lnTo>
                  <a:lnTo>
                    <a:pt x="4102" y="93952"/>
                  </a:lnTo>
                  <a:lnTo>
                    <a:pt x="4457" y="94070"/>
                  </a:lnTo>
                  <a:lnTo>
                    <a:pt x="4840" y="94218"/>
                  </a:lnTo>
                  <a:lnTo>
                    <a:pt x="5253" y="94336"/>
                  </a:lnTo>
                  <a:lnTo>
                    <a:pt x="5696" y="94424"/>
                  </a:lnTo>
                  <a:lnTo>
                    <a:pt x="6168" y="94513"/>
                  </a:lnTo>
                  <a:lnTo>
                    <a:pt x="6670" y="94572"/>
                  </a:lnTo>
                  <a:lnTo>
                    <a:pt x="7201" y="94631"/>
                  </a:lnTo>
                  <a:lnTo>
                    <a:pt x="7791" y="94660"/>
                  </a:lnTo>
                  <a:lnTo>
                    <a:pt x="8381" y="94660"/>
                  </a:lnTo>
                  <a:lnTo>
                    <a:pt x="21718" y="94631"/>
                  </a:lnTo>
                  <a:lnTo>
                    <a:pt x="23046" y="94395"/>
                  </a:lnTo>
                  <a:lnTo>
                    <a:pt x="24463" y="94188"/>
                  </a:lnTo>
                  <a:lnTo>
                    <a:pt x="25938" y="94011"/>
                  </a:lnTo>
                  <a:lnTo>
                    <a:pt x="27443" y="93864"/>
                  </a:lnTo>
                  <a:lnTo>
                    <a:pt x="29036" y="93745"/>
                  </a:lnTo>
                  <a:lnTo>
                    <a:pt x="30659" y="93657"/>
                  </a:lnTo>
                  <a:lnTo>
                    <a:pt x="32312" y="93568"/>
                  </a:lnTo>
                  <a:lnTo>
                    <a:pt x="34053" y="93480"/>
                  </a:lnTo>
                  <a:lnTo>
                    <a:pt x="37623" y="93391"/>
                  </a:lnTo>
                  <a:lnTo>
                    <a:pt x="41370" y="93332"/>
                  </a:lnTo>
                  <a:lnTo>
                    <a:pt x="45265" y="93303"/>
                  </a:lnTo>
                  <a:lnTo>
                    <a:pt x="49278" y="93273"/>
                  </a:lnTo>
                  <a:lnTo>
                    <a:pt x="52259" y="93273"/>
                  </a:lnTo>
                  <a:lnTo>
                    <a:pt x="55268" y="93303"/>
                  </a:lnTo>
                  <a:lnTo>
                    <a:pt x="58367" y="93332"/>
                  </a:lnTo>
                  <a:lnTo>
                    <a:pt x="61524" y="93421"/>
                  </a:lnTo>
                  <a:lnTo>
                    <a:pt x="64711" y="93568"/>
                  </a:lnTo>
                  <a:lnTo>
                    <a:pt x="66334" y="93657"/>
                  </a:lnTo>
                  <a:lnTo>
                    <a:pt x="67927" y="93775"/>
                  </a:lnTo>
                  <a:lnTo>
                    <a:pt x="69579" y="93923"/>
                  </a:lnTo>
                  <a:lnTo>
                    <a:pt x="71202" y="94070"/>
                  </a:lnTo>
                  <a:lnTo>
                    <a:pt x="72855" y="94247"/>
                  </a:lnTo>
                  <a:lnTo>
                    <a:pt x="74507" y="94454"/>
                  </a:lnTo>
                  <a:lnTo>
                    <a:pt x="208560" y="94070"/>
                  </a:lnTo>
                  <a:lnTo>
                    <a:pt x="210359" y="93834"/>
                  </a:lnTo>
                  <a:lnTo>
                    <a:pt x="212071" y="93598"/>
                  </a:lnTo>
                  <a:lnTo>
                    <a:pt x="215169" y="93096"/>
                  </a:lnTo>
                  <a:lnTo>
                    <a:pt x="217854" y="92624"/>
                  </a:lnTo>
                  <a:lnTo>
                    <a:pt x="220097" y="92182"/>
                  </a:lnTo>
                  <a:lnTo>
                    <a:pt x="221867" y="91798"/>
                  </a:lnTo>
                  <a:lnTo>
                    <a:pt x="223136" y="91503"/>
                  </a:lnTo>
                  <a:lnTo>
                    <a:pt x="224198" y="91237"/>
                  </a:lnTo>
                  <a:lnTo>
                    <a:pt x="224671" y="90972"/>
                  </a:lnTo>
                  <a:lnTo>
                    <a:pt x="225231" y="90647"/>
                  </a:lnTo>
                  <a:lnTo>
                    <a:pt x="225998" y="90234"/>
                  </a:lnTo>
                  <a:lnTo>
                    <a:pt x="226972" y="89762"/>
                  </a:lnTo>
                  <a:lnTo>
                    <a:pt x="228123" y="89201"/>
                  </a:lnTo>
                  <a:lnTo>
                    <a:pt x="229451" y="88641"/>
                  </a:lnTo>
                  <a:lnTo>
                    <a:pt x="230926" y="88021"/>
                  </a:lnTo>
                  <a:lnTo>
                    <a:pt x="232520" y="87431"/>
                  </a:lnTo>
                  <a:lnTo>
                    <a:pt x="234260" y="86841"/>
                  </a:lnTo>
                  <a:lnTo>
                    <a:pt x="235175" y="86546"/>
                  </a:lnTo>
                  <a:lnTo>
                    <a:pt x="236119" y="86280"/>
                  </a:lnTo>
                  <a:lnTo>
                    <a:pt x="237093" y="86044"/>
                  </a:lnTo>
                  <a:lnTo>
                    <a:pt x="238096" y="85808"/>
                  </a:lnTo>
                  <a:lnTo>
                    <a:pt x="239100" y="85572"/>
                  </a:lnTo>
                  <a:lnTo>
                    <a:pt x="240132" y="85395"/>
                  </a:lnTo>
                  <a:lnTo>
                    <a:pt x="241195" y="85218"/>
                  </a:lnTo>
                  <a:lnTo>
                    <a:pt x="242257" y="85070"/>
                  </a:lnTo>
                  <a:lnTo>
                    <a:pt x="243349" y="84952"/>
                  </a:lnTo>
                  <a:lnTo>
                    <a:pt x="244470" y="84864"/>
                  </a:lnTo>
                  <a:lnTo>
                    <a:pt x="245591" y="84805"/>
                  </a:lnTo>
                  <a:lnTo>
                    <a:pt x="246713" y="84775"/>
                  </a:lnTo>
                  <a:lnTo>
                    <a:pt x="249309" y="84805"/>
                  </a:lnTo>
                  <a:lnTo>
                    <a:pt x="251670" y="84864"/>
                  </a:lnTo>
                  <a:lnTo>
                    <a:pt x="252762" y="84923"/>
                  </a:lnTo>
                  <a:lnTo>
                    <a:pt x="253794" y="84982"/>
                  </a:lnTo>
                  <a:lnTo>
                    <a:pt x="254798" y="85070"/>
                  </a:lnTo>
                  <a:lnTo>
                    <a:pt x="255712" y="85159"/>
                  </a:lnTo>
                  <a:lnTo>
                    <a:pt x="256598" y="85277"/>
                  </a:lnTo>
                  <a:lnTo>
                    <a:pt x="257424" y="85424"/>
                  </a:lnTo>
                  <a:lnTo>
                    <a:pt x="258191" y="85572"/>
                  </a:lnTo>
                  <a:lnTo>
                    <a:pt x="258929" y="85749"/>
                  </a:lnTo>
                  <a:lnTo>
                    <a:pt x="259607" y="85926"/>
                  </a:lnTo>
                  <a:lnTo>
                    <a:pt x="260227" y="86133"/>
                  </a:lnTo>
                  <a:lnTo>
                    <a:pt x="260788" y="86369"/>
                  </a:lnTo>
                  <a:lnTo>
                    <a:pt x="261319" y="86605"/>
                  </a:lnTo>
                  <a:lnTo>
                    <a:pt x="265686" y="86605"/>
                  </a:lnTo>
                  <a:lnTo>
                    <a:pt x="266010" y="86575"/>
                  </a:lnTo>
                  <a:lnTo>
                    <a:pt x="266306" y="86546"/>
                  </a:lnTo>
                  <a:lnTo>
                    <a:pt x="266630" y="86487"/>
                  </a:lnTo>
                  <a:lnTo>
                    <a:pt x="266984" y="86398"/>
                  </a:lnTo>
                  <a:lnTo>
                    <a:pt x="267663" y="86192"/>
                  </a:lnTo>
                  <a:lnTo>
                    <a:pt x="268371" y="85897"/>
                  </a:lnTo>
                  <a:lnTo>
                    <a:pt x="269079" y="85542"/>
                  </a:lnTo>
                  <a:lnTo>
                    <a:pt x="269817" y="85129"/>
                  </a:lnTo>
                  <a:lnTo>
                    <a:pt x="270496" y="84687"/>
                  </a:lnTo>
                  <a:lnTo>
                    <a:pt x="271174" y="84185"/>
                  </a:lnTo>
                  <a:lnTo>
                    <a:pt x="271823" y="83654"/>
                  </a:lnTo>
                  <a:lnTo>
                    <a:pt x="272414" y="83093"/>
                  </a:lnTo>
                  <a:lnTo>
                    <a:pt x="272945" y="82533"/>
                  </a:lnTo>
                  <a:lnTo>
                    <a:pt x="273387" y="81943"/>
                  </a:lnTo>
                  <a:lnTo>
                    <a:pt x="273594" y="81677"/>
                  </a:lnTo>
                  <a:lnTo>
                    <a:pt x="273771" y="81382"/>
                  </a:lnTo>
                  <a:lnTo>
                    <a:pt x="273918" y="81116"/>
                  </a:lnTo>
                  <a:lnTo>
                    <a:pt x="274037" y="80821"/>
                  </a:lnTo>
                  <a:lnTo>
                    <a:pt x="274155" y="80556"/>
                  </a:lnTo>
                  <a:lnTo>
                    <a:pt x="274214" y="80290"/>
                  </a:lnTo>
                  <a:lnTo>
                    <a:pt x="274273" y="80025"/>
                  </a:lnTo>
                  <a:lnTo>
                    <a:pt x="274273" y="79759"/>
                  </a:lnTo>
                  <a:lnTo>
                    <a:pt x="274243" y="63973"/>
                  </a:lnTo>
                  <a:lnTo>
                    <a:pt x="274214" y="63825"/>
                  </a:lnTo>
                  <a:lnTo>
                    <a:pt x="274184" y="63648"/>
                  </a:lnTo>
                  <a:lnTo>
                    <a:pt x="274096" y="63501"/>
                  </a:lnTo>
                  <a:lnTo>
                    <a:pt x="273977" y="63294"/>
                  </a:lnTo>
                  <a:lnTo>
                    <a:pt x="273682" y="62910"/>
                  </a:lnTo>
                  <a:lnTo>
                    <a:pt x="273299" y="62497"/>
                  </a:lnTo>
                  <a:lnTo>
                    <a:pt x="272827" y="62055"/>
                  </a:lnTo>
                  <a:lnTo>
                    <a:pt x="272296" y="61583"/>
                  </a:lnTo>
                  <a:lnTo>
                    <a:pt x="271204" y="60579"/>
                  </a:lnTo>
                  <a:lnTo>
                    <a:pt x="270614" y="60048"/>
                  </a:lnTo>
                  <a:lnTo>
                    <a:pt x="270083" y="59488"/>
                  </a:lnTo>
                  <a:lnTo>
                    <a:pt x="269551" y="58956"/>
                  </a:lnTo>
                  <a:lnTo>
                    <a:pt x="269079" y="58396"/>
                  </a:lnTo>
                  <a:lnTo>
                    <a:pt x="268696" y="57865"/>
                  </a:lnTo>
                  <a:lnTo>
                    <a:pt x="268548" y="57570"/>
                  </a:lnTo>
                  <a:lnTo>
                    <a:pt x="268401" y="57304"/>
                  </a:lnTo>
                  <a:lnTo>
                    <a:pt x="268283" y="57038"/>
                  </a:lnTo>
                  <a:lnTo>
                    <a:pt x="268194" y="56773"/>
                  </a:lnTo>
                  <a:lnTo>
                    <a:pt x="268165" y="56507"/>
                  </a:lnTo>
                  <a:lnTo>
                    <a:pt x="268135" y="56242"/>
                  </a:lnTo>
                  <a:lnTo>
                    <a:pt x="268076" y="37239"/>
                  </a:lnTo>
                  <a:lnTo>
                    <a:pt x="268076" y="37091"/>
                  </a:lnTo>
                  <a:lnTo>
                    <a:pt x="268017" y="36885"/>
                  </a:lnTo>
                  <a:lnTo>
                    <a:pt x="267781" y="36354"/>
                  </a:lnTo>
                  <a:lnTo>
                    <a:pt x="267427" y="35705"/>
                  </a:lnTo>
                  <a:lnTo>
                    <a:pt x="266955" y="34908"/>
                  </a:lnTo>
                  <a:lnTo>
                    <a:pt x="266365" y="33993"/>
                  </a:lnTo>
                  <a:lnTo>
                    <a:pt x="265686" y="32990"/>
                  </a:lnTo>
                  <a:lnTo>
                    <a:pt x="264919" y="31869"/>
                  </a:lnTo>
                  <a:lnTo>
                    <a:pt x="264033" y="30659"/>
                  </a:lnTo>
                  <a:lnTo>
                    <a:pt x="263532" y="30010"/>
                  </a:lnTo>
                  <a:lnTo>
                    <a:pt x="262971" y="29331"/>
                  </a:lnTo>
                  <a:lnTo>
                    <a:pt x="262381" y="28652"/>
                  </a:lnTo>
                  <a:lnTo>
                    <a:pt x="261732" y="27944"/>
                  </a:lnTo>
                  <a:lnTo>
                    <a:pt x="260404" y="26528"/>
                  </a:lnTo>
                  <a:lnTo>
                    <a:pt x="258958" y="25112"/>
                  </a:lnTo>
                  <a:lnTo>
                    <a:pt x="257512" y="23636"/>
                  </a:lnTo>
                  <a:lnTo>
                    <a:pt x="256037" y="22131"/>
                  </a:lnTo>
                  <a:lnTo>
                    <a:pt x="255329" y="21364"/>
                  </a:lnTo>
                  <a:lnTo>
                    <a:pt x="254650" y="20597"/>
                  </a:lnTo>
                  <a:lnTo>
                    <a:pt x="253971" y="19830"/>
                  </a:lnTo>
                  <a:lnTo>
                    <a:pt x="253322" y="19063"/>
                  </a:lnTo>
                  <a:lnTo>
                    <a:pt x="252526" y="18030"/>
                  </a:lnTo>
                  <a:lnTo>
                    <a:pt x="251758" y="17027"/>
                  </a:lnTo>
                  <a:lnTo>
                    <a:pt x="251050" y="16023"/>
                  </a:lnTo>
                  <a:lnTo>
                    <a:pt x="250342" y="15050"/>
                  </a:lnTo>
                  <a:lnTo>
                    <a:pt x="249073" y="13132"/>
                  </a:lnTo>
                  <a:lnTo>
                    <a:pt x="247922" y="11332"/>
                  </a:lnTo>
                  <a:lnTo>
                    <a:pt x="246004" y="8322"/>
                  </a:lnTo>
                  <a:lnTo>
                    <a:pt x="245237" y="7171"/>
                  </a:lnTo>
                  <a:lnTo>
                    <a:pt x="244883" y="6699"/>
                  </a:lnTo>
                  <a:lnTo>
                    <a:pt x="244588" y="6315"/>
                  </a:lnTo>
                  <a:lnTo>
                    <a:pt x="243998" y="5666"/>
                  </a:lnTo>
                  <a:lnTo>
                    <a:pt x="243850" y="5489"/>
                  </a:lnTo>
                  <a:lnTo>
                    <a:pt x="243732" y="5342"/>
                  </a:lnTo>
                  <a:lnTo>
                    <a:pt x="243673" y="5194"/>
                  </a:lnTo>
                  <a:lnTo>
                    <a:pt x="243614" y="5076"/>
                  </a:lnTo>
                  <a:lnTo>
                    <a:pt x="243614" y="4958"/>
                  </a:lnTo>
                  <a:lnTo>
                    <a:pt x="243614" y="4840"/>
                  </a:lnTo>
                  <a:lnTo>
                    <a:pt x="243644" y="4722"/>
                  </a:lnTo>
                  <a:lnTo>
                    <a:pt x="243703" y="4604"/>
                  </a:lnTo>
                  <a:lnTo>
                    <a:pt x="243791" y="4515"/>
                  </a:lnTo>
                  <a:lnTo>
                    <a:pt x="243880" y="4427"/>
                  </a:lnTo>
                  <a:lnTo>
                    <a:pt x="244116" y="4279"/>
                  </a:lnTo>
                  <a:lnTo>
                    <a:pt x="244411" y="4132"/>
                  </a:lnTo>
                  <a:lnTo>
                    <a:pt x="244736" y="3984"/>
                  </a:lnTo>
                  <a:lnTo>
                    <a:pt x="245414" y="3748"/>
                  </a:lnTo>
                  <a:lnTo>
                    <a:pt x="246063" y="3512"/>
                  </a:lnTo>
                  <a:lnTo>
                    <a:pt x="246359" y="3394"/>
                  </a:lnTo>
                  <a:lnTo>
                    <a:pt x="246565" y="3247"/>
                  </a:lnTo>
                  <a:lnTo>
                    <a:pt x="246624" y="3158"/>
                  </a:lnTo>
                  <a:lnTo>
                    <a:pt x="246683" y="3070"/>
                  </a:lnTo>
                  <a:lnTo>
                    <a:pt x="246742" y="2981"/>
                  </a:lnTo>
                  <a:lnTo>
                    <a:pt x="246742" y="2893"/>
                  </a:lnTo>
                  <a:lnTo>
                    <a:pt x="246713" y="2804"/>
                  </a:lnTo>
                  <a:lnTo>
                    <a:pt x="246624" y="2686"/>
                  </a:lnTo>
                  <a:lnTo>
                    <a:pt x="246477" y="2597"/>
                  </a:lnTo>
                  <a:lnTo>
                    <a:pt x="246300" y="2479"/>
                  </a:lnTo>
                  <a:lnTo>
                    <a:pt x="245768" y="2243"/>
                  </a:lnTo>
                  <a:lnTo>
                    <a:pt x="245090" y="2007"/>
                  </a:lnTo>
                  <a:lnTo>
                    <a:pt x="244234" y="1771"/>
                  </a:lnTo>
                  <a:lnTo>
                    <a:pt x="243290" y="1506"/>
                  </a:lnTo>
                  <a:lnTo>
                    <a:pt x="242227" y="1270"/>
                  </a:lnTo>
                  <a:lnTo>
                    <a:pt x="241077" y="1063"/>
                  </a:lnTo>
                  <a:lnTo>
                    <a:pt x="239867" y="827"/>
                  </a:lnTo>
                  <a:lnTo>
                    <a:pt x="238628" y="650"/>
                  </a:lnTo>
                  <a:lnTo>
                    <a:pt x="237388" y="443"/>
                  </a:lnTo>
                  <a:lnTo>
                    <a:pt x="236178" y="296"/>
                  </a:lnTo>
                  <a:lnTo>
                    <a:pt x="234969" y="178"/>
                  </a:lnTo>
                  <a:lnTo>
                    <a:pt x="233847" y="89"/>
                  </a:lnTo>
                  <a:lnTo>
                    <a:pt x="232785" y="30"/>
                  </a:lnTo>
                  <a:lnTo>
                    <a:pt x="2318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 flipH="1">
              <a:off x="4003040" y="2816814"/>
              <a:ext cx="442896" cy="283547"/>
            </a:xfrm>
            <a:custGeom>
              <a:rect b="b" l="l" r="r" t="t"/>
              <a:pathLst>
                <a:path extrusionOk="0" h="33816" w="52820">
                  <a:moveTo>
                    <a:pt x="26322" y="0"/>
                  </a:moveTo>
                  <a:lnTo>
                    <a:pt x="24964" y="59"/>
                  </a:lnTo>
                  <a:lnTo>
                    <a:pt x="23636" y="148"/>
                  </a:lnTo>
                  <a:lnTo>
                    <a:pt x="22309" y="325"/>
                  </a:lnTo>
                  <a:lnTo>
                    <a:pt x="21010" y="561"/>
                  </a:lnTo>
                  <a:lnTo>
                    <a:pt x="19741" y="856"/>
                  </a:lnTo>
                  <a:lnTo>
                    <a:pt x="18473" y="1240"/>
                  </a:lnTo>
                  <a:lnTo>
                    <a:pt x="17263" y="1653"/>
                  </a:lnTo>
                  <a:lnTo>
                    <a:pt x="16053" y="2125"/>
                  </a:lnTo>
                  <a:lnTo>
                    <a:pt x="14902" y="2656"/>
                  </a:lnTo>
                  <a:lnTo>
                    <a:pt x="13751" y="3246"/>
                  </a:lnTo>
                  <a:lnTo>
                    <a:pt x="12660" y="3895"/>
                  </a:lnTo>
                  <a:lnTo>
                    <a:pt x="11597" y="4574"/>
                  </a:lnTo>
                  <a:lnTo>
                    <a:pt x="10565" y="5312"/>
                  </a:lnTo>
                  <a:lnTo>
                    <a:pt x="9561" y="6108"/>
                  </a:lnTo>
                  <a:lnTo>
                    <a:pt x="8588" y="6935"/>
                  </a:lnTo>
                  <a:lnTo>
                    <a:pt x="7673" y="7820"/>
                  </a:lnTo>
                  <a:lnTo>
                    <a:pt x="6817" y="8735"/>
                  </a:lnTo>
                  <a:lnTo>
                    <a:pt x="5991" y="9679"/>
                  </a:lnTo>
                  <a:lnTo>
                    <a:pt x="5194" y="10682"/>
                  </a:lnTo>
                  <a:lnTo>
                    <a:pt x="4486" y="11715"/>
                  </a:lnTo>
                  <a:lnTo>
                    <a:pt x="3778" y="12807"/>
                  </a:lnTo>
                  <a:lnTo>
                    <a:pt x="3158" y="13898"/>
                  </a:lnTo>
                  <a:lnTo>
                    <a:pt x="2568" y="15049"/>
                  </a:lnTo>
                  <a:lnTo>
                    <a:pt x="2037" y="16229"/>
                  </a:lnTo>
                  <a:lnTo>
                    <a:pt x="1565" y="17410"/>
                  </a:lnTo>
                  <a:lnTo>
                    <a:pt x="1152" y="18649"/>
                  </a:lnTo>
                  <a:lnTo>
                    <a:pt x="827" y="19888"/>
                  </a:lnTo>
                  <a:lnTo>
                    <a:pt x="532" y="21187"/>
                  </a:lnTo>
                  <a:lnTo>
                    <a:pt x="296" y="22485"/>
                  </a:lnTo>
                  <a:lnTo>
                    <a:pt x="119" y="23783"/>
                  </a:lnTo>
                  <a:lnTo>
                    <a:pt x="30" y="25141"/>
                  </a:lnTo>
                  <a:lnTo>
                    <a:pt x="1" y="26498"/>
                  </a:lnTo>
                  <a:lnTo>
                    <a:pt x="30" y="33816"/>
                  </a:lnTo>
                  <a:lnTo>
                    <a:pt x="52819" y="33668"/>
                  </a:lnTo>
                  <a:lnTo>
                    <a:pt x="52790" y="26321"/>
                  </a:lnTo>
                  <a:lnTo>
                    <a:pt x="52760" y="24993"/>
                  </a:lnTo>
                  <a:lnTo>
                    <a:pt x="52642" y="23636"/>
                  </a:lnTo>
                  <a:lnTo>
                    <a:pt x="52495" y="22308"/>
                  </a:lnTo>
                  <a:lnTo>
                    <a:pt x="52259" y="21010"/>
                  </a:lnTo>
                  <a:lnTo>
                    <a:pt x="51934" y="19741"/>
                  </a:lnTo>
                  <a:lnTo>
                    <a:pt x="51580" y="18501"/>
                  </a:lnTo>
                  <a:lnTo>
                    <a:pt x="51167" y="17262"/>
                  </a:lnTo>
                  <a:lnTo>
                    <a:pt x="50695" y="16082"/>
                  </a:lnTo>
                  <a:lnTo>
                    <a:pt x="50164" y="14902"/>
                  </a:lnTo>
                  <a:lnTo>
                    <a:pt x="49573" y="13780"/>
                  </a:lnTo>
                  <a:lnTo>
                    <a:pt x="48924" y="12659"/>
                  </a:lnTo>
                  <a:lnTo>
                    <a:pt x="48246" y="11597"/>
                  </a:lnTo>
                  <a:lnTo>
                    <a:pt x="47508" y="10564"/>
                  </a:lnTo>
                  <a:lnTo>
                    <a:pt x="46711" y="9561"/>
                  </a:lnTo>
                  <a:lnTo>
                    <a:pt x="45885" y="8616"/>
                  </a:lnTo>
                  <a:lnTo>
                    <a:pt x="45000" y="7702"/>
                  </a:lnTo>
                  <a:lnTo>
                    <a:pt x="44085" y="6817"/>
                  </a:lnTo>
                  <a:lnTo>
                    <a:pt x="43111" y="5990"/>
                  </a:lnTo>
                  <a:lnTo>
                    <a:pt x="42138" y="5223"/>
                  </a:lnTo>
                  <a:lnTo>
                    <a:pt x="41075" y="4485"/>
                  </a:lnTo>
                  <a:lnTo>
                    <a:pt x="40013" y="3807"/>
                  </a:lnTo>
                  <a:lnTo>
                    <a:pt x="38892" y="3158"/>
                  </a:lnTo>
                  <a:lnTo>
                    <a:pt x="37770" y="2597"/>
                  </a:lnTo>
                  <a:lnTo>
                    <a:pt x="36590" y="2066"/>
                  </a:lnTo>
                  <a:lnTo>
                    <a:pt x="35380" y="1594"/>
                  </a:lnTo>
                  <a:lnTo>
                    <a:pt x="34171" y="1181"/>
                  </a:lnTo>
                  <a:lnTo>
                    <a:pt x="32902" y="827"/>
                  </a:lnTo>
                  <a:lnTo>
                    <a:pt x="31633" y="531"/>
                  </a:lnTo>
                  <a:lnTo>
                    <a:pt x="30335" y="295"/>
                  </a:lnTo>
                  <a:lnTo>
                    <a:pt x="29007" y="148"/>
                  </a:lnTo>
                  <a:lnTo>
                    <a:pt x="27679" y="30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 flipH="1">
              <a:off x="4034962" y="2848727"/>
              <a:ext cx="379052" cy="379052"/>
            </a:xfrm>
            <a:custGeom>
              <a:rect b="b" l="l" r="r" t="t"/>
              <a:pathLst>
                <a:path extrusionOk="0" h="45206" w="45206">
                  <a:moveTo>
                    <a:pt x="22515" y="1"/>
                  </a:moveTo>
                  <a:lnTo>
                    <a:pt x="21364" y="30"/>
                  </a:lnTo>
                  <a:lnTo>
                    <a:pt x="20213" y="119"/>
                  </a:lnTo>
                  <a:lnTo>
                    <a:pt x="19092" y="266"/>
                  </a:lnTo>
                  <a:lnTo>
                    <a:pt x="17970" y="473"/>
                  </a:lnTo>
                  <a:lnTo>
                    <a:pt x="16879" y="738"/>
                  </a:lnTo>
                  <a:lnTo>
                    <a:pt x="15816" y="1034"/>
                  </a:lnTo>
                  <a:lnTo>
                    <a:pt x="14754" y="1388"/>
                  </a:lnTo>
                  <a:lnTo>
                    <a:pt x="13721" y="1801"/>
                  </a:lnTo>
                  <a:lnTo>
                    <a:pt x="12748" y="2273"/>
                  </a:lnTo>
                  <a:lnTo>
                    <a:pt x="11774" y="2774"/>
                  </a:lnTo>
                  <a:lnTo>
                    <a:pt x="10830" y="3306"/>
                  </a:lnTo>
                  <a:lnTo>
                    <a:pt x="9915" y="3896"/>
                  </a:lnTo>
                  <a:lnTo>
                    <a:pt x="9030" y="4545"/>
                  </a:lnTo>
                  <a:lnTo>
                    <a:pt x="8174" y="5194"/>
                  </a:lnTo>
                  <a:lnTo>
                    <a:pt x="7348" y="5932"/>
                  </a:lnTo>
                  <a:lnTo>
                    <a:pt x="6551" y="6669"/>
                  </a:lnTo>
                  <a:lnTo>
                    <a:pt x="5813" y="7466"/>
                  </a:lnTo>
                  <a:lnTo>
                    <a:pt x="5105" y="8292"/>
                  </a:lnTo>
                  <a:lnTo>
                    <a:pt x="4456" y="9148"/>
                  </a:lnTo>
                  <a:lnTo>
                    <a:pt x="3807" y="10033"/>
                  </a:lnTo>
                  <a:lnTo>
                    <a:pt x="3217" y="10948"/>
                  </a:lnTo>
                  <a:lnTo>
                    <a:pt x="2686" y="11892"/>
                  </a:lnTo>
                  <a:lnTo>
                    <a:pt x="2184" y="12866"/>
                  </a:lnTo>
                  <a:lnTo>
                    <a:pt x="1741" y="13869"/>
                  </a:lnTo>
                  <a:lnTo>
                    <a:pt x="1328" y="14902"/>
                  </a:lnTo>
                  <a:lnTo>
                    <a:pt x="974" y="15935"/>
                  </a:lnTo>
                  <a:lnTo>
                    <a:pt x="679" y="17026"/>
                  </a:lnTo>
                  <a:lnTo>
                    <a:pt x="443" y="18118"/>
                  </a:lnTo>
                  <a:lnTo>
                    <a:pt x="236" y="19240"/>
                  </a:lnTo>
                  <a:lnTo>
                    <a:pt x="89" y="20361"/>
                  </a:lnTo>
                  <a:lnTo>
                    <a:pt x="30" y="21512"/>
                  </a:lnTo>
                  <a:lnTo>
                    <a:pt x="0" y="22662"/>
                  </a:lnTo>
                  <a:lnTo>
                    <a:pt x="30" y="23843"/>
                  </a:lnTo>
                  <a:lnTo>
                    <a:pt x="118" y="24993"/>
                  </a:lnTo>
                  <a:lnTo>
                    <a:pt x="266" y="26115"/>
                  </a:lnTo>
                  <a:lnTo>
                    <a:pt x="472" y="27236"/>
                  </a:lnTo>
                  <a:lnTo>
                    <a:pt x="709" y="28328"/>
                  </a:lnTo>
                  <a:lnTo>
                    <a:pt x="1033" y="29390"/>
                  </a:lnTo>
                  <a:lnTo>
                    <a:pt x="1387" y="30452"/>
                  </a:lnTo>
                  <a:lnTo>
                    <a:pt x="1800" y="31456"/>
                  </a:lnTo>
                  <a:lnTo>
                    <a:pt x="2243" y="32459"/>
                  </a:lnTo>
                  <a:lnTo>
                    <a:pt x="2745" y="33433"/>
                  </a:lnTo>
                  <a:lnTo>
                    <a:pt x="3305" y="34377"/>
                  </a:lnTo>
                  <a:lnTo>
                    <a:pt x="3895" y="35292"/>
                  </a:lnTo>
                  <a:lnTo>
                    <a:pt x="4515" y="36177"/>
                  </a:lnTo>
                  <a:lnTo>
                    <a:pt x="5194" y="37032"/>
                  </a:lnTo>
                  <a:lnTo>
                    <a:pt x="5902" y="37859"/>
                  </a:lnTo>
                  <a:lnTo>
                    <a:pt x="6669" y="38626"/>
                  </a:lnTo>
                  <a:lnTo>
                    <a:pt x="7436" y="39393"/>
                  </a:lnTo>
                  <a:lnTo>
                    <a:pt x="8262" y="40101"/>
                  </a:lnTo>
                  <a:lnTo>
                    <a:pt x="9118" y="40750"/>
                  </a:lnTo>
                  <a:lnTo>
                    <a:pt x="10003" y="41370"/>
                  </a:lnTo>
                  <a:lnTo>
                    <a:pt x="10918" y="41960"/>
                  </a:lnTo>
                  <a:lnTo>
                    <a:pt x="11862" y="42521"/>
                  </a:lnTo>
                  <a:lnTo>
                    <a:pt x="12866" y="42993"/>
                  </a:lnTo>
                  <a:lnTo>
                    <a:pt x="13869" y="43465"/>
                  </a:lnTo>
                  <a:lnTo>
                    <a:pt x="14872" y="43849"/>
                  </a:lnTo>
                  <a:lnTo>
                    <a:pt x="15934" y="44203"/>
                  </a:lnTo>
                  <a:lnTo>
                    <a:pt x="16997" y="44498"/>
                  </a:lnTo>
                  <a:lnTo>
                    <a:pt x="18088" y="44763"/>
                  </a:lnTo>
                  <a:lnTo>
                    <a:pt x="19210" y="44970"/>
                  </a:lnTo>
                  <a:lnTo>
                    <a:pt x="20361" y="45088"/>
                  </a:lnTo>
                  <a:lnTo>
                    <a:pt x="21482" y="45176"/>
                  </a:lnTo>
                  <a:lnTo>
                    <a:pt x="22662" y="45206"/>
                  </a:lnTo>
                  <a:lnTo>
                    <a:pt x="23813" y="45176"/>
                  </a:lnTo>
                  <a:lnTo>
                    <a:pt x="24964" y="45088"/>
                  </a:lnTo>
                  <a:lnTo>
                    <a:pt x="26114" y="44940"/>
                  </a:lnTo>
                  <a:lnTo>
                    <a:pt x="27206" y="44734"/>
                  </a:lnTo>
                  <a:lnTo>
                    <a:pt x="28298" y="44468"/>
                  </a:lnTo>
                  <a:lnTo>
                    <a:pt x="29390" y="44173"/>
                  </a:lnTo>
                  <a:lnTo>
                    <a:pt x="30423" y="43819"/>
                  </a:lnTo>
                  <a:lnTo>
                    <a:pt x="31455" y="43406"/>
                  </a:lnTo>
                  <a:lnTo>
                    <a:pt x="32459" y="42963"/>
                  </a:lnTo>
                  <a:lnTo>
                    <a:pt x="33432" y="42462"/>
                  </a:lnTo>
                  <a:lnTo>
                    <a:pt x="34377" y="41901"/>
                  </a:lnTo>
                  <a:lnTo>
                    <a:pt x="35291" y="41311"/>
                  </a:lnTo>
                  <a:lnTo>
                    <a:pt x="36176" y="40691"/>
                  </a:lnTo>
                  <a:lnTo>
                    <a:pt x="37032" y="40013"/>
                  </a:lnTo>
                  <a:lnTo>
                    <a:pt x="37829" y="39305"/>
                  </a:lnTo>
                  <a:lnTo>
                    <a:pt x="38626" y="38537"/>
                  </a:lnTo>
                  <a:lnTo>
                    <a:pt x="39363" y="37741"/>
                  </a:lnTo>
                  <a:lnTo>
                    <a:pt x="40071" y="36944"/>
                  </a:lnTo>
                  <a:lnTo>
                    <a:pt x="40750" y="36088"/>
                  </a:lnTo>
                  <a:lnTo>
                    <a:pt x="41370" y="35173"/>
                  </a:lnTo>
                  <a:lnTo>
                    <a:pt x="41960" y="34259"/>
                  </a:lnTo>
                  <a:lnTo>
                    <a:pt x="42491" y="33315"/>
                  </a:lnTo>
                  <a:lnTo>
                    <a:pt x="42993" y="32341"/>
                  </a:lnTo>
                  <a:lnTo>
                    <a:pt x="43435" y="31338"/>
                  </a:lnTo>
                  <a:lnTo>
                    <a:pt x="43848" y="30305"/>
                  </a:lnTo>
                  <a:lnTo>
                    <a:pt x="44203" y="29272"/>
                  </a:lnTo>
                  <a:lnTo>
                    <a:pt x="44498" y="28180"/>
                  </a:lnTo>
                  <a:lnTo>
                    <a:pt x="44734" y="27088"/>
                  </a:lnTo>
                  <a:lnTo>
                    <a:pt x="44940" y="25997"/>
                  </a:lnTo>
                  <a:lnTo>
                    <a:pt x="45088" y="24846"/>
                  </a:lnTo>
                  <a:lnTo>
                    <a:pt x="45176" y="23695"/>
                  </a:lnTo>
                  <a:lnTo>
                    <a:pt x="45206" y="22544"/>
                  </a:lnTo>
                  <a:lnTo>
                    <a:pt x="45147" y="21364"/>
                  </a:lnTo>
                  <a:lnTo>
                    <a:pt x="45058" y="20243"/>
                  </a:lnTo>
                  <a:lnTo>
                    <a:pt x="44911" y="19092"/>
                  </a:lnTo>
                  <a:lnTo>
                    <a:pt x="44734" y="18000"/>
                  </a:lnTo>
                  <a:lnTo>
                    <a:pt x="44468" y="16879"/>
                  </a:lnTo>
                  <a:lnTo>
                    <a:pt x="44143" y="15817"/>
                  </a:lnTo>
                  <a:lnTo>
                    <a:pt x="43789" y="14784"/>
                  </a:lnTo>
                  <a:lnTo>
                    <a:pt x="43406" y="13751"/>
                  </a:lnTo>
                  <a:lnTo>
                    <a:pt x="42934" y="12748"/>
                  </a:lnTo>
                  <a:lnTo>
                    <a:pt x="42432" y="11774"/>
                  </a:lnTo>
                  <a:lnTo>
                    <a:pt x="41901" y="10830"/>
                  </a:lnTo>
                  <a:lnTo>
                    <a:pt x="41311" y="9915"/>
                  </a:lnTo>
                  <a:lnTo>
                    <a:pt x="40662" y="9030"/>
                  </a:lnTo>
                  <a:lnTo>
                    <a:pt x="39983" y="8174"/>
                  </a:lnTo>
                  <a:lnTo>
                    <a:pt x="39275" y="7348"/>
                  </a:lnTo>
                  <a:lnTo>
                    <a:pt x="38537" y="6581"/>
                  </a:lnTo>
                  <a:lnTo>
                    <a:pt x="37740" y="5843"/>
                  </a:lnTo>
                  <a:lnTo>
                    <a:pt x="36914" y="5135"/>
                  </a:lnTo>
                  <a:lnTo>
                    <a:pt x="36058" y="4456"/>
                  </a:lnTo>
                  <a:lnTo>
                    <a:pt x="35173" y="3837"/>
                  </a:lnTo>
                  <a:lnTo>
                    <a:pt x="34259" y="3247"/>
                  </a:lnTo>
                  <a:lnTo>
                    <a:pt x="33314" y="2715"/>
                  </a:lnTo>
                  <a:lnTo>
                    <a:pt x="32341" y="2214"/>
                  </a:lnTo>
                  <a:lnTo>
                    <a:pt x="31337" y="1742"/>
                  </a:lnTo>
                  <a:lnTo>
                    <a:pt x="30305" y="1358"/>
                  </a:lnTo>
                  <a:lnTo>
                    <a:pt x="29242" y="1004"/>
                  </a:lnTo>
                  <a:lnTo>
                    <a:pt x="28180" y="709"/>
                  </a:lnTo>
                  <a:lnTo>
                    <a:pt x="27088" y="443"/>
                  </a:lnTo>
                  <a:lnTo>
                    <a:pt x="25967" y="266"/>
                  </a:lnTo>
                  <a:lnTo>
                    <a:pt x="24846" y="119"/>
                  </a:lnTo>
                  <a:lnTo>
                    <a:pt x="23695" y="30"/>
                  </a:lnTo>
                  <a:lnTo>
                    <a:pt x="22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 flipH="1">
              <a:off x="4091862" y="2905636"/>
              <a:ext cx="265494" cy="265243"/>
            </a:xfrm>
            <a:custGeom>
              <a:rect b="b" l="l" r="r" t="t"/>
              <a:pathLst>
                <a:path extrusionOk="0" h="31633" w="31663">
                  <a:moveTo>
                    <a:pt x="15787" y="0"/>
                  </a:moveTo>
                  <a:lnTo>
                    <a:pt x="14961" y="30"/>
                  </a:lnTo>
                  <a:lnTo>
                    <a:pt x="14164" y="89"/>
                  </a:lnTo>
                  <a:lnTo>
                    <a:pt x="13367" y="178"/>
                  </a:lnTo>
                  <a:lnTo>
                    <a:pt x="12600" y="325"/>
                  </a:lnTo>
                  <a:lnTo>
                    <a:pt x="11833" y="502"/>
                  </a:lnTo>
                  <a:lnTo>
                    <a:pt x="11095" y="709"/>
                  </a:lnTo>
                  <a:lnTo>
                    <a:pt x="10358" y="974"/>
                  </a:lnTo>
                  <a:lnTo>
                    <a:pt x="9620" y="1240"/>
                  </a:lnTo>
                  <a:lnTo>
                    <a:pt x="8941" y="1564"/>
                  </a:lnTo>
                  <a:lnTo>
                    <a:pt x="8263" y="1918"/>
                  </a:lnTo>
                  <a:lnTo>
                    <a:pt x="7584" y="2302"/>
                  </a:lnTo>
                  <a:lnTo>
                    <a:pt x="6935" y="2715"/>
                  </a:lnTo>
                  <a:lnTo>
                    <a:pt x="6315" y="3158"/>
                  </a:lnTo>
                  <a:lnTo>
                    <a:pt x="5725" y="3630"/>
                  </a:lnTo>
                  <a:lnTo>
                    <a:pt x="5164" y="4131"/>
                  </a:lnTo>
                  <a:lnTo>
                    <a:pt x="4604" y="4663"/>
                  </a:lnTo>
                  <a:lnTo>
                    <a:pt x="4102" y="5223"/>
                  </a:lnTo>
                  <a:lnTo>
                    <a:pt x="3600" y="5784"/>
                  </a:lnTo>
                  <a:lnTo>
                    <a:pt x="3128" y="6374"/>
                  </a:lnTo>
                  <a:lnTo>
                    <a:pt x="2686" y="6994"/>
                  </a:lnTo>
                  <a:lnTo>
                    <a:pt x="2273" y="7643"/>
                  </a:lnTo>
                  <a:lnTo>
                    <a:pt x="1889" y="8322"/>
                  </a:lnTo>
                  <a:lnTo>
                    <a:pt x="1535" y="9000"/>
                  </a:lnTo>
                  <a:lnTo>
                    <a:pt x="1240" y="9708"/>
                  </a:lnTo>
                  <a:lnTo>
                    <a:pt x="945" y="10417"/>
                  </a:lnTo>
                  <a:lnTo>
                    <a:pt x="709" y="11154"/>
                  </a:lnTo>
                  <a:lnTo>
                    <a:pt x="502" y="11921"/>
                  </a:lnTo>
                  <a:lnTo>
                    <a:pt x="325" y="12689"/>
                  </a:lnTo>
                  <a:lnTo>
                    <a:pt x="178" y="13456"/>
                  </a:lnTo>
                  <a:lnTo>
                    <a:pt x="89" y="14252"/>
                  </a:lnTo>
                  <a:lnTo>
                    <a:pt x="30" y="15049"/>
                  </a:lnTo>
                  <a:lnTo>
                    <a:pt x="1" y="15875"/>
                  </a:lnTo>
                  <a:lnTo>
                    <a:pt x="30" y="16672"/>
                  </a:lnTo>
                  <a:lnTo>
                    <a:pt x="89" y="17469"/>
                  </a:lnTo>
                  <a:lnTo>
                    <a:pt x="207" y="18265"/>
                  </a:lnTo>
                  <a:lnTo>
                    <a:pt x="325" y="19062"/>
                  </a:lnTo>
                  <a:lnTo>
                    <a:pt x="532" y="19829"/>
                  </a:lnTo>
                  <a:lnTo>
                    <a:pt x="738" y="20567"/>
                  </a:lnTo>
                  <a:lnTo>
                    <a:pt x="974" y="21305"/>
                  </a:lnTo>
                  <a:lnTo>
                    <a:pt x="1269" y="22013"/>
                  </a:lnTo>
                  <a:lnTo>
                    <a:pt x="1594" y="22721"/>
                  </a:lnTo>
                  <a:lnTo>
                    <a:pt x="1948" y="23400"/>
                  </a:lnTo>
                  <a:lnTo>
                    <a:pt x="2332" y="24078"/>
                  </a:lnTo>
                  <a:lnTo>
                    <a:pt x="2745" y="24698"/>
                  </a:lnTo>
                  <a:lnTo>
                    <a:pt x="3187" y="25318"/>
                  </a:lnTo>
                  <a:lnTo>
                    <a:pt x="3659" y="25908"/>
                  </a:lnTo>
                  <a:lnTo>
                    <a:pt x="4161" y="26498"/>
                  </a:lnTo>
                  <a:lnTo>
                    <a:pt x="4663" y="27029"/>
                  </a:lnTo>
                  <a:lnTo>
                    <a:pt x="5223" y="27560"/>
                  </a:lnTo>
                  <a:lnTo>
                    <a:pt x="5814" y="28062"/>
                  </a:lnTo>
                  <a:lnTo>
                    <a:pt x="6404" y="28534"/>
                  </a:lnTo>
                  <a:lnTo>
                    <a:pt x="7023" y="28977"/>
                  </a:lnTo>
                  <a:lnTo>
                    <a:pt x="7673" y="29390"/>
                  </a:lnTo>
                  <a:lnTo>
                    <a:pt x="8322" y="29744"/>
                  </a:lnTo>
                  <a:lnTo>
                    <a:pt x="9000" y="30098"/>
                  </a:lnTo>
                  <a:lnTo>
                    <a:pt x="9709" y="30422"/>
                  </a:lnTo>
                  <a:lnTo>
                    <a:pt x="10446" y="30688"/>
                  </a:lnTo>
                  <a:lnTo>
                    <a:pt x="11184" y="30954"/>
                  </a:lnTo>
                  <a:lnTo>
                    <a:pt x="11922" y="31160"/>
                  </a:lnTo>
                  <a:lnTo>
                    <a:pt x="12689" y="31337"/>
                  </a:lnTo>
                  <a:lnTo>
                    <a:pt x="13456" y="31455"/>
                  </a:lnTo>
                  <a:lnTo>
                    <a:pt x="14253" y="31573"/>
                  </a:lnTo>
                  <a:lnTo>
                    <a:pt x="15079" y="31632"/>
                  </a:lnTo>
                  <a:lnTo>
                    <a:pt x="16702" y="31632"/>
                  </a:lnTo>
                  <a:lnTo>
                    <a:pt x="17498" y="31573"/>
                  </a:lnTo>
                  <a:lnTo>
                    <a:pt x="18295" y="31455"/>
                  </a:lnTo>
                  <a:lnTo>
                    <a:pt x="19062" y="31308"/>
                  </a:lnTo>
                  <a:lnTo>
                    <a:pt x="19830" y="31131"/>
                  </a:lnTo>
                  <a:lnTo>
                    <a:pt x="20597" y="30924"/>
                  </a:lnTo>
                  <a:lnTo>
                    <a:pt x="21334" y="30659"/>
                  </a:lnTo>
                  <a:lnTo>
                    <a:pt x="22043" y="30393"/>
                  </a:lnTo>
                  <a:lnTo>
                    <a:pt x="22751" y="30068"/>
                  </a:lnTo>
                  <a:lnTo>
                    <a:pt x="23429" y="29714"/>
                  </a:lnTo>
                  <a:lnTo>
                    <a:pt x="24079" y="29331"/>
                  </a:lnTo>
                  <a:lnTo>
                    <a:pt x="24728" y="28918"/>
                  </a:lnTo>
                  <a:lnTo>
                    <a:pt x="25347" y="28475"/>
                  </a:lnTo>
                  <a:lnTo>
                    <a:pt x="25938" y="28003"/>
                  </a:lnTo>
                  <a:lnTo>
                    <a:pt x="26498" y="27501"/>
                  </a:lnTo>
                  <a:lnTo>
                    <a:pt x="27059" y="26970"/>
                  </a:lnTo>
                  <a:lnTo>
                    <a:pt x="27590" y="26439"/>
                  </a:lnTo>
                  <a:lnTo>
                    <a:pt x="28092" y="25849"/>
                  </a:lnTo>
                  <a:lnTo>
                    <a:pt x="28534" y="25259"/>
                  </a:lnTo>
                  <a:lnTo>
                    <a:pt x="28977" y="24639"/>
                  </a:lnTo>
                  <a:lnTo>
                    <a:pt x="29390" y="23990"/>
                  </a:lnTo>
                  <a:lnTo>
                    <a:pt x="29774" y="23311"/>
                  </a:lnTo>
                  <a:lnTo>
                    <a:pt x="30128" y="22633"/>
                  </a:lnTo>
                  <a:lnTo>
                    <a:pt x="30423" y="21924"/>
                  </a:lnTo>
                  <a:lnTo>
                    <a:pt x="30718" y="21216"/>
                  </a:lnTo>
                  <a:lnTo>
                    <a:pt x="30954" y="20479"/>
                  </a:lnTo>
                  <a:lnTo>
                    <a:pt x="31160" y="19741"/>
                  </a:lnTo>
                  <a:lnTo>
                    <a:pt x="31337" y="18974"/>
                  </a:lnTo>
                  <a:lnTo>
                    <a:pt x="31485" y="18177"/>
                  </a:lnTo>
                  <a:lnTo>
                    <a:pt x="31574" y="17380"/>
                  </a:lnTo>
                  <a:lnTo>
                    <a:pt x="31633" y="16584"/>
                  </a:lnTo>
                  <a:lnTo>
                    <a:pt x="31662" y="15787"/>
                  </a:lnTo>
                  <a:lnTo>
                    <a:pt x="31633" y="14961"/>
                  </a:lnTo>
                  <a:lnTo>
                    <a:pt x="31574" y="14164"/>
                  </a:lnTo>
                  <a:lnTo>
                    <a:pt x="31485" y="13367"/>
                  </a:lnTo>
                  <a:lnTo>
                    <a:pt x="31337" y="12571"/>
                  </a:lnTo>
                  <a:lnTo>
                    <a:pt x="31160" y="11833"/>
                  </a:lnTo>
                  <a:lnTo>
                    <a:pt x="30924" y="11066"/>
                  </a:lnTo>
                  <a:lnTo>
                    <a:pt x="30688" y="10328"/>
                  </a:lnTo>
                  <a:lnTo>
                    <a:pt x="30393" y="9620"/>
                  </a:lnTo>
                  <a:lnTo>
                    <a:pt x="30069" y="8912"/>
                  </a:lnTo>
                  <a:lnTo>
                    <a:pt x="29744" y="8233"/>
                  </a:lnTo>
                  <a:lnTo>
                    <a:pt x="29360" y="7584"/>
                  </a:lnTo>
                  <a:lnTo>
                    <a:pt x="28947" y="6935"/>
                  </a:lnTo>
                  <a:lnTo>
                    <a:pt x="28505" y="6315"/>
                  </a:lnTo>
                  <a:lnTo>
                    <a:pt x="28033" y="5725"/>
                  </a:lnTo>
                  <a:lnTo>
                    <a:pt x="27531" y="5135"/>
                  </a:lnTo>
                  <a:lnTo>
                    <a:pt x="27000" y="4604"/>
                  </a:lnTo>
                  <a:lnTo>
                    <a:pt x="26439" y="4072"/>
                  </a:lnTo>
                  <a:lnTo>
                    <a:pt x="25879" y="3571"/>
                  </a:lnTo>
                  <a:lnTo>
                    <a:pt x="25259" y="3099"/>
                  </a:lnTo>
                  <a:lnTo>
                    <a:pt x="24639" y="2656"/>
                  </a:lnTo>
                  <a:lnTo>
                    <a:pt x="23990" y="2273"/>
                  </a:lnTo>
                  <a:lnTo>
                    <a:pt x="23341" y="1889"/>
                  </a:lnTo>
                  <a:lnTo>
                    <a:pt x="22662" y="1535"/>
                  </a:lnTo>
                  <a:lnTo>
                    <a:pt x="21954" y="1210"/>
                  </a:lnTo>
                  <a:lnTo>
                    <a:pt x="21246" y="945"/>
                  </a:lnTo>
                  <a:lnTo>
                    <a:pt x="20508" y="679"/>
                  </a:lnTo>
                  <a:lnTo>
                    <a:pt x="19741" y="473"/>
                  </a:lnTo>
                  <a:lnTo>
                    <a:pt x="18974" y="296"/>
                  </a:lnTo>
                  <a:lnTo>
                    <a:pt x="18207" y="178"/>
                  </a:lnTo>
                  <a:lnTo>
                    <a:pt x="17410" y="59"/>
                  </a:lnTo>
                  <a:lnTo>
                    <a:pt x="1661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 flipH="1">
              <a:off x="4108196" y="2921961"/>
              <a:ext cx="232583" cy="232583"/>
            </a:xfrm>
            <a:custGeom>
              <a:rect b="b" l="l" r="r" t="t"/>
              <a:pathLst>
                <a:path extrusionOk="0" h="27738" w="27738">
                  <a:moveTo>
                    <a:pt x="13810" y="1"/>
                  </a:moveTo>
                  <a:lnTo>
                    <a:pt x="13102" y="30"/>
                  </a:lnTo>
                  <a:lnTo>
                    <a:pt x="12394" y="89"/>
                  </a:lnTo>
                  <a:lnTo>
                    <a:pt x="11715" y="178"/>
                  </a:lnTo>
                  <a:lnTo>
                    <a:pt x="11036" y="296"/>
                  </a:lnTo>
                  <a:lnTo>
                    <a:pt x="10358" y="444"/>
                  </a:lnTo>
                  <a:lnTo>
                    <a:pt x="9709" y="650"/>
                  </a:lnTo>
                  <a:lnTo>
                    <a:pt x="9059" y="857"/>
                  </a:lnTo>
                  <a:lnTo>
                    <a:pt x="8410" y="1122"/>
                  </a:lnTo>
                  <a:lnTo>
                    <a:pt x="7820" y="1388"/>
                  </a:lnTo>
                  <a:lnTo>
                    <a:pt x="7200" y="1712"/>
                  </a:lnTo>
                  <a:lnTo>
                    <a:pt x="6640" y="2037"/>
                  </a:lnTo>
                  <a:lnTo>
                    <a:pt x="6079" y="2391"/>
                  </a:lnTo>
                  <a:lnTo>
                    <a:pt x="5518" y="2775"/>
                  </a:lnTo>
                  <a:lnTo>
                    <a:pt x="5017" y="3188"/>
                  </a:lnTo>
                  <a:lnTo>
                    <a:pt x="4515" y="3630"/>
                  </a:lnTo>
                  <a:lnTo>
                    <a:pt x="4014" y="4102"/>
                  </a:lnTo>
                  <a:lnTo>
                    <a:pt x="3571" y="4575"/>
                  </a:lnTo>
                  <a:lnTo>
                    <a:pt x="3128" y="5076"/>
                  </a:lnTo>
                  <a:lnTo>
                    <a:pt x="2715" y="5607"/>
                  </a:lnTo>
                  <a:lnTo>
                    <a:pt x="2332" y="6168"/>
                  </a:lnTo>
                  <a:lnTo>
                    <a:pt x="1978" y="6729"/>
                  </a:lnTo>
                  <a:lnTo>
                    <a:pt x="1653" y="7289"/>
                  </a:lnTo>
                  <a:lnTo>
                    <a:pt x="1358" y="7909"/>
                  </a:lnTo>
                  <a:lnTo>
                    <a:pt x="1063" y="8499"/>
                  </a:lnTo>
                  <a:lnTo>
                    <a:pt x="827" y="9148"/>
                  </a:lnTo>
                  <a:lnTo>
                    <a:pt x="620" y="9797"/>
                  </a:lnTo>
                  <a:lnTo>
                    <a:pt x="414" y="10447"/>
                  </a:lnTo>
                  <a:lnTo>
                    <a:pt x="266" y="11125"/>
                  </a:lnTo>
                  <a:lnTo>
                    <a:pt x="148" y="11804"/>
                  </a:lnTo>
                  <a:lnTo>
                    <a:pt x="60" y="12483"/>
                  </a:lnTo>
                  <a:lnTo>
                    <a:pt x="1" y="13191"/>
                  </a:lnTo>
                  <a:lnTo>
                    <a:pt x="1" y="13899"/>
                  </a:lnTo>
                  <a:lnTo>
                    <a:pt x="1" y="14637"/>
                  </a:lnTo>
                  <a:lnTo>
                    <a:pt x="60" y="15315"/>
                  </a:lnTo>
                  <a:lnTo>
                    <a:pt x="148" y="16023"/>
                  </a:lnTo>
                  <a:lnTo>
                    <a:pt x="296" y="16702"/>
                  </a:lnTo>
                  <a:lnTo>
                    <a:pt x="443" y="17381"/>
                  </a:lnTo>
                  <a:lnTo>
                    <a:pt x="620" y="18030"/>
                  </a:lnTo>
                  <a:lnTo>
                    <a:pt x="856" y="18679"/>
                  </a:lnTo>
                  <a:lnTo>
                    <a:pt x="1092" y="19299"/>
                  </a:lnTo>
                  <a:lnTo>
                    <a:pt x="1387" y="19918"/>
                  </a:lnTo>
                  <a:lnTo>
                    <a:pt x="1682" y="20509"/>
                  </a:lnTo>
                  <a:lnTo>
                    <a:pt x="2037" y="21099"/>
                  </a:lnTo>
                  <a:lnTo>
                    <a:pt x="2391" y="21659"/>
                  </a:lnTo>
                  <a:lnTo>
                    <a:pt x="2774" y="22190"/>
                  </a:lnTo>
                  <a:lnTo>
                    <a:pt x="3187" y="22722"/>
                  </a:lnTo>
                  <a:lnTo>
                    <a:pt x="3630" y="23223"/>
                  </a:lnTo>
                  <a:lnTo>
                    <a:pt x="4073" y="23695"/>
                  </a:lnTo>
                  <a:lnTo>
                    <a:pt x="4574" y="24167"/>
                  </a:lnTo>
                  <a:lnTo>
                    <a:pt x="5076" y="24610"/>
                  </a:lnTo>
                  <a:lnTo>
                    <a:pt x="5607" y="24994"/>
                  </a:lnTo>
                  <a:lnTo>
                    <a:pt x="6138" y="25377"/>
                  </a:lnTo>
                  <a:lnTo>
                    <a:pt x="6699" y="25761"/>
                  </a:lnTo>
                  <a:lnTo>
                    <a:pt x="7289" y="26085"/>
                  </a:lnTo>
                  <a:lnTo>
                    <a:pt x="7879" y="26380"/>
                  </a:lnTo>
                  <a:lnTo>
                    <a:pt x="8499" y="26676"/>
                  </a:lnTo>
                  <a:lnTo>
                    <a:pt x="9118" y="26912"/>
                  </a:lnTo>
                  <a:lnTo>
                    <a:pt x="9768" y="27118"/>
                  </a:lnTo>
                  <a:lnTo>
                    <a:pt x="10446" y="27295"/>
                  </a:lnTo>
                  <a:lnTo>
                    <a:pt x="11095" y="27472"/>
                  </a:lnTo>
                  <a:lnTo>
                    <a:pt x="11774" y="27590"/>
                  </a:lnTo>
                  <a:lnTo>
                    <a:pt x="12482" y="27679"/>
                  </a:lnTo>
                  <a:lnTo>
                    <a:pt x="13190" y="27708"/>
                  </a:lnTo>
                  <a:lnTo>
                    <a:pt x="13899" y="27738"/>
                  </a:lnTo>
                  <a:lnTo>
                    <a:pt x="14607" y="27708"/>
                  </a:lnTo>
                  <a:lnTo>
                    <a:pt x="15315" y="27649"/>
                  </a:lnTo>
                  <a:lnTo>
                    <a:pt x="16023" y="27561"/>
                  </a:lnTo>
                  <a:lnTo>
                    <a:pt x="16702" y="27443"/>
                  </a:lnTo>
                  <a:lnTo>
                    <a:pt x="17351" y="27295"/>
                  </a:lnTo>
                  <a:lnTo>
                    <a:pt x="18030" y="27089"/>
                  </a:lnTo>
                  <a:lnTo>
                    <a:pt x="18649" y="26882"/>
                  </a:lnTo>
                  <a:lnTo>
                    <a:pt x="19298" y="26617"/>
                  </a:lnTo>
                  <a:lnTo>
                    <a:pt x="19918" y="26351"/>
                  </a:lnTo>
                  <a:lnTo>
                    <a:pt x="20508" y="26056"/>
                  </a:lnTo>
                  <a:lnTo>
                    <a:pt x="21069" y="25702"/>
                  </a:lnTo>
                  <a:lnTo>
                    <a:pt x="21630" y="25348"/>
                  </a:lnTo>
                  <a:lnTo>
                    <a:pt x="22190" y="24964"/>
                  </a:lnTo>
                  <a:lnTo>
                    <a:pt x="22721" y="24551"/>
                  </a:lnTo>
                  <a:lnTo>
                    <a:pt x="23223" y="24108"/>
                  </a:lnTo>
                  <a:lnTo>
                    <a:pt x="23695" y="23636"/>
                  </a:lnTo>
                  <a:lnTo>
                    <a:pt x="24138" y="23164"/>
                  </a:lnTo>
                  <a:lnTo>
                    <a:pt x="24580" y="22663"/>
                  </a:lnTo>
                  <a:lnTo>
                    <a:pt x="24993" y="22131"/>
                  </a:lnTo>
                  <a:lnTo>
                    <a:pt x="25377" y="21600"/>
                  </a:lnTo>
                  <a:lnTo>
                    <a:pt x="25731" y="21040"/>
                  </a:lnTo>
                  <a:lnTo>
                    <a:pt x="26056" y="20450"/>
                  </a:lnTo>
                  <a:lnTo>
                    <a:pt x="26380" y="19859"/>
                  </a:lnTo>
                  <a:lnTo>
                    <a:pt x="26646" y="19240"/>
                  </a:lnTo>
                  <a:lnTo>
                    <a:pt x="26882" y="18591"/>
                  </a:lnTo>
                  <a:lnTo>
                    <a:pt x="27118" y="17971"/>
                  </a:lnTo>
                  <a:lnTo>
                    <a:pt x="27295" y="17292"/>
                  </a:lnTo>
                  <a:lnTo>
                    <a:pt x="27442" y="16614"/>
                  </a:lnTo>
                  <a:lnTo>
                    <a:pt x="27561" y="15935"/>
                  </a:lnTo>
                  <a:lnTo>
                    <a:pt x="27649" y="15256"/>
                  </a:lnTo>
                  <a:lnTo>
                    <a:pt x="27708" y="14548"/>
                  </a:lnTo>
                  <a:lnTo>
                    <a:pt x="27738" y="13840"/>
                  </a:lnTo>
                  <a:lnTo>
                    <a:pt x="27708" y="13132"/>
                  </a:lnTo>
                  <a:lnTo>
                    <a:pt x="27649" y="12424"/>
                  </a:lnTo>
                  <a:lnTo>
                    <a:pt x="27561" y="11715"/>
                  </a:lnTo>
                  <a:lnTo>
                    <a:pt x="27442" y="11037"/>
                  </a:lnTo>
                  <a:lnTo>
                    <a:pt x="27265" y="10358"/>
                  </a:lnTo>
                  <a:lnTo>
                    <a:pt x="27088" y="9709"/>
                  </a:lnTo>
                  <a:lnTo>
                    <a:pt x="26882" y="9060"/>
                  </a:lnTo>
                  <a:lnTo>
                    <a:pt x="26616" y="8440"/>
                  </a:lnTo>
                  <a:lnTo>
                    <a:pt x="26351" y="7820"/>
                  </a:lnTo>
                  <a:lnTo>
                    <a:pt x="26026" y="7230"/>
                  </a:lnTo>
                  <a:lnTo>
                    <a:pt x="25702" y="6640"/>
                  </a:lnTo>
                  <a:lnTo>
                    <a:pt x="25347" y="6079"/>
                  </a:lnTo>
                  <a:lnTo>
                    <a:pt x="24934" y="5548"/>
                  </a:lnTo>
                  <a:lnTo>
                    <a:pt x="24521" y="5017"/>
                  </a:lnTo>
                  <a:lnTo>
                    <a:pt x="24108" y="4516"/>
                  </a:lnTo>
                  <a:lnTo>
                    <a:pt x="23636" y="4043"/>
                  </a:lnTo>
                  <a:lnTo>
                    <a:pt x="23164" y="3571"/>
                  </a:lnTo>
                  <a:lnTo>
                    <a:pt x="22633" y="3158"/>
                  </a:lnTo>
                  <a:lnTo>
                    <a:pt x="22131" y="2745"/>
                  </a:lnTo>
                  <a:lnTo>
                    <a:pt x="21571" y="2362"/>
                  </a:lnTo>
                  <a:lnTo>
                    <a:pt x="21010" y="2007"/>
                  </a:lnTo>
                  <a:lnTo>
                    <a:pt x="20420" y="1653"/>
                  </a:lnTo>
                  <a:lnTo>
                    <a:pt x="19830" y="1358"/>
                  </a:lnTo>
                  <a:lnTo>
                    <a:pt x="19210" y="1093"/>
                  </a:lnTo>
                  <a:lnTo>
                    <a:pt x="18590" y="827"/>
                  </a:lnTo>
                  <a:lnTo>
                    <a:pt x="17941" y="621"/>
                  </a:lnTo>
                  <a:lnTo>
                    <a:pt x="17292" y="444"/>
                  </a:lnTo>
                  <a:lnTo>
                    <a:pt x="16613" y="296"/>
                  </a:lnTo>
                  <a:lnTo>
                    <a:pt x="15935" y="148"/>
                  </a:lnTo>
                  <a:lnTo>
                    <a:pt x="15226" y="89"/>
                  </a:lnTo>
                  <a:lnTo>
                    <a:pt x="14518" y="30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 flipH="1">
              <a:off x="4120321" y="2933843"/>
              <a:ext cx="208585" cy="208828"/>
            </a:xfrm>
            <a:custGeom>
              <a:rect b="b" l="l" r="r" t="t"/>
              <a:pathLst>
                <a:path extrusionOk="0" h="24905" w="24876">
                  <a:moveTo>
                    <a:pt x="12394" y="0"/>
                  </a:moveTo>
                  <a:lnTo>
                    <a:pt x="11774" y="30"/>
                  </a:lnTo>
                  <a:lnTo>
                    <a:pt x="11125" y="89"/>
                  </a:lnTo>
                  <a:lnTo>
                    <a:pt x="10506" y="148"/>
                  </a:lnTo>
                  <a:lnTo>
                    <a:pt x="9886" y="266"/>
                  </a:lnTo>
                  <a:lnTo>
                    <a:pt x="9296" y="413"/>
                  </a:lnTo>
                  <a:lnTo>
                    <a:pt x="8706" y="590"/>
                  </a:lnTo>
                  <a:lnTo>
                    <a:pt x="8115" y="767"/>
                  </a:lnTo>
                  <a:lnTo>
                    <a:pt x="7555" y="1004"/>
                  </a:lnTo>
                  <a:lnTo>
                    <a:pt x="7024" y="1240"/>
                  </a:lnTo>
                  <a:lnTo>
                    <a:pt x="6493" y="1535"/>
                  </a:lnTo>
                  <a:lnTo>
                    <a:pt x="5961" y="1830"/>
                  </a:lnTo>
                  <a:lnTo>
                    <a:pt x="5460" y="2154"/>
                  </a:lnTo>
                  <a:lnTo>
                    <a:pt x="4958" y="2508"/>
                  </a:lnTo>
                  <a:lnTo>
                    <a:pt x="4486" y="2863"/>
                  </a:lnTo>
                  <a:lnTo>
                    <a:pt x="4043" y="3276"/>
                  </a:lnTo>
                  <a:lnTo>
                    <a:pt x="3630" y="3689"/>
                  </a:lnTo>
                  <a:lnTo>
                    <a:pt x="3217" y="4102"/>
                  </a:lnTo>
                  <a:lnTo>
                    <a:pt x="2804" y="4574"/>
                  </a:lnTo>
                  <a:lnTo>
                    <a:pt x="2450" y="5046"/>
                  </a:lnTo>
                  <a:lnTo>
                    <a:pt x="2096" y="5518"/>
                  </a:lnTo>
                  <a:lnTo>
                    <a:pt x="1771" y="6020"/>
                  </a:lnTo>
                  <a:lnTo>
                    <a:pt x="1476" y="6551"/>
                  </a:lnTo>
                  <a:lnTo>
                    <a:pt x="1211" y="7082"/>
                  </a:lnTo>
                  <a:lnTo>
                    <a:pt x="975" y="7643"/>
                  </a:lnTo>
                  <a:lnTo>
                    <a:pt x="739" y="8203"/>
                  </a:lnTo>
                  <a:lnTo>
                    <a:pt x="532" y="8793"/>
                  </a:lnTo>
                  <a:lnTo>
                    <a:pt x="385" y="9384"/>
                  </a:lnTo>
                  <a:lnTo>
                    <a:pt x="237" y="9974"/>
                  </a:lnTo>
                  <a:lnTo>
                    <a:pt x="148" y="10593"/>
                  </a:lnTo>
                  <a:lnTo>
                    <a:pt x="60" y="11213"/>
                  </a:lnTo>
                  <a:lnTo>
                    <a:pt x="1" y="11862"/>
                  </a:lnTo>
                  <a:lnTo>
                    <a:pt x="1" y="12482"/>
                  </a:lnTo>
                  <a:lnTo>
                    <a:pt x="30" y="13131"/>
                  </a:lnTo>
                  <a:lnTo>
                    <a:pt x="60" y="13751"/>
                  </a:lnTo>
                  <a:lnTo>
                    <a:pt x="148" y="14400"/>
                  </a:lnTo>
                  <a:lnTo>
                    <a:pt x="266" y="14990"/>
                  </a:lnTo>
                  <a:lnTo>
                    <a:pt x="385" y="15610"/>
                  </a:lnTo>
                  <a:lnTo>
                    <a:pt x="562" y="16200"/>
                  </a:lnTo>
                  <a:lnTo>
                    <a:pt x="768" y="16760"/>
                  </a:lnTo>
                  <a:lnTo>
                    <a:pt x="1004" y="17321"/>
                  </a:lnTo>
                  <a:lnTo>
                    <a:pt x="1240" y="17882"/>
                  </a:lnTo>
                  <a:lnTo>
                    <a:pt x="1506" y="18413"/>
                  </a:lnTo>
                  <a:lnTo>
                    <a:pt x="1830" y="18944"/>
                  </a:lnTo>
                  <a:lnTo>
                    <a:pt x="2155" y="19446"/>
                  </a:lnTo>
                  <a:lnTo>
                    <a:pt x="2480" y="19918"/>
                  </a:lnTo>
                  <a:lnTo>
                    <a:pt x="2863" y="20390"/>
                  </a:lnTo>
                  <a:lnTo>
                    <a:pt x="3247" y="20862"/>
                  </a:lnTo>
                  <a:lnTo>
                    <a:pt x="3660" y="21275"/>
                  </a:lnTo>
                  <a:lnTo>
                    <a:pt x="4102" y="21688"/>
                  </a:lnTo>
                  <a:lnTo>
                    <a:pt x="4545" y="22072"/>
                  </a:lnTo>
                  <a:lnTo>
                    <a:pt x="5017" y="22455"/>
                  </a:lnTo>
                  <a:lnTo>
                    <a:pt x="5519" y="22780"/>
                  </a:lnTo>
                  <a:lnTo>
                    <a:pt x="6020" y="23105"/>
                  </a:lnTo>
                  <a:lnTo>
                    <a:pt x="6552" y="23429"/>
                  </a:lnTo>
                  <a:lnTo>
                    <a:pt x="7083" y="23695"/>
                  </a:lnTo>
                  <a:lnTo>
                    <a:pt x="7643" y="23931"/>
                  </a:lnTo>
                  <a:lnTo>
                    <a:pt x="8204" y="24167"/>
                  </a:lnTo>
                  <a:lnTo>
                    <a:pt x="8765" y="24344"/>
                  </a:lnTo>
                  <a:lnTo>
                    <a:pt x="9355" y="24521"/>
                  </a:lnTo>
                  <a:lnTo>
                    <a:pt x="9974" y="24668"/>
                  </a:lnTo>
                  <a:lnTo>
                    <a:pt x="10594" y="24757"/>
                  </a:lnTo>
                  <a:lnTo>
                    <a:pt x="11214" y="24845"/>
                  </a:lnTo>
                  <a:lnTo>
                    <a:pt x="11833" y="24875"/>
                  </a:lnTo>
                  <a:lnTo>
                    <a:pt x="12483" y="24904"/>
                  </a:lnTo>
                  <a:lnTo>
                    <a:pt x="13132" y="24875"/>
                  </a:lnTo>
                  <a:lnTo>
                    <a:pt x="13751" y="24845"/>
                  </a:lnTo>
                  <a:lnTo>
                    <a:pt x="14371" y="24757"/>
                  </a:lnTo>
                  <a:lnTo>
                    <a:pt x="14991" y="24639"/>
                  </a:lnTo>
                  <a:lnTo>
                    <a:pt x="15581" y="24491"/>
                  </a:lnTo>
                  <a:lnTo>
                    <a:pt x="16171" y="24344"/>
                  </a:lnTo>
                  <a:lnTo>
                    <a:pt x="16761" y="24137"/>
                  </a:lnTo>
                  <a:lnTo>
                    <a:pt x="17322" y="23901"/>
                  </a:lnTo>
                  <a:lnTo>
                    <a:pt x="17882" y="23665"/>
                  </a:lnTo>
                  <a:lnTo>
                    <a:pt x="18414" y="23370"/>
                  </a:lnTo>
                  <a:lnTo>
                    <a:pt x="18915" y="23075"/>
                  </a:lnTo>
                  <a:lnTo>
                    <a:pt x="19417" y="22750"/>
                  </a:lnTo>
                  <a:lnTo>
                    <a:pt x="19918" y="22396"/>
                  </a:lnTo>
                  <a:lnTo>
                    <a:pt x="20391" y="22042"/>
                  </a:lnTo>
                  <a:lnTo>
                    <a:pt x="20833" y="21629"/>
                  </a:lnTo>
                  <a:lnTo>
                    <a:pt x="21276" y="21216"/>
                  </a:lnTo>
                  <a:lnTo>
                    <a:pt x="21689" y="20803"/>
                  </a:lnTo>
                  <a:lnTo>
                    <a:pt x="22072" y="20331"/>
                  </a:lnTo>
                  <a:lnTo>
                    <a:pt x="22427" y="19859"/>
                  </a:lnTo>
                  <a:lnTo>
                    <a:pt x="22781" y="19387"/>
                  </a:lnTo>
                  <a:lnTo>
                    <a:pt x="23105" y="18885"/>
                  </a:lnTo>
                  <a:lnTo>
                    <a:pt x="23400" y="18354"/>
                  </a:lnTo>
                  <a:lnTo>
                    <a:pt x="23666" y="17823"/>
                  </a:lnTo>
                  <a:lnTo>
                    <a:pt x="23931" y="17262"/>
                  </a:lnTo>
                  <a:lnTo>
                    <a:pt x="24138" y="16701"/>
                  </a:lnTo>
                  <a:lnTo>
                    <a:pt x="24345" y="16111"/>
                  </a:lnTo>
                  <a:lnTo>
                    <a:pt x="24492" y="15521"/>
                  </a:lnTo>
                  <a:lnTo>
                    <a:pt x="24640" y="14931"/>
                  </a:lnTo>
                  <a:lnTo>
                    <a:pt x="24758" y="14311"/>
                  </a:lnTo>
                  <a:lnTo>
                    <a:pt x="24817" y="13692"/>
                  </a:lnTo>
                  <a:lnTo>
                    <a:pt x="24876" y="13072"/>
                  </a:lnTo>
                  <a:lnTo>
                    <a:pt x="24876" y="12423"/>
                  </a:lnTo>
                  <a:lnTo>
                    <a:pt x="24876" y="11774"/>
                  </a:lnTo>
                  <a:lnTo>
                    <a:pt x="24817" y="11154"/>
                  </a:lnTo>
                  <a:lnTo>
                    <a:pt x="24728" y="10534"/>
                  </a:lnTo>
                  <a:lnTo>
                    <a:pt x="24640" y="9915"/>
                  </a:lnTo>
                  <a:lnTo>
                    <a:pt x="24492" y="9295"/>
                  </a:lnTo>
                  <a:lnTo>
                    <a:pt x="24315" y="8705"/>
                  </a:lnTo>
                  <a:lnTo>
                    <a:pt x="24109" y="8144"/>
                  </a:lnTo>
                  <a:lnTo>
                    <a:pt x="23902" y="7584"/>
                  </a:lnTo>
                  <a:lnTo>
                    <a:pt x="23636" y="7023"/>
                  </a:lnTo>
                  <a:lnTo>
                    <a:pt x="23371" y="6492"/>
                  </a:lnTo>
                  <a:lnTo>
                    <a:pt x="23076" y="5961"/>
                  </a:lnTo>
                  <a:lnTo>
                    <a:pt x="22751" y="5459"/>
                  </a:lnTo>
                  <a:lnTo>
                    <a:pt x="22397" y="4987"/>
                  </a:lnTo>
                  <a:lnTo>
                    <a:pt x="22013" y="4515"/>
                  </a:lnTo>
                  <a:lnTo>
                    <a:pt x="21630" y="4072"/>
                  </a:lnTo>
                  <a:lnTo>
                    <a:pt x="21217" y="3630"/>
                  </a:lnTo>
                  <a:lnTo>
                    <a:pt x="20774" y="3217"/>
                  </a:lnTo>
                  <a:lnTo>
                    <a:pt x="20332" y="2833"/>
                  </a:lnTo>
                  <a:lnTo>
                    <a:pt x="19859" y="2449"/>
                  </a:lnTo>
                  <a:lnTo>
                    <a:pt x="19358" y="2125"/>
                  </a:lnTo>
                  <a:lnTo>
                    <a:pt x="18856" y="1800"/>
                  </a:lnTo>
                  <a:lnTo>
                    <a:pt x="18355" y="1505"/>
                  </a:lnTo>
                  <a:lnTo>
                    <a:pt x="17794" y="1210"/>
                  </a:lnTo>
                  <a:lnTo>
                    <a:pt x="17263" y="974"/>
                  </a:lnTo>
                  <a:lnTo>
                    <a:pt x="16702" y="738"/>
                  </a:lnTo>
                  <a:lnTo>
                    <a:pt x="16112" y="561"/>
                  </a:lnTo>
                  <a:lnTo>
                    <a:pt x="15522" y="384"/>
                  </a:lnTo>
                  <a:lnTo>
                    <a:pt x="14902" y="266"/>
                  </a:lnTo>
                  <a:lnTo>
                    <a:pt x="14312" y="148"/>
                  </a:lnTo>
                  <a:lnTo>
                    <a:pt x="13692" y="59"/>
                  </a:lnTo>
                  <a:lnTo>
                    <a:pt x="13043" y="30"/>
                  </a:lnTo>
                  <a:lnTo>
                    <a:pt x="12394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 flipH="1">
              <a:off x="4091368" y="2905141"/>
              <a:ext cx="266232" cy="266232"/>
            </a:xfrm>
            <a:custGeom>
              <a:rect b="b" l="l" r="r" t="t"/>
              <a:pathLst>
                <a:path extrusionOk="0" h="31751" w="31751">
                  <a:moveTo>
                    <a:pt x="15816" y="0"/>
                  </a:moveTo>
                  <a:lnTo>
                    <a:pt x="14990" y="30"/>
                  </a:lnTo>
                  <a:lnTo>
                    <a:pt x="14193" y="89"/>
                  </a:lnTo>
                  <a:lnTo>
                    <a:pt x="13396" y="177"/>
                  </a:lnTo>
                  <a:lnTo>
                    <a:pt x="12629" y="325"/>
                  </a:lnTo>
                  <a:lnTo>
                    <a:pt x="11862" y="502"/>
                  </a:lnTo>
                  <a:lnTo>
                    <a:pt x="11095" y="738"/>
                  </a:lnTo>
                  <a:lnTo>
                    <a:pt x="10357" y="974"/>
                  </a:lnTo>
                  <a:lnTo>
                    <a:pt x="9649" y="1269"/>
                  </a:lnTo>
                  <a:lnTo>
                    <a:pt x="8941" y="1594"/>
                  </a:lnTo>
                  <a:lnTo>
                    <a:pt x="8262" y="1948"/>
                  </a:lnTo>
                  <a:lnTo>
                    <a:pt x="7583" y="2332"/>
                  </a:lnTo>
                  <a:lnTo>
                    <a:pt x="6934" y="2745"/>
                  </a:lnTo>
                  <a:lnTo>
                    <a:pt x="6315" y="3187"/>
                  </a:lnTo>
                  <a:lnTo>
                    <a:pt x="5725" y="3659"/>
                  </a:lnTo>
                  <a:lnTo>
                    <a:pt x="5164" y="4161"/>
                  </a:lnTo>
                  <a:lnTo>
                    <a:pt x="4603" y="4692"/>
                  </a:lnTo>
                  <a:lnTo>
                    <a:pt x="4072" y="5223"/>
                  </a:lnTo>
                  <a:lnTo>
                    <a:pt x="3570" y="5813"/>
                  </a:lnTo>
                  <a:lnTo>
                    <a:pt x="3128" y="6404"/>
                  </a:lnTo>
                  <a:lnTo>
                    <a:pt x="2685" y="7053"/>
                  </a:lnTo>
                  <a:lnTo>
                    <a:pt x="2272" y="7672"/>
                  </a:lnTo>
                  <a:lnTo>
                    <a:pt x="1889" y="8351"/>
                  </a:lnTo>
                  <a:lnTo>
                    <a:pt x="1534" y="9030"/>
                  </a:lnTo>
                  <a:lnTo>
                    <a:pt x="1210" y="9738"/>
                  </a:lnTo>
                  <a:lnTo>
                    <a:pt x="944" y="10476"/>
                  </a:lnTo>
                  <a:lnTo>
                    <a:pt x="679" y="11213"/>
                  </a:lnTo>
                  <a:lnTo>
                    <a:pt x="472" y="11951"/>
                  </a:lnTo>
                  <a:lnTo>
                    <a:pt x="295" y="12718"/>
                  </a:lnTo>
                  <a:lnTo>
                    <a:pt x="177" y="13515"/>
                  </a:lnTo>
                  <a:lnTo>
                    <a:pt x="59" y="14311"/>
                  </a:lnTo>
                  <a:lnTo>
                    <a:pt x="0" y="15108"/>
                  </a:lnTo>
                  <a:lnTo>
                    <a:pt x="0" y="15934"/>
                  </a:lnTo>
                  <a:lnTo>
                    <a:pt x="0" y="16731"/>
                  </a:lnTo>
                  <a:lnTo>
                    <a:pt x="89" y="17557"/>
                  </a:lnTo>
                  <a:lnTo>
                    <a:pt x="177" y="18354"/>
                  </a:lnTo>
                  <a:lnTo>
                    <a:pt x="325" y="19121"/>
                  </a:lnTo>
                  <a:lnTo>
                    <a:pt x="502" y="19888"/>
                  </a:lnTo>
                  <a:lnTo>
                    <a:pt x="708" y="20656"/>
                  </a:lnTo>
                  <a:lnTo>
                    <a:pt x="974" y="21393"/>
                  </a:lnTo>
                  <a:lnTo>
                    <a:pt x="1239" y="22101"/>
                  </a:lnTo>
                  <a:lnTo>
                    <a:pt x="1564" y="22810"/>
                  </a:lnTo>
                  <a:lnTo>
                    <a:pt x="1918" y="23488"/>
                  </a:lnTo>
                  <a:lnTo>
                    <a:pt x="2302" y="24137"/>
                  </a:lnTo>
                  <a:lnTo>
                    <a:pt x="2715" y="24787"/>
                  </a:lnTo>
                  <a:lnTo>
                    <a:pt x="3157" y="25406"/>
                  </a:lnTo>
                  <a:lnTo>
                    <a:pt x="3629" y="26026"/>
                  </a:lnTo>
                  <a:lnTo>
                    <a:pt x="4131" y="26587"/>
                  </a:lnTo>
                  <a:lnTo>
                    <a:pt x="4662" y="27147"/>
                  </a:lnTo>
                  <a:lnTo>
                    <a:pt x="5223" y="27649"/>
                  </a:lnTo>
                  <a:lnTo>
                    <a:pt x="5813" y="28150"/>
                  </a:lnTo>
                  <a:lnTo>
                    <a:pt x="6403" y="28623"/>
                  </a:lnTo>
                  <a:lnTo>
                    <a:pt x="7023" y="29065"/>
                  </a:lnTo>
                  <a:lnTo>
                    <a:pt x="7672" y="29478"/>
                  </a:lnTo>
                  <a:lnTo>
                    <a:pt x="8351" y="29862"/>
                  </a:lnTo>
                  <a:lnTo>
                    <a:pt x="9029" y="30216"/>
                  </a:lnTo>
                  <a:lnTo>
                    <a:pt x="9738" y="30511"/>
                  </a:lnTo>
                  <a:lnTo>
                    <a:pt x="10446" y="30806"/>
                  </a:lnTo>
                  <a:lnTo>
                    <a:pt x="11183" y="31042"/>
                  </a:lnTo>
                  <a:lnTo>
                    <a:pt x="11951" y="31278"/>
                  </a:lnTo>
                  <a:lnTo>
                    <a:pt x="12718" y="31455"/>
                  </a:lnTo>
                  <a:lnTo>
                    <a:pt x="13485" y="31573"/>
                  </a:lnTo>
                  <a:lnTo>
                    <a:pt x="14282" y="31691"/>
                  </a:lnTo>
                  <a:lnTo>
                    <a:pt x="15108" y="31750"/>
                  </a:lnTo>
                  <a:lnTo>
                    <a:pt x="15905" y="31750"/>
                  </a:lnTo>
                  <a:lnTo>
                    <a:pt x="16731" y="31721"/>
                  </a:lnTo>
                  <a:lnTo>
                    <a:pt x="17527" y="31662"/>
                  </a:lnTo>
                  <a:lnTo>
                    <a:pt x="18324" y="31573"/>
                  </a:lnTo>
                  <a:lnTo>
                    <a:pt x="19121" y="31426"/>
                  </a:lnTo>
                  <a:lnTo>
                    <a:pt x="19888" y="31249"/>
                  </a:lnTo>
                  <a:lnTo>
                    <a:pt x="20626" y="31013"/>
                  </a:lnTo>
                  <a:lnTo>
                    <a:pt x="21363" y="30777"/>
                  </a:lnTo>
                  <a:lnTo>
                    <a:pt x="22101" y="30481"/>
                  </a:lnTo>
                  <a:lnTo>
                    <a:pt x="22780" y="30157"/>
                  </a:lnTo>
                  <a:lnTo>
                    <a:pt x="23488" y="29803"/>
                  </a:lnTo>
                  <a:lnTo>
                    <a:pt x="24137" y="29419"/>
                  </a:lnTo>
                  <a:lnTo>
                    <a:pt x="24786" y="29006"/>
                  </a:lnTo>
                  <a:lnTo>
                    <a:pt x="25406" y="28564"/>
                  </a:lnTo>
                  <a:lnTo>
                    <a:pt x="25996" y="28091"/>
                  </a:lnTo>
                  <a:lnTo>
                    <a:pt x="26586" y="27590"/>
                  </a:lnTo>
                  <a:lnTo>
                    <a:pt x="27117" y="27059"/>
                  </a:lnTo>
                  <a:lnTo>
                    <a:pt x="27649" y="26528"/>
                  </a:lnTo>
                  <a:lnTo>
                    <a:pt x="28150" y="25937"/>
                  </a:lnTo>
                  <a:lnTo>
                    <a:pt x="28622" y="25347"/>
                  </a:lnTo>
                  <a:lnTo>
                    <a:pt x="29065" y="24728"/>
                  </a:lnTo>
                  <a:lnTo>
                    <a:pt x="29478" y="24078"/>
                  </a:lnTo>
                  <a:lnTo>
                    <a:pt x="29862" y="23400"/>
                  </a:lnTo>
                  <a:lnTo>
                    <a:pt x="30186" y="22721"/>
                  </a:lnTo>
                  <a:lnTo>
                    <a:pt x="30511" y="22013"/>
                  </a:lnTo>
                  <a:lnTo>
                    <a:pt x="30806" y="21305"/>
                  </a:lnTo>
                  <a:lnTo>
                    <a:pt x="31042" y="20567"/>
                  </a:lnTo>
                  <a:lnTo>
                    <a:pt x="31248" y="19800"/>
                  </a:lnTo>
                  <a:lnTo>
                    <a:pt x="31425" y="19033"/>
                  </a:lnTo>
                  <a:lnTo>
                    <a:pt x="31573" y="18236"/>
                  </a:lnTo>
                  <a:lnTo>
                    <a:pt x="31662" y="17469"/>
                  </a:lnTo>
                  <a:lnTo>
                    <a:pt x="31721" y="16643"/>
                  </a:lnTo>
                  <a:lnTo>
                    <a:pt x="31750" y="15846"/>
                  </a:lnTo>
                  <a:lnTo>
                    <a:pt x="31721" y="15020"/>
                  </a:lnTo>
                  <a:lnTo>
                    <a:pt x="31662" y="14223"/>
                  </a:lnTo>
                  <a:lnTo>
                    <a:pt x="31544" y="13426"/>
                  </a:lnTo>
                  <a:lnTo>
                    <a:pt x="31396" y="12630"/>
                  </a:lnTo>
                  <a:lnTo>
                    <a:pt x="31219" y="11862"/>
                  </a:lnTo>
                  <a:lnTo>
                    <a:pt x="31012" y="11125"/>
                  </a:lnTo>
                  <a:lnTo>
                    <a:pt x="30776" y="10387"/>
                  </a:lnTo>
                  <a:lnTo>
                    <a:pt x="30481" y="9649"/>
                  </a:lnTo>
                  <a:lnTo>
                    <a:pt x="30157" y="8941"/>
                  </a:lnTo>
                  <a:lnTo>
                    <a:pt x="29803" y="8262"/>
                  </a:lnTo>
                  <a:lnTo>
                    <a:pt x="29419" y="7613"/>
                  </a:lnTo>
                  <a:lnTo>
                    <a:pt x="29006" y="6964"/>
                  </a:lnTo>
                  <a:lnTo>
                    <a:pt x="28563" y="6345"/>
                  </a:lnTo>
                  <a:lnTo>
                    <a:pt x="28091" y="5754"/>
                  </a:lnTo>
                  <a:lnTo>
                    <a:pt x="27590" y="5164"/>
                  </a:lnTo>
                  <a:lnTo>
                    <a:pt x="27058" y="4604"/>
                  </a:lnTo>
                  <a:lnTo>
                    <a:pt x="26498" y="4102"/>
                  </a:lnTo>
                  <a:lnTo>
                    <a:pt x="25937" y="3600"/>
                  </a:lnTo>
                  <a:lnTo>
                    <a:pt x="25317" y="3128"/>
                  </a:lnTo>
                  <a:lnTo>
                    <a:pt x="24698" y="2686"/>
                  </a:lnTo>
                  <a:lnTo>
                    <a:pt x="24049" y="2273"/>
                  </a:lnTo>
                  <a:lnTo>
                    <a:pt x="23399" y="1889"/>
                  </a:lnTo>
                  <a:lnTo>
                    <a:pt x="22721" y="1535"/>
                  </a:lnTo>
                  <a:lnTo>
                    <a:pt x="22013" y="1240"/>
                  </a:lnTo>
                  <a:lnTo>
                    <a:pt x="21275" y="945"/>
                  </a:lnTo>
                  <a:lnTo>
                    <a:pt x="20537" y="709"/>
                  </a:lnTo>
                  <a:lnTo>
                    <a:pt x="19800" y="502"/>
                  </a:lnTo>
                  <a:lnTo>
                    <a:pt x="19032" y="325"/>
                  </a:lnTo>
                  <a:lnTo>
                    <a:pt x="18236" y="177"/>
                  </a:lnTo>
                  <a:lnTo>
                    <a:pt x="17439" y="89"/>
                  </a:lnTo>
                  <a:lnTo>
                    <a:pt x="16642" y="30"/>
                  </a:lnTo>
                  <a:lnTo>
                    <a:pt x="158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 flipH="1">
              <a:off x="2571469" y="2818298"/>
              <a:ext cx="442644" cy="277862"/>
            </a:xfrm>
            <a:custGeom>
              <a:rect b="b" l="l" r="r" t="t"/>
              <a:pathLst>
                <a:path extrusionOk="0" h="33138" w="52790">
                  <a:moveTo>
                    <a:pt x="26321" y="0"/>
                  </a:moveTo>
                  <a:lnTo>
                    <a:pt x="24964" y="59"/>
                  </a:lnTo>
                  <a:lnTo>
                    <a:pt x="23636" y="148"/>
                  </a:lnTo>
                  <a:lnTo>
                    <a:pt x="22308" y="325"/>
                  </a:lnTo>
                  <a:lnTo>
                    <a:pt x="21010" y="561"/>
                  </a:lnTo>
                  <a:lnTo>
                    <a:pt x="19741" y="856"/>
                  </a:lnTo>
                  <a:lnTo>
                    <a:pt x="18502" y="1210"/>
                  </a:lnTo>
                  <a:lnTo>
                    <a:pt x="17262" y="1653"/>
                  </a:lnTo>
                  <a:lnTo>
                    <a:pt x="16082" y="2125"/>
                  </a:lnTo>
                  <a:lnTo>
                    <a:pt x="14902" y="2656"/>
                  </a:lnTo>
                  <a:lnTo>
                    <a:pt x="13780" y="3246"/>
                  </a:lnTo>
                  <a:lnTo>
                    <a:pt x="12659" y="3866"/>
                  </a:lnTo>
                  <a:lnTo>
                    <a:pt x="11597" y="4574"/>
                  </a:lnTo>
                  <a:lnTo>
                    <a:pt x="10564" y="5312"/>
                  </a:lnTo>
                  <a:lnTo>
                    <a:pt x="9561" y="6108"/>
                  </a:lnTo>
                  <a:lnTo>
                    <a:pt x="8617" y="6935"/>
                  </a:lnTo>
                  <a:lnTo>
                    <a:pt x="7702" y="7790"/>
                  </a:lnTo>
                  <a:lnTo>
                    <a:pt x="6817" y="8735"/>
                  </a:lnTo>
                  <a:lnTo>
                    <a:pt x="5990" y="9679"/>
                  </a:lnTo>
                  <a:lnTo>
                    <a:pt x="5223" y="10682"/>
                  </a:lnTo>
                  <a:lnTo>
                    <a:pt x="4486" y="11715"/>
                  </a:lnTo>
                  <a:lnTo>
                    <a:pt x="3807" y="12807"/>
                  </a:lnTo>
                  <a:lnTo>
                    <a:pt x="3158" y="13898"/>
                  </a:lnTo>
                  <a:lnTo>
                    <a:pt x="2597" y="15049"/>
                  </a:lnTo>
                  <a:lnTo>
                    <a:pt x="2066" y="16200"/>
                  </a:lnTo>
                  <a:lnTo>
                    <a:pt x="1594" y="17410"/>
                  </a:lnTo>
                  <a:lnTo>
                    <a:pt x="1181" y="18649"/>
                  </a:lnTo>
                  <a:lnTo>
                    <a:pt x="827" y="19888"/>
                  </a:lnTo>
                  <a:lnTo>
                    <a:pt x="532" y="21157"/>
                  </a:lnTo>
                  <a:lnTo>
                    <a:pt x="296" y="22455"/>
                  </a:lnTo>
                  <a:lnTo>
                    <a:pt x="148" y="23783"/>
                  </a:lnTo>
                  <a:lnTo>
                    <a:pt x="30" y="25141"/>
                  </a:lnTo>
                  <a:lnTo>
                    <a:pt x="0" y="26498"/>
                  </a:lnTo>
                  <a:lnTo>
                    <a:pt x="30" y="33137"/>
                  </a:lnTo>
                  <a:lnTo>
                    <a:pt x="16112" y="33078"/>
                  </a:lnTo>
                  <a:lnTo>
                    <a:pt x="17970" y="33078"/>
                  </a:lnTo>
                  <a:lnTo>
                    <a:pt x="19741" y="33019"/>
                  </a:lnTo>
                  <a:lnTo>
                    <a:pt x="21393" y="32960"/>
                  </a:lnTo>
                  <a:lnTo>
                    <a:pt x="22928" y="32872"/>
                  </a:lnTo>
                  <a:lnTo>
                    <a:pt x="24344" y="32783"/>
                  </a:lnTo>
                  <a:lnTo>
                    <a:pt x="25642" y="32665"/>
                  </a:lnTo>
                  <a:lnTo>
                    <a:pt x="27914" y="32429"/>
                  </a:lnTo>
                  <a:lnTo>
                    <a:pt x="29685" y="32193"/>
                  </a:lnTo>
                  <a:lnTo>
                    <a:pt x="30954" y="31986"/>
                  </a:lnTo>
                  <a:lnTo>
                    <a:pt x="31721" y="31839"/>
                  </a:lnTo>
                  <a:lnTo>
                    <a:pt x="31987" y="31780"/>
                  </a:lnTo>
                  <a:lnTo>
                    <a:pt x="32429" y="31544"/>
                  </a:lnTo>
                  <a:lnTo>
                    <a:pt x="33668" y="30865"/>
                  </a:lnTo>
                  <a:lnTo>
                    <a:pt x="34554" y="30422"/>
                  </a:lnTo>
                  <a:lnTo>
                    <a:pt x="35616" y="29921"/>
                  </a:lnTo>
                  <a:lnTo>
                    <a:pt x="36826" y="29390"/>
                  </a:lnTo>
                  <a:lnTo>
                    <a:pt x="38183" y="28800"/>
                  </a:lnTo>
                  <a:lnTo>
                    <a:pt x="39658" y="28239"/>
                  </a:lnTo>
                  <a:lnTo>
                    <a:pt x="41281" y="27678"/>
                  </a:lnTo>
                  <a:lnTo>
                    <a:pt x="42993" y="27118"/>
                  </a:lnTo>
                  <a:lnTo>
                    <a:pt x="43878" y="26852"/>
                  </a:lnTo>
                  <a:lnTo>
                    <a:pt x="44793" y="26616"/>
                  </a:lnTo>
                  <a:lnTo>
                    <a:pt x="45737" y="26380"/>
                  </a:lnTo>
                  <a:lnTo>
                    <a:pt x="46711" y="26173"/>
                  </a:lnTo>
                  <a:lnTo>
                    <a:pt x="47684" y="25967"/>
                  </a:lnTo>
                  <a:lnTo>
                    <a:pt x="48658" y="25790"/>
                  </a:lnTo>
                  <a:lnTo>
                    <a:pt x="49691" y="25642"/>
                  </a:lnTo>
                  <a:lnTo>
                    <a:pt x="50694" y="25495"/>
                  </a:lnTo>
                  <a:lnTo>
                    <a:pt x="51727" y="25377"/>
                  </a:lnTo>
                  <a:lnTo>
                    <a:pt x="52789" y="25318"/>
                  </a:lnTo>
                  <a:lnTo>
                    <a:pt x="52701" y="23990"/>
                  </a:lnTo>
                  <a:lnTo>
                    <a:pt x="52553" y="22692"/>
                  </a:lnTo>
                  <a:lnTo>
                    <a:pt x="52347" y="21423"/>
                  </a:lnTo>
                  <a:lnTo>
                    <a:pt x="52052" y="20183"/>
                  </a:lnTo>
                  <a:lnTo>
                    <a:pt x="51727" y="18944"/>
                  </a:lnTo>
                  <a:lnTo>
                    <a:pt x="51343" y="17734"/>
                  </a:lnTo>
                  <a:lnTo>
                    <a:pt x="50901" y="16554"/>
                  </a:lnTo>
                  <a:lnTo>
                    <a:pt x="50399" y="15403"/>
                  </a:lnTo>
                  <a:lnTo>
                    <a:pt x="49868" y="14282"/>
                  </a:lnTo>
                  <a:lnTo>
                    <a:pt x="49248" y="13190"/>
                  </a:lnTo>
                  <a:lnTo>
                    <a:pt x="48599" y="12128"/>
                  </a:lnTo>
                  <a:lnTo>
                    <a:pt x="47921" y="11095"/>
                  </a:lnTo>
                  <a:lnTo>
                    <a:pt x="47153" y="10121"/>
                  </a:lnTo>
                  <a:lnTo>
                    <a:pt x="46386" y="9148"/>
                  </a:lnTo>
                  <a:lnTo>
                    <a:pt x="45530" y="8233"/>
                  </a:lnTo>
                  <a:lnTo>
                    <a:pt x="44675" y="7377"/>
                  </a:lnTo>
                  <a:lnTo>
                    <a:pt x="43760" y="6521"/>
                  </a:lnTo>
                  <a:lnTo>
                    <a:pt x="42816" y="5725"/>
                  </a:lnTo>
                  <a:lnTo>
                    <a:pt x="41812" y="4987"/>
                  </a:lnTo>
                  <a:lnTo>
                    <a:pt x="40809" y="4279"/>
                  </a:lnTo>
                  <a:lnTo>
                    <a:pt x="39747" y="3630"/>
                  </a:lnTo>
                  <a:lnTo>
                    <a:pt x="38655" y="3010"/>
                  </a:lnTo>
                  <a:lnTo>
                    <a:pt x="37534" y="2479"/>
                  </a:lnTo>
                  <a:lnTo>
                    <a:pt x="36383" y="1977"/>
                  </a:lnTo>
                  <a:lnTo>
                    <a:pt x="35203" y="1505"/>
                  </a:lnTo>
                  <a:lnTo>
                    <a:pt x="33993" y="1122"/>
                  </a:lnTo>
                  <a:lnTo>
                    <a:pt x="32783" y="797"/>
                  </a:lnTo>
                  <a:lnTo>
                    <a:pt x="31514" y="502"/>
                  </a:lnTo>
                  <a:lnTo>
                    <a:pt x="30246" y="295"/>
                  </a:lnTo>
                  <a:lnTo>
                    <a:pt x="28977" y="118"/>
                  </a:lnTo>
                  <a:lnTo>
                    <a:pt x="27649" y="30"/>
                  </a:lnTo>
                  <a:lnTo>
                    <a:pt x="263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 flipH="1">
              <a:off x="2603139" y="2850211"/>
              <a:ext cx="379061" cy="379052"/>
            </a:xfrm>
            <a:custGeom>
              <a:rect b="b" l="l" r="r" t="t"/>
              <a:pathLst>
                <a:path extrusionOk="0" h="45206" w="45207">
                  <a:moveTo>
                    <a:pt x="21836" y="1"/>
                  </a:moveTo>
                  <a:lnTo>
                    <a:pt x="20686" y="89"/>
                  </a:lnTo>
                  <a:lnTo>
                    <a:pt x="19535" y="207"/>
                  </a:lnTo>
                  <a:lnTo>
                    <a:pt x="18443" y="384"/>
                  </a:lnTo>
                  <a:lnTo>
                    <a:pt x="17322" y="620"/>
                  </a:lnTo>
                  <a:lnTo>
                    <a:pt x="16260" y="916"/>
                  </a:lnTo>
                  <a:lnTo>
                    <a:pt x="15197" y="1240"/>
                  </a:lnTo>
                  <a:lnTo>
                    <a:pt x="14164" y="1624"/>
                  </a:lnTo>
                  <a:lnTo>
                    <a:pt x="13161" y="2066"/>
                  </a:lnTo>
                  <a:lnTo>
                    <a:pt x="12158" y="2538"/>
                  </a:lnTo>
                  <a:lnTo>
                    <a:pt x="11214" y="3070"/>
                  </a:lnTo>
                  <a:lnTo>
                    <a:pt x="10299" y="3660"/>
                  </a:lnTo>
                  <a:lnTo>
                    <a:pt x="9384" y="4250"/>
                  </a:lnTo>
                  <a:lnTo>
                    <a:pt x="8529" y="4929"/>
                  </a:lnTo>
                  <a:lnTo>
                    <a:pt x="7702" y="5607"/>
                  </a:lnTo>
                  <a:lnTo>
                    <a:pt x="6906" y="6345"/>
                  </a:lnTo>
                  <a:lnTo>
                    <a:pt x="6138" y="7112"/>
                  </a:lnTo>
                  <a:lnTo>
                    <a:pt x="5401" y="7938"/>
                  </a:lnTo>
                  <a:lnTo>
                    <a:pt x="4722" y="8764"/>
                  </a:lnTo>
                  <a:lnTo>
                    <a:pt x="4073" y="9650"/>
                  </a:lnTo>
                  <a:lnTo>
                    <a:pt x="3483" y="10564"/>
                  </a:lnTo>
                  <a:lnTo>
                    <a:pt x="2922" y="11479"/>
                  </a:lnTo>
                  <a:lnTo>
                    <a:pt x="2391" y="12453"/>
                  </a:lnTo>
                  <a:lnTo>
                    <a:pt x="1919" y="13456"/>
                  </a:lnTo>
                  <a:lnTo>
                    <a:pt x="1506" y="14459"/>
                  </a:lnTo>
                  <a:lnTo>
                    <a:pt x="1122" y="15522"/>
                  </a:lnTo>
                  <a:lnTo>
                    <a:pt x="827" y="16584"/>
                  </a:lnTo>
                  <a:lnTo>
                    <a:pt x="532" y="17676"/>
                  </a:lnTo>
                  <a:lnTo>
                    <a:pt x="325" y="18767"/>
                  </a:lnTo>
                  <a:lnTo>
                    <a:pt x="148" y="19918"/>
                  </a:lnTo>
                  <a:lnTo>
                    <a:pt x="60" y="21040"/>
                  </a:lnTo>
                  <a:lnTo>
                    <a:pt x="1" y="22220"/>
                  </a:lnTo>
                  <a:lnTo>
                    <a:pt x="1" y="23371"/>
                  </a:lnTo>
                  <a:lnTo>
                    <a:pt x="89" y="24521"/>
                  </a:lnTo>
                  <a:lnTo>
                    <a:pt x="207" y="25672"/>
                  </a:lnTo>
                  <a:lnTo>
                    <a:pt x="385" y="26764"/>
                  </a:lnTo>
                  <a:lnTo>
                    <a:pt x="621" y="27885"/>
                  </a:lnTo>
                  <a:lnTo>
                    <a:pt x="916" y="28947"/>
                  </a:lnTo>
                  <a:lnTo>
                    <a:pt x="1240" y="30010"/>
                  </a:lnTo>
                  <a:lnTo>
                    <a:pt x="1624" y="31043"/>
                  </a:lnTo>
                  <a:lnTo>
                    <a:pt x="2066" y="32046"/>
                  </a:lnTo>
                  <a:lnTo>
                    <a:pt x="2539" y="33019"/>
                  </a:lnTo>
                  <a:lnTo>
                    <a:pt x="3070" y="33993"/>
                  </a:lnTo>
                  <a:lnTo>
                    <a:pt x="3660" y="34908"/>
                  </a:lnTo>
                  <a:lnTo>
                    <a:pt x="4250" y="35823"/>
                  </a:lnTo>
                  <a:lnTo>
                    <a:pt x="4929" y="36678"/>
                  </a:lnTo>
                  <a:lnTo>
                    <a:pt x="5607" y="37505"/>
                  </a:lnTo>
                  <a:lnTo>
                    <a:pt x="6345" y="38301"/>
                  </a:lnTo>
                  <a:lnTo>
                    <a:pt x="7112" y="39068"/>
                  </a:lnTo>
                  <a:lnTo>
                    <a:pt x="7938" y="39806"/>
                  </a:lnTo>
                  <a:lnTo>
                    <a:pt x="8765" y="40485"/>
                  </a:lnTo>
                  <a:lnTo>
                    <a:pt x="9650" y="41134"/>
                  </a:lnTo>
                  <a:lnTo>
                    <a:pt x="10565" y="41724"/>
                  </a:lnTo>
                  <a:lnTo>
                    <a:pt x="11479" y="42285"/>
                  </a:lnTo>
                  <a:lnTo>
                    <a:pt x="12453" y="42816"/>
                  </a:lnTo>
                  <a:lnTo>
                    <a:pt x="13456" y="43259"/>
                  </a:lnTo>
                  <a:lnTo>
                    <a:pt x="14460" y="43701"/>
                  </a:lnTo>
                  <a:lnTo>
                    <a:pt x="15522" y="44055"/>
                  </a:lnTo>
                  <a:lnTo>
                    <a:pt x="16584" y="44380"/>
                  </a:lnTo>
                  <a:lnTo>
                    <a:pt x="17676" y="44675"/>
                  </a:lnTo>
                  <a:lnTo>
                    <a:pt x="18768" y="44881"/>
                  </a:lnTo>
                  <a:lnTo>
                    <a:pt x="19918" y="45029"/>
                  </a:lnTo>
                  <a:lnTo>
                    <a:pt x="21040" y="45147"/>
                  </a:lnTo>
                  <a:lnTo>
                    <a:pt x="22220" y="45206"/>
                  </a:lnTo>
                  <a:lnTo>
                    <a:pt x="23371" y="45177"/>
                  </a:lnTo>
                  <a:lnTo>
                    <a:pt x="24522" y="45117"/>
                  </a:lnTo>
                  <a:lnTo>
                    <a:pt x="25672" y="44999"/>
                  </a:lnTo>
                  <a:lnTo>
                    <a:pt x="26764" y="44822"/>
                  </a:lnTo>
                  <a:lnTo>
                    <a:pt x="27885" y="44586"/>
                  </a:lnTo>
                  <a:lnTo>
                    <a:pt x="28948" y="44291"/>
                  </a:lnTo>
                  <a:lnTo>
                    <a:pt x="30010" y="43967"/>
                  </a:lnTo>
                  <a:lnTo>
                    <a:pt x="31043" y="43583"/>
                  </a:lnTo>
                  <a:lnTo>
                    <a:pt x="32046" y="43140"/>
                  </a:lnTo>
                  <a:lnTo>
                    <a:pt x="33020" y="42668"/>
                  </a:lnTo>
                  <a:lnTo>
                    <a:pt x="33993" y="42137"/>
                  </a:lnTo>
                  <a:lnTo>
                    <a:pt x="34908" y="41547"/>
                  </a:lnTo>
                  <a:lnTo>
                    <a:pt x="35823" y="40957"/>
                  </a:lnTo>
                  <a:lnTo>
                    <a:pt x="36679" y="40278"/>
                  </a:lnTo>
                  <a:lnTo>
                    <a:pt x="37505" y="39600"/>
                  </a:lnTo>
                  <a:lnTo>
                    <a:pt x="38302" y="38862"/>
                  </a:lnTo>
                  <a:lnTo>
                    <a:pt x="39069" y="38095"/>
                  </a:lnTo>
                  <a:lnTo>
                    <a:pt x="39806" y="37269"/>
                  </a:lnTo>
                  <a:lnTo>
                    <a:pt x="40485" y="36442"/>
                  </a:lnTo>
                  <a:lnTo>
                    <a:pt x="41134" y="35557"/>
                  </a:lnTo>
                  <a:lnTo>
                    <a:pt x="41724" y="34642"/>
                  </a:lnTo>
                  <a:lnTo>
                    <a:pt x="42285" y="33728"/>
                  </a:lnTo>
                  <a:lnTo>
                    <a:pt x="42816" y="32754"/>
                  </a:lnTo>
                  <a:lnTo>
                    <a:pt x="43259" y="31751"/>
                  </a:lnTo>
                  <a:lnTo>
                    <a:pt x="43701" y="30747"/>
                  </a:lnTo>
                  <a:lnTo>
                    <a:pt x="44056" y="29685"/>
                  </a:lnTo>
                  <a:lnTo>
                    <a:pt x="44380" y="28623"/>
                  </a:lnTo>
                  <a:lnTo>
                    <a:pt x="44675" y="27531"/>
                  </a:lnTo>
                  <a:lnTo>
                    <a:pt x="44882" y="26439"/>
                  </a:lnTo>
                  <a:lnTo>
                    <a:pt x="45029" y="25289"/>
                  </a:lnTo>
                  <a:lnTo>
                    <a:pt x="45147" y="24167"/>
                  </a:lnTo>
                  <a:lnTo>
                    <a:pt x="45206" y="22987"/>
                  </a:lnTo>
                  <a:lnTo>
                    <a:pt x="45177" y="21836"/>
                  </a:lnTo>
                  <a:lnTo>
                    <a:pt x="45118" y="20685"/>
                  </a:lnTo>
                  <a:lnTo>
                    <a:pt x="45000" y="19535"/>
                  </a:lnTo>
                  <a:lnTo>
                    <a:pt x="44823" y="18443"/>
                  </a:lnTo>
                  <a:lnTo>
                    <a:pt x="44587" y="17322"/>
                  </a:lnTo>
                  <a:lnTo>
                    <a:pt x="44292" y="16259"/>
                  </a:lnTo>
                  <a:lnTo>
                    <a:pt x="43967" y="15197"/>
                  </a:lnTo>
                  <a:lnTo>
                    <a:pt x="43583" y="14164"/>
                  </a:lnTo>
                  <a:lnTo>
                    <a:pt x="43141" y="13161"/>
                  </a:lnTo>
                  <a:lnTo>
                    <a:pt x="42669" y="12158"/>
                  </a:lnTo>
                  <a:lnTo>
                    <a:pt x="42138" y="11214"/>
                  </a:lnTo>
                  <a:lnTo>
                    <a:pt x="41547" y="10299"/>
                  </a:lnTo>
                  <a:lnTo>
                    <a:pt x="40957" y="9384"/>
                  </a:lnTo>
                  <a:lnTo>
                    <a:pt x="40279" y="8528"/>
                  </a:lnTo>
                  <a:lnTo>
                    <a:pt x="39600" y="7702"/>
                  </a:lnTo>
                  <a:lnTo>
                    <a:pt x="38862" y="6906"/>
                  </a:lnTo>
                  <a:lnTo>
                    <a:pt x="38095" y="6138"/>
                  </a:lnTo>
                  <a:lnTo>
                    <a:pt x="37269" y="5401"/>
                  </a:lnTo>
                  <a:lnTo>
                    <a:pt x="36443" y="4722"/>
                  </a:lnTo>
                  <a:lnTo>
                    <a:pt x="35557" y="4073"/>
                  </a:lnTo>
                  <a:lnTo>
                    <a:pt x="34643" y="3483"/>
                  </a:lnTo>
                  <a:lnTo>
                    <a:pt x="33728" y="2922"/>
                  </a:lnTo>
                  <a:lnTo>
                    <a:pt x="32754" y="2391"/>
                  </a:lnTo>
                  <a:lnTo>
                    <a:pt x="31751" y="1919"/>
                  </a:lnTo>
                  <a:lnTo>
                    <a:pt x="30748" y="1506"/>
                  </a:lnTo>
                  <a:lnTo>
                    <a:pt x="29685" y="1122"/>
                  </a:lnTo>
                  <a:lnTo>
                    <a:pt x="28623" y="827"/>
                  </a:lnTo>
                  <a:lnTo>
                    <a:pt x="27531" y="532"/>
                  </a:lnTo>
                  <a:lnTo>
                    <a:pt x="26440" y="325"/>
                  </a:lnTo>
                  <a:lnTo>
                    <a:pt x="25289" y="148"/>
                  </a:lnTo>
                  <a:lnTo>
                    <a:pt x="24167" y="60"/>
                  </a:lnTo>
                  <a:lnTo>
                    <a:pt x="22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 flipH="1">
              <a:off x="2660048" y="2907120"/>
              <a:ext cx="265243" cy="265243"/>
            </a:xfrm>
            <a:custGeom>
              <a:rect b="b" l="l" r="r" t="t"/>
              <a:pathLst>
                <a:path extrusionOk="0" h="31633" w="31633">
                  <a:moveTo>
                    <a:pt x="14961" y="1"/>
                  </a:moveTo>
                  <a:lnTo>
                    <a:pt x="14164" y="89"/>
                  </a:lnTo>
                  <a:lnTo>
                    <a:pt x="13367" y="178"/>
                  </a:lnTo>
                  <a:lnTo>
                    <a:pt x="12571" y="325"/>
                  </a:lnTo>
                  <a:lnTo>
                    <a:pt x="11804" y="502"/>
                  </a:lnTo>
                  <a:lnTo>
                    <a:pt x="11066" y="709"/>
                  </a:lnTo>
                  <a:lnTo>
                    <a:pt x="10328" y="974"/>
                  </a:lnTo>
                  <a:lnTo>
                    <a:pt x="9620" y="1240"/>
                  </a:lnTo>
                  <a:lnTo>
                    <a:pt x="8912" y="1564"/>
                  </a:lnTo>
                  <a:lnTo>
                    <a:pt x="8233" y="1918"/>
                  </a:lnTo>
                  <a:lnTo>
                    <a:pt x="7555" y="2302"/>
                  </a:lnTo>
                  <a:lnTo>
                    <a:pt x="6935" y="2715"/>
                  </a:lnTo>
                  <a:lnTo>
                    <a:pt x="6315" y="3158"/>
                  </a:lnTo>
                  <a:lnTo>
                    <a:pt x="5725" y="3630"/>
                  </a:lnTo>
                  <a:lnTo>
                    <a:pt x="5135" y="4132"/>
                  </a:lnTo>
                  <a:lnTo>
                    <a:pt x="4604" y="4663"/>
                  </a:lnTo>
                  <a:lnTo>
                    <a:pt x="4073" y="5194"/>
                  </a:lnTo>
                  <a:lnTo>
                    <a:pt x="3571" y="5784"/>
                  </a:lnTo>
                  <a:lnTo>
                    <a:pt x="3099" y="6374"/>
                  </a:lnTo>
                  <a:lnTo>
                    <a:pt x="2656" y="6994"/>
                  </a:lnTo>
                  <a:lnTo>
                    <a:pt x="2243" y="7643"/>
                  </a:lnTo>
                  <a:lnTo>
                    <a:pt x="1889" y="8322"/>
                  </a:lnTo>
                  <a:lnTo>
                    <a:pt x="1535" y="9000"/>
                  </a:lnTo>
                  <a:lnTo>
                    <a:pt x="1210" y="9708"/>
                  </a:lnTo>
                  <a:lnTo>
                    <a:pt x="945" y="10417"/>
                  </a:lnTo>
                  <a:lnTo>
                    <a:pt x="679" y="11154"/>
                  </a:lnTo>
                  <a:lnTo>
                    <a:pt x="473" y="11892"/>
                  </a:lnTo>
                  <a:lnTo>
                    <a:pt x="296" y="12659"/>
                  </a:lnTo>
                  <a:lnTo>
                    <a:pt x="178" y="13456"/>
                  </a:lnTo>
                  <a:lnTo>
                    <a:pt x="60" y="14253"/>
                  </a:lnTo>
                  <a:lnTo>
                    <a:pt x="1" y="15049"/>
                  </a:lnTo>
                  <a:lnTo>
                    <a:pt x="1" y="15875"/>
                  </a:lnTo>
                  <a:lnTo>
                    <a:pt x="1" y="16672"/>
                  </a:lnTo>
                  <a:lnTo>
                    <a:pt x="89" y="17469"/>
                  </a:lnTo>
                  <a:lnTo>
                    <a:pt x="178" y="18266"/>
                  </a:lnTo>
                  <a:lnTo>
                    <a:pt x="325" y="19062"/>
                  </a:lnTo>
                  <a:lnTo>
                    <a:pt x="502" y="19829"/>
                  </a:lnTo>
                  <a:lnTo>
                    <a:pt x="709" y="20567"/>
                  </a:lnTo>
                  <a:lnTo>
                    <a:pt x="974" y="21305"/>
                  </a:lnTo>
                  <a:lnTo>
                    <a:pt x="1240" y="22013"/>
                  </a:lnTo>
                  <a:lnTo>
                    <a:pt x="1565" y="22721"/>
                  </a:lnTo>
                  <a:lnTo>
                    <a:pt x="1919" y="23400"/>
                  </a:lnTo>
                  <a:lnTo>
                    <a:pt x="2302" y="24049"/>
                  </a:lnTo>
                  <a:lnTo>
                    <a:pt x="2715" y="24698"/>
                  </a:lnTo>
                  <a:lnTo>
                    <a:pt x="3158" y="25318"/>
                  </a:lnTo>
                  <a:lnTo>
                    <a:pt x="3630" y="25908"/>
                  </a:lnTo>
                  <a:lnTo>
                    <a:pt x="4132" y="26498"/>
                  </a:lnTo>
                  <a:lnTo>
                    <a:pt x="4663" y="27029"/>
                  </a:lnTo>
                  <a:lnTo>
                    <a:pt x="5194" y="27560"/>
                  </a:lnTo>
                  <a:lnTo>
                    <a:pt x="5784" y="28062"/>
                  </a:lnTo>
                  <a:lnTo>
                    <a:pt x="6374" y="28534"/>
                  </a:lnTo>
                  <a:lnTo>
                    <a:pt x="6994" y="28977"/>
                  </a:lnTo>
                  <a:lnTo>
                    <a:pt x="7643" y="29360"/>
                  </a:lnTo>
                  <a:lnTo>
                    <a:pt x="8322" y="29744"/>
                  </a:lnTo>
                  <a:lnTo>
                    <a:pt x="9000" y="30098"/>
                  </a:lnTo>
                  <a:lnTo>
                    <a:pt x="9709" y="30423"/>
                  </a:lnTo>
                  <a:lnTo>
                    <a:pt x="10417" y="30688"/>
                  </a:lnTo>
                  <a:lnTo>
                    <a:pt x="11154" y="30954"/>
                  </a:lnTo>
                  <a:lnTo>
                    <a:pt x="11892" y="31160"/>
                  </a:lnTo>
                  <a:lnTo>
                    <a:pt x="12659" y="31337"/>
                  </a:lnTo>
                  <a:lnTo>
                    <a:pt x="13456" y="31455"/>
                  </a:lnTo>
                  <a:lnTo>
                    <a:pt x="14253" y="31573"/>
                  </a:lnTo>
                  <a:lnTo>
                    <a:pt x="15049" y="31632"/>
                  </a:lnTo>
                  <a:lnTo>
                    <a:pt x="16672" y="31632"/>
                  </a:lnTo>
                  <a:lnTo>
                    <a:pt x="17469" y="31544"/>
                  </a:lnTo>
                  <a:lnTo>
                    <a:pt x="18266" y="31455"/>
                  </a:lnTo>
                  <a:lnTo>
                    <a:pt x="19062" y="31308"/>
                  </a:lnTo>
                  <a:lnTo>
                    <a:pt x="19830" y="31131"/>
                  </a:lnTo>
                  <a:lnTo>
                    <a:pt x="20567" y="30924"/>
                  </a:lnTo>
                  <a:lnTo>
                    <a:pt x="21305" y="30659"/>
                  </a:lnTo>
                  <a:lnTo>
                    <a:pt x="22013" y="30393"/>
                  </a:lnTo>
                  <a:lnTo>
                    <a:pt x="22721" y="30068"/>
                  </a:lnTo>
                  <a:lnTo>
                    <a:pt x="23400" y="29714"/>
                  </a:lnTo>
                  <a:lnTo>
                    <a:pt x="24049" y="29331"/>
                  </a:lnTo>
                  <a:lnTo>
                    <a:pt x="24698" y="28918"/>
                  </a:lnTo>
                  <a:lnTo>
                    <a:pt x="25318" y="28475"/>
                  </a:lnTo>
                  <a:lnTo>
                    <a:pt x="25908" y="28003"/>
                  </a:lnTo>
                  <a:lnTo>
                    <a:pt x="26498" y="27501"/>
                  </a:lnTo>
                  <a:lnTo>
                    <a:pt x="27029" y="26970"/>
                  </a:lnTo>
                  <a:lnTo>
                    <a:pt x="27561" y="26410"/>
                  </a:lnTo>
                  <a:lnTo>
                    <a:pt x="28062" y="25849"/>
                  </a:lnTo>
                  <a:lnTo>
                    <a:pt x="28534" y="25259"/>
                  </a:lnTo>
                  <a:lnTo>
                    <a:pt x="28977" y="24639"/>
                  </a:lnTo>
                  <a:lnTo>
                    <a:pt x="29361" y="23990"/>
                  </a:lnTo>
                  <a:lnTo>
                    <a:pt x="29744" y="23311"/>
                  </a:lnTo>
                  <a:lnTo>
                    <a:pt x="30098" y="22633"/>
                  </a:lnTo>
                  <a:lnTo>
                    <a:pt x="30423" y="21924"/>
                  </a:lnTo>
                  <a:lnTo>
                    <a:pt x="30688" y="21216"/>
                  </a:lnTo>
                  <a:lnTo>
                    <a:pt x="30954" y="20479"/>
                  </a:lnTo>
                  <a:lnTo>
                    <a:pt x="31160" y="19711"/>
                  </a:lnTo>
                  <a:lnTo>
                    <a:pt x="31338" y="18974"/>
                  </a:lnTo>
                  <a:lnTo>
                    <a:pt x="31456" y="18177"/>
                  </a:lnTo>
                  <a:lnTo>
                    <a:pt x="31574" y="17380"/>
                  </a:lnTo>
                  <a:lnTo>
                    <a:pt x="31633" y="16584"/>
                  </a:lnTo>
                  <a:lnTo>
                    <a:pt x="31633" y="15757"/>
                  </a:lnTo>
                  <a:lnTo>
                    <a:pt x="31633" y="14961"/>
                  </a:lnTo>
                  <a:lnTo>
                    <a:pt x="31544" y="14164"/>
                  </a:lnTo>
                  <a:lnTo>
                    <a:pt x="31456" y="13367"/>
                  </a:lnTo>
                  <a:lnTo>
                    <a:pt x="31308" y="12571"/>
                  </a:lnTo>
                  <a:lnTo>
                    <a:pt x="31131" y="11803"/>
                  </a:lnTo>
                  <a:lnTo>
                    <a:pt x="30924" y="11066"/>
                  </a:lnTo>
                  <a:lnTo>
                    <a:pt x="30659" y="10328"/>
                  </a:lnTo>
                  <a:lnTo>
                    <a:pt x="30393" y="9620"/>
                  </a:lnTo>
                  <a:lnTo>
                    <a:pt x="30069" y="8912"/>
                  </a:lnTo>
                  <a:lnTo>
                    <a:pt x="29715" y="8233"/>
                  </a:lnTo>
                  <a:lnTo>
                    <a:pt x="29331" y="7554"/>
                  </a:lnTo>
                  <a:lnTo>
                    <a:pt x="28918" y="6935"/>
                  </a:lnTo>
                  <a:lnTo>
                    <a:pt x="28475" y="6315"/>
                  </a:lnTo>
                  <a:lnTo>
                    <a:pt x="28003" y="5725"/>
                  </a:lnTo>
                  <a:lnTo>
                    <a:pt x="27502" y="5135"/>
                  </a:lnTo>
                  <a:lnTo>
                    <a:pt x="26970" y="4604"/>
                  </a:lnTo>
                  <a:lnTo>
                    <a:pt x="26410" y="4073"/>
                  </a:lnTo>
                  <a:lnTo>
                    <a:pt x="25849" y="3571"/>
                  </a:lnTo>
                  <a:lnTo>
                    <a:pt x="25259" y="3099"/>
                  </a:lnTo>
                  <a:lnTo>
                    <a:pt x="24639" y="2656"/>
                  </a:lnTo>
                  <a:lnTo>
                    <a:pt x="23990" y="2243"/>
                  </a:lnTo>
                  <a:lnTo>
                    <a:pt x="23311" y="1889"/>
                  </a:lnTo>
                  <a:lnTo>
                    <a:pt x="22633" y="1535"/>
                  </a:lnTo>
                  <a:lnTo>
                    <a:pt x="21925" y="1210"/>
                  </a:lnTo>
                  <a:lnTo>
                    <a:pt x="21216" y="945"/>
                  </a:lnTo>
                  <a:lnTo>
                    <a:pt x="20479" y="679"/>
                  </a:lnTo>
                  <a:lnTo>
                    <a:pt x="19741" y="473"/>
                  </a:lnTo>
                  <a:lnTo>
                    <a:pt x="18974" y="296"/>
                  </a:lnTo>
                  <a:lnTo>
                    <a:pt x="18177" y="178"/>
                  </a:lnTo>
                  <a:lnTo>
                    <a:pt x="17380" y="60"/>
                  </a:lnTo>
                  <a:lnTo>
                    <a:pt x="16584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 flipH="1">
              <a:off x="2676374" y="2923446"/>
              <a:ext cx="232583" cy="232583"/>
            </a:xfrm>
            <a:custGeom>
              <a:rect b="b" l="l" r="r" t="t"/>
              <a:pathLst>
                <a:path extrusionOk="0" h="27738" w="27738">
                  <a:moveTo>
                    <a:pt x="13839" y="1"/>
                  </a:moveTo>
                  <a:lnTo>
                    <a:pt x="13101" y="30"/>
                  </a:lnTo>
                  <a:lnTo>
                    <a:pt x="12423" y="90"/>
                  </a:lnTo>
                  <a:lnTo>
                    <a:pt x="11715" y="178"/>
                  </a:lnTo>
                  <a:lnTo>
                    <a:pt x="11036" y="296"/>
                  </a:lnTo>
                  <a:lnTo>
                    <a:pt x="10357" y="444"/>
                  </a:lnTo>
                  <a:lnTo>
                    <a:pt x="9708" y="650"/>
                  </a:lnTo>
                  <a:lnTo>
                    <a:pt x="9059" y="857"/>
                  </a:lnTo>
                  <a:lnTo>
                    <a:pt x="8439" y="1122"/>
                  </a:lnTo>
                  <a:lnTo>
                    <a:pt x="7820" y="1388"/>
                  </a:lnTo>
                  <a:lnTo>
                    <a:pt x="7229" y="1683"/>
                  </a:lnTo>
                  <a:lnTo>
                    <a:pt x="6639" y="2037"/>
                  </a:lnTo>
                  <a:lnTo>
                    <a:pt x="6079" y="2391"/>
                  </a:lnTo>
                  <a:lnTo>
                    <a:pt x="5548" y="2775"/>
                  </a:lnTo>
                  <a:lnTo>
                    <a:pt x="5016" y="3188"/>
                  </a:lnTo>
                  <a:lnTo>
                    <a:pt x="4515" y="3630"/>
                  </a:lnTo>
                  <a:lnTo>
                    <a:pt x="4043" y="4103"/>
                  </a:lnTo>
                  <a:lnTo>
                    <a:pt x="3571" y="4575"/>
                  </a:lnTo>
                  <a:lnTo>
                    <a:pt x="3157" y="5076"/>
                  </a:lnTo>
                  <a:lnTo>
                    <a:pt x="2744" y="5607"/>
                  </a:lnTo>
                  <a:lnTo>
                    <a:pt x="2361" y="6139"/>
                  </a:lnTo>
                  <a:lnTo>
                    <a:pt x="1977" y="6699"/>
                  </a:lnTo>
                  <a:lnTo>
                    <a:pt x="1653" y="7289"/>
                  </a:lnTo>
                  <a:lnTo>
                    <a:pt x="1357" y="7879"/>
                  </a:lnTo>
                  <a:lnTo>
                    <a:pt x="1092" y="8499"/>
                  </a:lnTo>
                  <a:lnTo>
                    <a:pt x="826" y="9148"/>
                  </a:lnTo>
                  <a:lnTo>
                    <a:pt x="620" y="9797"/>
                  </a:lnTo>
                  <a:lnTo>
                    <a:pt x="443" y="10447"/>
                  </a:lnTo>
                  <a:lnTo>
                    <a:pt x="266" y="11125"/>
                  </a:lnTo>
                  <a:lnTo>
                    <a:pt x="148" y="11804"/>
                  </a:lnTo>
                  <a:lnTo>
                    <a:pt x="59" y="12483"/>
                  </a:lnTo>
                  <a:lnTo>
                    <a:pt x="30" y="13191"/>
                  </a:lnTo>
                  <a:lnTo>
                    <a:pt x="0" y="13899"/>
                  </a:lnTo>
                  <a:lnTo>
                    <a:pt x="30" y="14607"/>
                  </a:lnTo>
                  <a:lnTo>
                    <a:pt x="89" y="15315"/>
                  </a:lnTo>
                  <a:lnTo>
                    <a:pt x="177" y="16023"/>
                  </a:lnTo>
                  <a:lnTo>
                    <a:pt x="295" y="16702"/>
                  </a:lnTo>
                  <a:lnTo>
                    <a:pt x="443" y="17381"/>
                  </a:lnTo>
                  <a:lnTo>
                    <a:pt x="649" y="18030"/>
                  </a:lnTo>
                  <a:lnTo>
                    <a:pt x="856" y="18679"/>
                  </a:lnTo>
                  <a:lnTo>
                    <a:pt x="1121" y="19299"/>
                  </a:lnTo>
                  <a:lnTo>
                    <a:pt x="1387" y="19918"/>
                  </a:lnTo>
                  <a:lnTo>
                    <a:pt x="1682" y="20509"/>
                  </a:lnTo>
                  <a:lnTo>
                    <a:pt x="2036" y="21099"/>
                  </a:lnTo>
                  <a:lnTo>
                    <a:pt x="2390" y="21659"/>
                  </a:lnTo>
                  <a:lnTo>
                    <a:pt x="2774" y="22190"/>
                  </a:lnTo>
                  <a:lnTo>
                    <a:pt x="3187" y="22722"/>
                  </a:lnTo>
                  <a:lnTo>
                    <a:pt x="3630" y="23223"/>
                  </a:lnTo>
                  <a:lnTo>
                    <a:pt x="4102" y="23695"/>
                  </a:lnTo>
                  <a:lnTo>
                    <a:pt x="4574" y="24167"/>
                  </a:lnTo>
                  <a:lnTo>
                    <a:pt x="5075" y="24581"/>
                  </a:lnTo>
                  <a:lnTo>
                    <a:pt x="5607" y="24994"/>
                  </a:lnTo>
                  <a:lnTo>
                    <a:pt x="6138" y="25377"/>
                  </a:lnTo>
                  <a:lnTo>
                    <a:pt x="6698" y="25731"/>
                  </a:lnTo>
                  <a:lnTo>
                    <a:pt x="7288" y="26085"/>
                  </a:lnTo>
                  <a:lnTo>
                    <a:pt x="7879" y="26381"/>
                  </a:lnTo>
                  <a:lnTo>
                    <a:pt x="8498" y="26646"/>
                  </a:lnTo>
                  <a:lnTo>
                    <a:pt x="9147" y="26912"/>
                  </a:lnTo>
                  <a:lnTo>
                    <a:pt x="9797" y="27118"/>
                  </a:lnTo>
                  <a:lnTo>
                    <a:pt x="10446" y="27295"/>
                  </a:lnTo>
                  <a:lnTo>
                    <a:pt x="11124" y="27472"/>
                  </a:lnTo>
                  <a:lnTo>
                    <a:pt x="11803" y="27590"/>
                  </a:lnTo>
                  <a:lnTo>
                    <a:pt x="12482" y="27679"/>
                  </a:lnTo>
                  <a:lnTo>
                    <a:pt x="13190" y="27708"/>
                  </a:lnTo>
                  <a:lnTo>
                    <a:pt x="13898" y="27738"/>
                  </a:lnTo>
                  <a:lnTo>
                    <a:pt x="14636" y="27708"/>
                  </a:lnTo>
                  <a:lnTo>
                    <a:pt x="15314" y="27649"/>
                  </a:lnTo>
                  <a:lnTo>
                    <a:pt x="16023" y="27561"/>
                  </a:lnTo>
                  <a:lnTo>
                    <a:pt x="16701" y="27443"/>
                  </a:lnTo>
                  <a:lnTo>
                    <a:pt x="17380" y="27295"/>
                  </a:lnTo>
                  <a:lnTo>
                    <a:pt x="18029" y="27089"/>
                  </a:lnTo>
                  <a:lnTo>
                    <a:pt x="18678" y="26882"/>
                  </a:lnTo>
                  <a:lnTo>
                    <a:pt x="19298" y="26617"/>
                  </a:lnTo>
                  <a:lnTo>
                    <a:pt x="19918" y="26351"/>
                  </a:lnTo>
                  <a:lnTo>
                    <a:pt x="20508" y="26026"/>
                  </a:lnTo>
                  <a:lnTo>
                    <a:pt x="21098" y="25702"/>
                  </a:lnTo>
                  <a:lnTo>
                    <a:pt x="21659" y="25348"/>
                  </a:lnTo>
                  <a:lnTo>
                    <a:pt x="22190" y="24964"/>
                  </a:lnTo>
                  <a:lnTo>
                    <a:pt x="22721" y="24551"/>
                  </a:lnTo>
                  <a:lnTo>
                    <a:pt x="23222" y="24108"/>
                  </a:lnTo>
                  <a:lnTo>
                    <a:pt x="23695" y="23636"/>
                  </a:lnTo>
                  <a:lnTo>
                    <a:pt x="24167" y="23164"/>
                  </a:lnTo>
                  <a:lnTo>
                    <a:pt x="24580" y="22663"/>
                  </a:lnTo>
                  <a:lnTo>
                    <a:pt x="24993" y="22131"/>
                  </a:lnTo>
                  <a:lnTo>
                    <a:pt x="25377" y="21600"/>
                  </a:lnTo>
                  <a:lnTo>
                    <a:pt x="25760" y="21010"/>
                  </a:lnTo>
                  <a:lnTo>
                    <a:pt x="26085" y="20450"/>
                  </a:lnTo>
                  <a:lnTo>
                    <a:pt x="26380" y="19830"/>
                  </a:lnTo>
                  <a:lnTo>
                    <a:pt x="26645" y="19240"/>
                  </a:lnTo>
                  <a:lnTo>
                    <a:pt x="26911" y="18591"/>
                  </a:lnTo>
                  <a:lnTo>
                    <a:pt x="27117" y="17941"/>
                  </a:lnTo>
                  <a:lnTo>
                    <a:pt x="27294" y="17292"/>
                  </a:lnTo>
                  <a:lnTo>
                    <a:pt x="27472" y="16614"/>
                  </a:lnTo>
                  <a:lnTo>
                    <a:pt x="27590" y="15935"/>
                  </a:lnTo>
                  <a:lnTo>
                    <a:pt x="27678" y="15256"/>
                  </a:lnTo>
                  <a:lnTo>
                    <a:pt x="27708" y="14548"/>
                  </a:lnTo>
                  <a:lnTo>
                    <a:pt x="27737" y="13840"/>
                  </a:lnTo>
                  <a:lnTo>
                    <a:pt x="27708" y="13102"/>
                  </a:lnTo>
                  <a:lnTo>
                    <a:pt x="27649" y="12424"/>
                  </a:lnTo>
                  <a:lnTo>
                    <a:pt x="27560" y="11715"/>
                  </a:lnTo>
                  <a:lnTo>
                    <a:pt x="27442" y="11037"/>
                  </a:lnTo>
                  <a:lnTo>
                    <a:pt x="27294" y="10358"/>
                  </a:lnTo>
                  <a:lnTo>
                    <a:pt x="27088" y="9709"/>
                  </a:lnTo>
                  <a:lnTo>
                    <a:pt x="26881" y="9060"/>
                  </a:lnTo>
                  <a:lnTo>
                    <a:pt x="26616" y="8440"/>
                  </a:lnTo>
                  <a:lnTo>
                    <a:pt x="26350" y="7820"/>
                  </a:lnTo>
                  <a:lnTo>
                    <a:pt x="26026" y="7230"/>
                  </a:lnTo>
                  <a:lnTo>
                    <a:pt x="25701" y="6640"/>
                  </a:lnTo>
                  <a:lnTo>
                    <a:pt x="25347" y="6079"/>
                  </a:lnTo>
                  <a:lnTo>
                    <a:pt x="24963" y="5548"/>
                  </a:lnTo>
                  <a:lnTo>
                    <a:pt x="24550" y="5017"/>
                  </a:lnTo>
                  <a:lnTo>
                    <a:pt x="24108" y="4516"/>
                  </a:lnTo>
                  <a:lnTo>
                    <a:pt x="23636" y="4043"/>
                  </a:lnTo>
                  <a:lnTo>
                    <a:pt x="23163" y="3571"/>
                  </a:lnTo>
                  <a:lnTo>
                    <a:pt x="22662" y="3158"/>
                  </a:lnTo>
                  <a:lnTo>
                    <a:pt x="22131" y="2745"/>
                  </a:lnTo>
                  <a:lnTo>
                    <a:pt x="21600" y="2362"/>
                  </a:lnTo>
                  <a:lnTo>
                    <a:pt x="21009" y="1978"/>
                  </a:lnTo>
                  <a:lnTo>
                    <a:pt x="20449" y="1653"/>
                  </a:lnTo>
                  <a:lnTo>
                    <a:pt x="19829" y="1358"/>
                  </a:lnTo>
                  <a:lnTo>
                    <a:pt x="19239" y="1063"/>
                  </a:lnTo>
                  <a:lnTo>
                    <a:pt x="18590" y="827"/>
                  </a:lnTo>
                  <a:lnTo>
                    <a:pt x="17941" y="621"/>
                  </a:lnTo>
                  <a:lnTo>
                    <a:pt x="17291" y="444"/>
                  </a:lnTo>
                  <a:lnTo>
                    <a:pt x="16613" y="267"/>
                  </a:lnTo>
                  <a:lnTo>
                    <a:pt x="15934" y="149"/>
                  </a:lnTo>
                  <a:lnTo>
                    <a:pt x="15255" y="60"/>
                  </a:lnTo>
                  <a:lnTo>
                    <a:pt x="14547" y="30"/>
                  </a:lnTo>
                  <a:lnTo>
                    <a:pt x="1383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 flipH="1">
              <a:off x="2688255" y="2935327"/>
              <a:ext cx="208828" cy="208828"/>
            </a:xfrm>
            <a:custGeom>
              <a:rect b="b" l="l" r="r" t="t"/>
              <a:pathLst>
                <a:path extrusionOk="0" h="24905" w="24905">
                  <a:moveTo>
                    <a:pt x="12423" y="0"/>
                  </a:moveTo>
                  <a:lnTo>
                    <a:pt x="11774" y="30"/>
                  </a:lnTo>
                  <a:lnTo>
                    <a:pt x="11154" y="59"/>
                  </a:lnTo>
                  <a:lnTo>
                    <a:pt x="10535" y="148"/>
                  </a:lnTo>
                  <a:lnTo>
                    <a:pt x="9915" y="266"/>
                  </a:lnTo>
                  <a:lnTo>
                    <a:pt x="9295" y="413"/>
                  </a:lnTo>
                  <a:lnTo>
                    <a:pt x="8705" y="590"/>
                  </a:lnTo>
                  <a:lnTo>
                    <a:pt x="8145" y="768"/>
                  </a:lnTo>
                  <a:lnTo>
                    <a:pt x="7584" y="1004"/>
                  </a:lnTo>
                  <a:lnTo>
                    <a:pt x="7023" y="1240"/>
                  </a:lnTo>
                  <a:lnTo>
                    <a:pt x="6492" y="1535"/>
                  </a:lnTo>
                  <a:lnTo>
                    <a:pt x="5961" y="1830"/>
                  </a:lnTo>
                  <a:lnTo>
                    <a:pt x="5459" y="2154"/>
                  </a:lnTo>
                  <a:lnTo>
                    <a:pt x="4987" y="2508"/>
                  </a:lnTo>
                  <a:lnTo>
                    <a:pt x="4515" y="2863"/>
                  </a:lnTo>
                  <a:lnTo>
                    <a:pt x="4043" y="3276"/>
                  </a:lnTo>
                  <a:lnTo>
                    <a:pt x="3630" y="3689"/>
                  </a:lnTo>
                  <a:lnTo>
                    <a:pt x="3217" y="4102"/>
                  </a:lnTo>
                  <a:lnTo>
                    <a:pt x="2833" y="4574"/>
                  </a:lnTo>
                  <a:lnTo>
                    <a:pt x="2450" y="5046"/>
                  </a:lnTo>
                  <a:lnTo>
                    <a:pt x="2125" y="5518"/>
                  </a:lnTo>
                  <a:lnTo>
                    <a:pt x="1800" y="6020"/>
                  </a:lnTo>
                  <a:lnTo>
                    <a:pt x="1505" y="6551"/>
                  </a:lnTo>
                  <a:lnTo>
                    <a:pt x="1210" y="7082"/>
                  </a:lnTo>
                  <a:lnTo>
                    <a:pt x="974" y="7643"/>
                  </a:lnTo>
                  <a:lnTo>
                    <a:pt x="738" y="8203"/>
                  </a:lnTo>
                  <a:lnTo>
                    <a:pt x="561" y="8794"/>
                  </a:lnTo>
                  <a:lnTo>
                    <a:pt x="384" y="9384"/>
                  </a:lnTo>
                  <a:lnTo>
                    <a:pt x="266" y="9974"/>
                  </a:lnTo>
                  <a:lnTo>
                    <a:pt x="148" y="10593"/>
                  </a:lnTo>
                  <a:lnTo>
                    <a:pt x="59" y="11213"/>
                  </a:lnTo>
                  <a:lnTo>
                    <a:pt x="30" y="11833"/>
                  </a:lnTo>
                  <a:lnTo>
                    <a:pt x="0" y="12482"/>
                  </a:lnTo>
                  <a:lnTo>
                    <a:pt x="30" y="13131"/>
                  </a:lnTo>
                  <a:lnTo>
                    <a:pt x="89" y="13751"/>
                  </a:lnTo>
                  <a:lnTo>
                    <a:pt x="148" y="14370"/>
                  </a:lnTo>
                  <a:lnTo>
                    <a:pt x="266" y="14990"/>
                  </a:lnTo>
                  <a:lnTo>
                    <a:pt x="414" y="15610"/>
                  </a:lnTo>
                  <a:lnTo>
                    <a:pt x="591" y="16200"/>
                  </a:lnTo>
                  <a:lnTo>
                    <a:pt x="768" y="16760"/>
                  </a:lnTo>
                  <a:lnTo>
                    <a:pt x="1004" y="17321"/>
                  </a:lnTo>
                  <a:lnTo>
                    <a:pt x="1240" y="17882"/>
                  </a:lnTo>
                  <a:lnTo>
                    <a:pt x="1535" y="18413"/>
                  </a:lnTo>
                  <a:lnTo>
                    <a:pt x="1830" y="18944"/>
                  </a:lnTo>
                  <a:lnTo>
                    <a:pt x="2155" y="19446"/>
                  </a:lnTo>
                  <a:lnTo>
                    <a:pt x="2509" y="19918"/>
                  </a:lnTo>
                  <a:lnTo>
                    <a:pt x="2863" y="20390"/>
                  </a:lnTo>
                  <a:lnTo>
                    <a:pt x="3276" y="20832"/>
                  </a:lnTo>
                  <a:lnTo>
                    <a:pt x="3689" y="21275"/>
                  </a:lnTo>
                  <a:lnTo>
                    <a:pt x="4102" y="21688"/>
                  </a:lnTo>
                  <a:lnTo>
                    <a:pt x="4574" y="22072"/>
                  </a:lnTo>
                  <a:lnTo>
                    <a:pt x="5046" y="22455"/>
                  </a:lnTo>
                  <a:lnTo>
                    <a:pt x="5518" y="22780"/>
                  </a:lnTo>
                  <a:lnTo>
                    <a:pt x="6020" y="23105"/>
                  </a:lnTo>
                  <a:lnTo>
                    <a:pt x="6551" y="23400"/>
                  </a:lnTo>
                  <a:lnTo>
                    <a:pt x="7082" y="23695"/>
                  </a:lnTo>
                  <a:lnTo>
                    <a:pt x="7643" y="23931"/>
                  </a:lnTo>
                  <a:lnTo>
                    <a:pt x="8204" y="24167"/>
                  </a:lnTo>
                  <a:lnTo>
                    <a:pt x="8794" y="24344"/>
                  </a:lnTo>
                  <a:lnTo>
                    <a:pt x="9384" y="24521"/>
                  </a:lnTo>
                  <a:lnTo>
                    <a:pt x="9974" y="24639"/>
                  </a:lnTo>
                  <a:lnTo>
                    <a:pt x="10594" y="24757"/>
                  </a:lnTo>
                  <a:lnTo>
                    <a:pt x="11213" y="24845"/>
                  </a:lnTo>
                  <a:lnTo>
                    <a:pt x="11833" y="24875"/>
                  </a:lnTo>
                  <a:lnTo>
                    <a:pt x="12482" y="24904"/>
                  </a:lnTo>
                  <a:lnTo>
                    <a:pt x="13131" y="24875"/>
                  </a:lnTo>
                  <a:lnTo>
                    <a:pt x="13751" y="24816"/>
                  </a:lnTo>
                  <a:lnTo>
                    <a:pt x="14371" y="24757"/>
                  </a:lnTo>
                  <a:lnTo>
                    <a:pt x="14990" y="24639"/>
                  </a:lnTo>
                  <a:lnTo>
                    <a:pt x="15610" y="24491"/>
                  </a:lnTo>
                  <a:lnTo>
                    <a:pt x="16200" y="24314"/>
                  </a:lnTo>
                  <a:lnTo>
                    <a:pt x="16761" y="24137"/>
                  </a:lnTo>
                  <a:lnTo>
                    <a:pt x="17321" y="23901"/>
                  </a:lnTo>
                  <a:lnTo>
                    <a:pt x="17882" y="23665"/>
                  </a:lnTo>
                  <a:lnTo>
                    <a:pt x="18413" y="23370"/>
                  </a:lnTo>
                  <a:lnTo>
                    <a:pt x="18944" y="23075"/>
                  </a:lnTo>
                  <a:lnTo>
                    <a:pt x="19446" y="22750"/>
                  </a:lnTo>
                  <a:lnTo>
                    <a:pt x="19918" y="22396"/>
                  </a:lnTo>
                  <a:lnTo>
                    <a:pt x="20390" y="22042"/>
                  </a:lnTo>
                  <a:lnTo>
                    <a:pt x="20833" y="21629"/>
                  </a:lnTo>
                  <a:lnTo>
                    <a:pt x="21275" y="21216"/>
                  </a:lnTo>
                  <a:lnTo>
                    <a:pt x="21688" y="20803"/>
                  </a:lnTo>
                  <a:lnTo>
                    <a:pt x="22072" y="20331"/>
                  </a:lnTo>
                  <a:lnTo>
                    <a:pt x="22456" y="19859"/>
                  </a:lnTo>
                  <a:lnTo>
                    <a:pt x="22780" y="19387"/>
                  </a:lnTo>
                  <a:lnTo>
                    <a:pt x="23105" y="18885"/>
                  </a:lnTo>
                  <a:lnTo>
                    <a:pt x="23400" y="18354"/>
                  </a:lnTo>
                  <a:lnTo>
                    <a:pt x="23695" y="17823"/>
                  </a:lnTo>
                  <a:lnTo>
                    <a:pt x="23931" y="17262"/>
                  </a:lnTo>
                  <a:lnTo>
                    <a:pt x="24167" y="16701"/>
                  </a:lnTo>
                  <a:lnTo>
                    <a:pt x="24344" y="16111"/>
                  </a:lnTo>
                  <a:lnTo>
                    <a:pt x="24521" y="15521"/>
                  </a:lnTo>
                  <a:lnTo>
                    <a:pt x="24639" y="14931"/>
                  </a:lnTo>
                  <a:lnTo>
                    <a:pt x="24757" y="14311"/>
                  </a:lnTo>
                  <a:lnTo>
                    <a:pt x="24846" y="13692"/>
                  </a:lnTo>
                  <a:lnTo>
                    <a:pt x="24875" y="13043"/>
                  </a:lnTo>
                  <a:lnTo>
                    <a:pt x="24905" y="12423"/>
                  </a:lnTo>
                  <a:lnTo>
                    <a:pt x="24875" y="11774"/>
                  </a:lnTo>
                  <a:lnTo>
                    <a:pt x="24816" y="11154"/>
                  </a:lnTo>
                  <a:lnTo>
                    <a:pt x="24757" y="10505"/>
                  </a:lnTo>
                  <a:lnTo>
                    <a:pt x="24639" y="9915"/>
                  </a:lnTo>
                  <a:lnTo>
                    <a:pt x="24492" y="9295"/>
                  </a:lnTo>
                  <a:lnTo>
                    <a:pt x="24315" y="8705"/>
                  </a:lnTo>
                  <a:lnTo>
                    <a:pt x="24138" y="8144"/>
                  </a:lnTo>
                  <a:lnTo>
                    <a:pt x="23901" y="7584"/>
                  </a:lnTo>
                  <a:lnTo>
                    <a:pt x="23665" y="7023"/>
                  </a:lnTo>
                  <a:lnTo>
                    <a:pt x="23370" y="6492"/>
                  </a:lnTo>
                  <a:lnTo>
                    <a:pt x="23075" y="5961"/>
                  </a:lnTo>
                  <a:lnTo>
                    <a:pt x="22751" y="5459"/>
                  </a:lnTo>
                  <a:lnTo>
                    <a:pt x="22397" y="4987"/>
                  </a:lnTo>
                  <a:lnTo>
                    <a:pt x="22043" y="4515"/>
                  </a:lnTo>
                  <a:lnTo>
                    <a:pt x="21629" y="4043"/>
                  </a:lnTo>
                  <a:lnTo>
                    <a:pt x="21216" y="3630"/>
                  </a:lnTo>
                  <a:lnTo>
                    <a:pt x="20803" y="3217"/>
                  </a:lnTo>
                  <a:lnTo>
                    <a:pt x="20331" y="2833"/>
                  </a:lnTo>
                  <a:lnTo>
                    <a:pt x="19859" y="2449"/>
                  </a:lnTo>
                  <a:lnTo>
                    <a:pt x="19387" y="2125"/>
                  </a:lnTo>
                  <a:lnTo>
                    <a:pt x="18885" y="1800"/>
                  </a:lnTo>
                  <a:lnTo>
                    <a:pt x="18354" y="1476"/>
                  </a:lnTo>
                  <a:lnTo>
                    <a:pt x="17823" y="1210"/>
                  </a:lnTo>
                  <a:lnTo>
                    <a:pt x="17262" y="974"/>
                  </a:lnTo>
                  <a:lnTo>
                    <a:pt x="16702" y="738"/>
                  </a:lnTo>
                  <a:lnTo>
                    <a:pt x="16112" y="561"/>
                  </a:lnTo>
                  <a:lnTo>
                    <a:pt x="15521" y="384"/>
                  </a:lnTo>
                  <a:lnTo>
                    <a:pt x="14931" y="236"/>
                  </a:lnTo>
                  <a:lnTo>
                    <a:pt x="14312" y="148"/>
                  </a:lnTo>
                  <a:lnTo>
                    <a:pt x="13692" y="59"/>
                  </a:lnTo>
                  <a:lnTo>
                    <a:pt x="13043" y="30"/>
                  </a:lnTo>
                  <a:lnTo>
                    <a:pt x="12423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 flipH="1">
              <a:off x="2659553" y="2906625"/>
              <a:ext cx="266232" cy="266232"/>
            </a:xfrm>
            <a:custGeom>
              <a:rect b="b" l="l" r="r" t="t"/>
              <a:pathLst>
                <a:path extrusionOk="0" h="31751" w="31751">
                  <a:moveTo>
                    <a:pt x="15817" y="0"/>
                  </a:moveTo>
                  <a:lnTo>
                    <a:pt x="15020" y="30"/>
                  </a:lnTo>
                  <a:lnTo>
                    <a:pt x="14194" y="89"/>
                  </a:lnTo>
                  <a:lnTo>
                    <a:pt x="13397" y="178"/>
                  </a:lnTo>
                  <a:lnTo>
                    <a:pt x="12630" y="325"/>
                  </a:lnTo>
                  <a:lnTo>
                    <a:pt x="11863" y="502"/>
                  </a:lnTo>
                  <a:lnTo>
                    <a:pt x="11095" y="738"/>
                  </a:lnTo>
                  <a:lnTo>
                    <a:pt x="10358" y="974"/>
                  </a:lnTo>
                  <a:lnTo>
                    <a:pt x="9650" y="1269"/>
                  </a:lnTo>
                  <a:lnTo>
                    <a:pt x="8941" y="1594"/>
                  </a:lnTo>
                  <a:lnTo>
                    <a:pt x="8263" y="1948"/>
                  </a:lnTo>
                  <a:lnTo>
                    <a:pt x="7614" y="2332"/>
                  </a:lnTo>
                  <a:lnTo>
                    <a:pt x="6964" y="2745"/>
                  </a:lnTo>
                  <a:lnTo>
                    <a:pt x="6345" y="3187"/>
                  </a:lnTo>
                  <a:lnTo>
                    <a:pt x="5725" y="3659"/>
                  </a:lnTo>
                  <a:lnTo>
                    <a:pt x="5164" y="4161"/>
                  </a:lnTo>
                  <a:lnTo>
                    <a:pt x="4604" y="4692"/>
                  </a:lnTo>
                  <a:lnTo>
                    <a:pt x="4102" y="5223"/>
                  </a:lnTo>
                  <a:lnTo>
                    <a:pt x="3601" y="5813"/>
                  </a:lnTo>
                  <a:lnTo>
                    <a:pt x="3128" y="6404"/>
                  </a:lnTo>
                  <a:lnTo>
                    <a:pt x="2686" y="7023"/>
                  </a:lnTo>
                  <a:lnTo>
                    <a:pt x="2273" y="7672"/>
                  </a:lnTo>
                  <a:lnTo>
                    <a:pt x="1889" y="8351"/>
                  </a:lnTo>
                  <a:lnTo>
                    <a:pt x="1535" y="9030"/>
                  </a:lnTo>
                  <a:lnTo>
                    <a:pt x="1240" y="9738"/>
                  </a:lnTo>
                  <a:lnTo>
                    <a:pt x="945" y="10446"/>
                  </a:lnTo>
                  <a:lnTo>
                    <a:pt x="709" y="11184"/>
                  </a:lnTo>
                  <a:lnTo>
                    <a:pt x="473" y="11951"/>
                  </a:lnTo>
                  <a:lnTo>
                    <a:pt x="325" y="12718"/>
                  </a:lnTo>
                  <a:lnTo>
                    <a:pt x="178" y="13515"/>
                  </a:lnTo>
                  <a:lnTo>
                    <a:pt x="89" y="14282"/>
                  </a:lnTo>
                  <a:lnTo>
                    <a:pt x="30" y="15108"/>
                  </a:lnTo>
                  <a:lnTo>
                    <a:pt x="1" y="15934"/>
                  </a:lnTo>
                  <a:lnTo>
                    <a:pt x="30" y="16731"/>
                  </a:lnTo>
                  <a:lnTo>
                    <a:pt x="89" y="17557"/>
                  </a:lnTo>
                  <a:lnTo>
                    <a:pt x="178" y="18325"/>
                  </a:lnTo>
                  <a:lnTo>
                    <a:pt x="325" y="19121"/>
                  </a:lnTo>
                  <a:lnTo>
                    <a:pt x="502" y="19888"/>
                  </a:lnTo>
                  <a:lnTo>
                    <a:pt x="738" y="20626"/>
                  </a:lnTo>
                  <a:lnTo>
                    <a:pt x="974" y="21364"/>
                  </a:lnTo>
                  <a:lnTo>
                    <a:pt x="1269" y="22101"/>
                  </a:lnTo>
                  <a:lnTo>
                    <a:pt x="1594" y="22810"/>
                  </a:lnTo>
                  <a:lnTo>
                    <a:pt x="1948" y="23488"/>
                  </a:lnTo>
                  <a:lnTo>
                    <a:pt x="2332" y="24137"/>
                  </a:lnTo>
                  <a:lnTo>
                    <a:pt x="2745" y="24787"/>
                  </a:lnTo>
                  <a:lnTo>
                    <a:pt x="3187" y="25406"/>
                  </a:lnTo>
                  <a:lnTo>
                    <a:pt x="3660" y="25996"/>
                  </a:lnTo>
                  <a:lnTo>
                    <a:pt x="4161" y="26587"/>
                  </a:lnTo>
                  <a:lnTo>
                    <a:pt x="4692" y="27147"/>
                  </a:lnTo>
                  <a:lnTo>
                    <a:pt x="5223" y="27649"/>
                  </a:lnTo>
                  <a:lnTo>
                    <a:pt x="5814" y="28150"/>
                  </a:lnTo>
                  <a:lnTo>
                    <a:pt x="6404" y="28623"/>
                  </a:lnTo>
                  <a:lnTo>
                    <a:pt x="7023" y="29065"/>
                  </a:lnTo>
                  <a:lnTo>
                    <a:pt x="7673" y="29478"/>
                  </a:lnTo>
                  <a:lnTo>
                    <a:pt x="8351" y="29862"/>
                  </a:lnTo>
                  <a:lnTo>
                    <a:pt x="9030" y="30216"/>
                  </a:lnTo>
                  <a:lnTo>
                    <a:pt x="9738" y="30511"/>
                  </a:lnTo>
                  <a:lnTo>
                    <a:pt x="10446" y="30806"/>
                  </a:lnTo>
                  <a:lnTo>
                    <a:pt x="11184" y="31042"/>
                  </a:lnTo>
                  <a:lnTo>
                    <a:pt x="11951" y="31249"/>
                  </a:lnTo>
                  <a:lnTo>
                    <a:pt x="12718" y="31426"/>
                  </a:lnTo>
                  <a:lnTo>
                    <a:pt x="13515" y="31573"/>
                  </a:lnTo>
                  <a:lnTo>
                    <a:pt x="14312" y="31662"/>
                  </a:lnTo>
                  <a:lnTo>
                    <a:pt x="15108" y="31721"/>
                  </a:lnTo>
                  <a:lnTo>
                    <a:pt x="15935" y="31750"/>
                  </a:lnTo>
                  <a:lnTo>
                    <a:pt x="16731" y="31721"/>
                  </a:lnTo>
                  <a:lnTo>
                    <a:pt x="17558" y="31662"/>
                  </a:lnTo>
                  <a:lnTo>
                    <a:pt x="18325" y="31573"/>
                  </a:lnTo>
                  <a:lnTo>
                    <a:pt x="19121" y="31426"/>
                  </a:lnTo>
                  <a:lnTo>
                    <a:pt x="19889" y="31249"/>
                  </a:lnTo>
                  <a:lnTo>
                    <a:pt x="20626" y="31013"/>
                  </a:lnTo>
                  <a:lnTo>
                    <a:pt x="21364" y="30777"/>
                  </a:lnTo>
                  <a:lnTo>
                    <a:pt x="22102" y="30482"/>
                  </a:lnTo>
                  <a:lnTo>
                    <a:pt x="22810" y="30157"/>
                  </a:lnTo>
                  <a:lnTo>
                    <a:pt x="23489" y="29803"/>
                  </a:lnTo>
                  <a:lnTo>
                    <a:pt x="24138" y="29419"/>
                  </a:lnTo>
                  <a:lnTo>
                    <a:pt x="24787" y="29006"/>
                  </a:lnTo>
                  <a:lnTo>
                    <a:pt x="25407" y="28564"/>
                  </a:lnTo>
                  <a:lnTo>
                    <a:pt x="25997" y="28091"/>
                  </a:lnTo>
                  <a:lnTo>
                    <a:pt x="26587" y="27590"/>
                  </a:lnTo>
                  <a:lnTo>
                    <a:pt x="27147" y="27059"/>
                  </a:lnTo>
                  <a:lnTo>
                    <a:pt x="27649" y="26528"/>
                  </a:lnTo>
                  <a:lnTo>
                    <a:pt x="28151" y="25937"/>
                  </a:lnTo>
                  <a:lnTo>
                    <a:pt x="28623" y="25347"/>
                  </a:lnTo>
                  <a:lnTo>
                    <a:pt x="29065" y="24728"/>
                  </a:lnTo>
                  <a:lnTo>
                    <a:pt x="29479" y="24078"/>
                  </a:lnTo>
                  <a:lnTo>
                    <a:pt x="29862" y="23400"/>
                  </a:lnTo>
                  <a:lnTo>
                    <a:pt x="30216" y="22721"/>
                  </a:lnTo>
                  <a:lnTo>
                    <a:pt x="30511" y="22013"/>
                  </a:lnTo>
                  <a:lnTo>
                    <a:pt x="30806" y="21275"/>
                  </a:lnTo>
                  <a:lnTo>
                    <a:pt x="31042" y="20538"/>
                  </a:lnTo>
                  <a:lnTo>
                    <a:pt x="31249" y="19800"/>
                  </a:lnTo>
                  <a:lnTo>
                    <a:pt x="31426" y="19033"/>
                  </a:lnTo>
                  <a:lnTo>
                    <a:pt x="31574" y="18236"/>
                  </a:lnTo>
                  <a:lnTo>
                    <a:pt x="31662" y="17439"/>
                  </a:lnTo>
                  <a:lnTo>
                    <a:pt x="31721" y="16643"/>
                  </a:lnTo>
                  <a:lnTo>
                    <a:pt x="31751" y="15816"/>
                  </a:lnTo>
                  <a:lnTo>
                    <a:pt x="31721" y="15020"/>
                  </a:lnTo>
                  <a:lnTo>
                    <a:pt x="31662" y="14194"/>
                  </a:lnTo>
                  <a:lnTo>
                    <a:pt x="31574" y="13397"/>
                  </a:lnTo>
                  <a:lnTo>
                    <a:pt x="31426" y="12630"/>
                  </a:lnTo>
                  <a:lnTo>
                    <a:pt x="31249" y="11862"/>
                  </a:lnTo>
                  <a:lnTo>
                    <a:pt x="31013" y="11095"/>
                  </a:lnTo>
                  <a:lnTo>
                    <a:pt x="30777" y="10358"/>
                  </a:lnTo>
                  <a:lnTo>
                    <a:pt x="30482" y="9649"/>
                  </a:lnTo>
                  <a:lnTo>
                    <a:pt x="30157" y="8941"/>
                  </a:lnTo>
                  <a:lnTo>
                    <a:pt x="29803" y="8263"/>
                  </a:lnTo>
                  <a:lnTo>
                    <a:pt x="29420" y="7613"/>
                  </a:lnTo>
                  <a:lnTo>
                    <a:pt x="29006" y="6964"/>
                  </a:lnTo>
                  <a:lnTo>
                    <a:pt x="28564" y="6345"/>
                  </a:lnTo>
                  <a:lnTo>
                    <a:pt x="28092" y="5725"/>
                  </a:lnTo>
                  <a:lnTo>
                    <a:pt x="27590" y="5164"/>
                  </a:lnTo>
                  <a:lnTo>
                    <a:pt x="27059" y="4604"/>
                  </a:lnTo>
                  <a:lnTo>
                    <a:pt x="26528" y="4102"/>
                  </a:lnTo>
                  <a:lnTo>
                    <a:pt x="25938" y="3600"/>
                  </a:lnTo>
                  <a:lnTo>
                    <a:pt x="25347" y="3128"/>
                  </a:lnTo>
                  <a:lnTo>
                    <a:pt x="24728" y="2686"/>
                  </a:lnTo>
                  <a:lnTo>
                    <a:pt x="24079" y="2273"/>
                  </a:lnTo>
                  <a:lnTo>
                    <a:pt x="23400" y="1889"/>
                  </a:lnTo>
                  <a:lnTo>
                    <a:pt x="22721" y="1535"/>
                  </a:lnTo>
                  <a:lnTo>
                    <a:pt x="22013" y="1240"/>
                  </a:lnTo>
                  <a:lnTo>
                    <a:pt x="21305" y="945"/>
                  </a:lnTo>
                  <a:lnTo>
                    <a:pt x="20538" y="709"/>
                  </a:lnTo>
                  <a:lnTo>
                    <a:pt x="19800" y="473"/>
                  </a:lnTo>
                  <a:lnTo>
                    <a:pt x="19033" y="296"/>
                  </a:lnTo>
                  <a:lnTo>
                    <a:pt x="18236" y="178"/>
                  </a:lnTo>
                  <a:lnTo>
                    <a:pt x="17439" y="60"/>
                  </a:lnTo>
                  <a:lnTo>
                    <a:pt x="16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 flipH="1">
              <a:off x="2587308" y="2360074"/>
              <a:ext cx="1203700" cy="229120"/>
            </a:xfrm>
            <a:custGeom>
              <a:rect b="b" l="l" r="r" t="t"/>
              <a:pathLst>
                <a:path extrusionOk="0" h="27325" w="143554">
                  <a:moveTo>
                    <a:pt x="126676" y="1"/>
                  </a:moveTo>
                  <a:lnTo>
                    <a:pt x="26970" y="296"/>
                  </a:lnTo>
                  <a:lnTo>
                    <a:pt x="25996" y="296"/>
                  </a:lnTo>
                  <a:lnTo>
                    <a:pt x="25052" y="325"/>
                  </a:lnTo>
                  <a:lnTo>
                    <a:pt x="24580" y="384"/>
                  </a:lnTo>
                  <a:lnTo>
                    <a:pt x="24137" y="443"/>
                  </a:lnTo>
                  <a:lnTo>
                    <a:pt x="23695" y="503"/>
                  </a:lnTo>
                  <a:lnTo>
                    <a:pt x="23252" y="621"/>
                  </a:lnTo>
                  <a:lnTo>
                    <a:pt x="22809" y="768"/>
                  </a:lnTo>
                  <a:lnTo>
                    <a:pt x="22367" y="916"/>
                  </a:lnTo>
                  <a:lnTo>
                    <a:pt x="21924" y="1122"/>
                  </a:lnTo>
                  <a:lnTo>
                    <a:pt x="21482" y="1388"/>
                  </a:lnTo>
                  <a:lnTo>
                    <a:pt x="21039" y="1653"/>
                  </a:lnTo>
                  <a:lnTo>
                    <a:pt x="20596" y="2007"/>
                  </a:lnTo>
                  <a:lnTo>
                    <a:pt x="20154" y="2391"/>
                  </a:lnTo>
                  <a:lnTo>
                    <a:pt x="19682" y="2834"/>
                  </a:lnTo>
                  <a:lnTo>
                    <a:pt x="15816" y="6788"/>
                  </a:lnTo>
                  <a:lnTo>
                    <a:pt x="9590" y="13073"/>
                  </a:lnTo>
                  <a:lnTo>
                    <a:pt x="3630" y="19063"/>
                  </a:lnTo>
                  <a:lnTo>
                    <a:pt x="1564" y="21128"/>
                  </a:lnTo>
                  <a:lnTo>
                    <a:pt x="531" y="22102"/>
                  </a:lnTo>
                  <a:lnTo>
                    <a:pt x="354" y="22338"/>
                  </a:lnTo>
                  <a:lnTo>
                    <a:pt x="207" y="22603"/>
                  </a:lnTo>
                  <a:lnTo>
                    <a:pt x="89" y="22928"/>
                  </a:lnTo>
                  <a:lnTo>
                    <a:pt x="30" y="23312"/>
                  </a:lnTo>
                  <a:lnTo>
                    <a:pt x="0" y="23725"/>
                  </a:lnTo>
                  <a:lnTo>
                    <a:pt x="59" y="24167"/>
                  </a:lnTo>
                  <a:lnTo>
                    <a:pt x="148" y="24610"/>
                  </a:lnTo>
                  <a:lnTo>
                    <a:pt x="325" y="25082"/>
                  </a:lnTo>
                  <a:lnTo>
                    <a:pt x="413" y="25289"/>
                  </a:lnTo>
                  <a:lnTo>
                    <a:pt x="561" y="25525"/>
                  </a:lnTo>
                  <a:lnTo>
                    <a:pt x="708" y="25731"/>
                  </a:lnTo>
                  <a:lnTo>
                    <a:pt x="885" y="25938"/>
                  </a:lnTo>
                  <a:lnTo>
                    <a:pt x="1062" y="26115"/>
                  </a:lnTo>
                  <a:lnTo>
                    <a:pt x="1298" y="26321"/>
                  </a:lnTo>
                  <a:lnTo>
                    <a:pt x="1534" y="26498"/>
                  </a:lnTo>
                  <a:lnTo>
                    <a:pt x="1800" y="26646"/>
                  </a:lnTo>
                  <a:lnTo>
                    <a:pt x="2066" y="26794"/>
                  </a:lnTo>
                  <a:lnTo>
                    <a:pt x="2390" y="26941"/>
                  </a:lnTo>
                  <a:lnTo>
                    <a:pt x="2715" y="27059"/>
                  </a:lnTo>
                  <a:lnTo>
                    <a:pt x="3069" y="27148"/>
                  </a:lnTo>
                  <a:lnTo>
                    <a:pt x="3482" y="27236"/>
                  </a:lnTo>
                  <a:lnTo>
                    <a:pt x="3895" y="27266"/>
                  </a:lnTo>
                  <a:lnTo>
                    <a:pt x="4338" y="27325"/>
                  </a:lnTo>
                  <a:lnTo>
                    <a:pt x="4810" y="27325"/>
                  </a:lnTo>
                  <a:lnTo>
                    <a:pt x="139423" y="26941"/>
                  </a:lnTo>
                  <a:lnTo>
                    <a:pt x="140013" y="26912"/>
                  </a:lnTo>
                  <a:lnTo>
                    <a:pt x="140544" y="26853"/>
                  </a:lnTo>
                  <a:lnTo>
                    <a:pt x="141046" y="26764"/>
                  </a:lnTo>
                  <a:lnTo>
                    <a:pt x="141518" y="26646"/>
                  </a:lnTo>
                  <a:lnTo>
                    <a:pt x="141901" y="26528"/>
                  </a:lnTo>
                  <a:lnTo>
                    <a:pt x="142285" y="26351"/>
                  </a:lnTo>
                  <a:lnTo>
                    <a:pt x="142580" y="26144"/>
                  </a:lnTo>
                  <a:lnTo>
                    <a:pt x="142875" y="25908"/>
                  </a:lnTo>
                  <a:lnTo>
                    <a:pt x="143082" y="25643"/>
                  </a:lnTo>
                  <a:lnTo>
                    <a:pt x="143259" y="25377"/>
                  </a:lnTo>
                  <a:lnTo>
                    <a:pt x="143406" y="25082"/>
                  </a:lnTo>
                  <a:lnTo>
                    <a:pt x="143495" y="24757"/>
                  </a:lnTo>
                  <a:lnTo>
                    <a:pt x="143554" y="24403"/>
                  </a:lnTo>
                  <a:lnTo>
                    <a:pt x="143554" y="24049"/>
                  </a:lnTo>
                  <a:lnTo>
                    <a:pt x="143495" y="23666"/>
                  </a:lnTo>
                  <a:lnTo>
                    <a:pt x="143406" y="23253"/>
                  </a:lnTo>
                  <a:lnTo>
                    <a:pt x="143229" y="22692"/>
                  </a:lnTo>
                  <a:lnTo>
                    <a:pt x="142934" y="21836"/>
                  </a:lnTo>
                  <a:lnTo>
                    <a:pt x="141960" y="19476"/>
                  </a:lnTo>
                  <a:lnTo>
                    <a:pt x="140692" y="16495"/>
                  </a:lnTo>
                  <a:lnTo>
                    <a:pt x="139275" y="13220"/>
                  </a:lnTo>
                  <a:lnTo>
                    <a:pt x="137829" y="10004"/>
                  </a:lnTo>
                  <a:lnTo>
                    <a:pt x="136531" y="7171"/>
                  </a:lnTo>
                  <a:lnTo>
                    <a:pt x="135498" y="5076"/>
                  </a:lnTo>
                  <a:lnTo>
                    <a:pt x="135144" y="4368"/>
                  </a:lnTo>
                  <a:lnTo>
                    <a:pt x="134908" y="3984"/>
                  </a:lnTo>
                  <a:lnTo>
                    <a:pt x="134524" y="3512"/>
                  </a:lnTo>
                  <a:lnTo>
                    <a:pt x="134023" y="2893"/>
                  </a:lnTo>
                  <a:lnTo>
                    <a:pt x="133728" y="2568"/>
                  </a:lnTo>
                  <a:lnTo>
                    <a:pt x="133374" y="2243"/>
                  </a:lnTo>
                  <a:lnTo>
                    <a:pt x="132961" y="1889"/>
                  </a:lnTo>
                  <a:lnTo>
                    <a:pt x="132518" y="1565"/>
                  </a:lnTo>
                  <a:lnTo>
                    <a:pt x="132016" y="1240"/>
                  </a:lnTo>
                  <a:lnTo>
                    <a:pt x="131456" y="945"/>
                  </a:lnTo>
                  <a:lnTo>
                    <a:pt x="130807" y="680"/>
                  </a:lnTo>
                  <a:lnTo>
                    <a:pt x="130128" y="473"/>
                  </a:lnTo>
                  <a:lnTo>
                    <a:pt x="129390" y="266"/>
                  </a:lnTo>
                  <a:lnTo>
                    <a:pt x="128564" y="119"/>
                  </a:lnTo>
                  <a:lnTo>
                    <a:pt x="127649" y="30"/>
                  </a:lnTo>
                  <a:lnTo>
                    <a:pt x="1266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 flipH="1">
              <a:off x="2413864" y="2359831"/>
              <a:ext cx="179632" cy="204124"/>
            </a:xfrm>
            <a:custGeom>
              <a:rect b="b" l="l" r="r" t="t"/>
              <a:pathLst>
                <a:path extrusionOk="0" h="24344" w="21423">
                  <a:moveTo>
                    <a:pt x="1977" y="0"/>
                  </a:moveTo>
                  <a:lnTo>
                    <a:pt x="1505" y="89"/>
                  </a:lnTo>
                  <a:lnTo>
                    <a:pt x="1033" y="207"/>
                  </a:lnTo>
                  <a:lnTo>
                    <a:pt x="826" y="295"/>
                  </a:lnTo>
                  <a:lnTo>
                    <a:pt x="620" y="384"/>
                  </a:lnTo>
                  <a:lnTo>
                    <a:pt x="443" y="532"/>
                  </a:lnTo>
                  <a:lnTo>
                    <a:pt x="295" y="650"/>
                  </a:lnTo>
                  <a:lnTo>
                    <a:pt x="177" y="827"/>
                  </a:lnTo>
                  <a:lnTo>
                    <a:pt x="89" y="1004"/>
                  </a:lnTo>
                  <a:lnTo>
                    <a:pt x="30" y="1210"/>
                  </a:lnTo>
                  <a:lnTo>
                    <a:pt x="0" y="1417"/>
                  </a:lnTo>
                  <a:lnTo>
                    <a:pt x="30" y="1682"/>
                  </a:lnTo>
                  <a:lnTo>
                    <a:pt x="89" y="1948"/>
                  </a:lnTo>
                  <a:lnTo>
                    <a:pt x="207" y="2243"/>
                  </a:lnTo>
                  <a:lnTo>
                    <a:pt x="384" y="2568"/>
                  </a:lnTo>
                  <a:lnTo>
                    <a:pt x="1269" y="4013"/>
                  </a:lnTo>
                  <a:lnTo>
                    <a:pt x="2833" y="6492"/>
                  </a:lnTo>
                  <a:lnTo>
                    <a:pt x="7111" y="13131"/>
                  </a:lnTo>
                  <a:lnTo>
                    <a:pt x="11301" y="19564"/>
                  </a:lnTo>
                  <a:lnTo>
                    <a:pt x="12777" y="21777"/>
                  </a:lnTo>
                  <a:lnTo>
                    <a:pt x="13485" y="22810"/>
                  </a:lnTo>
                  <a:lnTo>
                    <a:pt x="13633" y="22957"/>
                  </a:lnTo>
                  <a:lnTo>
                    <a:pt x="13810" y="23134"/>
                  </a:lnTo>
                  <a:lnTo>
                    <a:pt x="14016" y="23282"/>
                  </a:lnTo>
                  <a:lnTo>
                    <a:pt x="14282" y="23429"/>
                  </a:lnTo>
                  <a:lnTo>
                    <a:pt x="14577" y="23547"/>
                  </a:lnTo>
                  <a:lnTo>
                    <a:pt x="14901" y="23695"/>
                  </a:lnTo>
                  <a:lnTo>
                    <a:pt x="15285" y="23813"/>
                  </a:lnTo>
                  <a:lnTo>
                    <a:pt x="15728" y="23901"/>
                  </a:lnTo>
                  <a:lnTo>
                    <a:pt x="16229" y="24019"/>
                  </a:lnTo>
                  <a:lnTo>
                    <a:pt x="16760" y="24108"/>
                  </a:lnTo>
                  <a:lnTo>
                    <a:pt x="17380" y="24167"/>
                  </a:lnTo>
                  <a:lnTo>
                    <a:pt x="18059" y="24255"/>
                  </a:lnTo>
                  <a:lnTo>
                    <a:pt x="18796" y="24285"/>
                  </a:lnTo>
                  <a:lnTo>
                    <a:pt x="19593" y="24344"/>
                  </a:lnTo>
                  <a:lnTo>
                    <a:pt x="21422" y="24344"/>
                  </a:lnTo>
                  <a:lnTo>
                    <a:pt x="20272" y="22780"/>
                  </a:lnTo>
                  <a:lnTo>
                    <a:pt x="19003" y="21098"/>
                  </a:lnTo>
                  <a:lnTo>
                    <a:pt x="16259" y="17557"/>
                  </a:lnTo>
                  <a:lnTo>
                    <a:pt x="13396" y="13928"/>
                  </a:lnTo>
                  <a:lnTo>
                    <a:pt x="10534" y="10328"/>
                  </a:lnTo>
                  <a:lnTo>
                    <a:pt x="7790" y="6994"/>
                  </a:lnTo>
                  <a:lnTo>
                    <a:pt x="5370" y="4043"/>
                  </a:lnTo>
                  <a:lnTo>
                    <a:pt x="3364" y="1653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 flipH="1">
              <a:off x="3717765" y="2367747"/>
              <a:ext cx="297164" cy="212543"/>
            </a:xfrm>
            <a:custGeom>
              <a:rect b="b" l="l" r="r" t="t"/>
              <a:pathLst>
                <a:path extrusionOk="0" h="25348" w="35440">
                  <a:moveTo>
                    <a:pt x="34229" y="1"/>
                  </a:moveTo>
                  <a:lnTo>
                    <a:pt x="28121" y="30"/>
                  </a:lnTo>
                  <a:lnTo>
                    <a:pt x="27177" y="738"/>
                  </a:lnTo>
                  <a:lnTo>
                    <a:pt x="26292" y="1505"/>
                  </a:lnTo>
                  <a:lnTo>
                    <a:pt x="25377" y="2302"/>
                  </a:lnTo>
                  <a:lnTo>
                    <a:pt x="24492" y="3128"/>
                  </a:lnTo>
                  <a:lnTo>
                    <a:pt x="21394" y="6197"/>
                  </a:lnTo>
                  <a:lnTo>
                    <a:pt x="17912" y="9649"/>
                  </a:lnTo>
                  <a:lnTo>
                    <a:pt x="14253" y="13190"/>
                  </a:lnTo>
                  <a:lnTo>
                    <a:pt x="12423" y="14961"/>
                  </a:lnTo>
                  <a:lnTo>
                    <a:pt x="10594" y="16643"/>
                  </a:lnTo>
                  <a:lnTo>
                    <a:pt x="8824" y="18266"/>
                  </a:lnTo>
                  <a:lnTo>
                    <a:pt x="7142" y="19741"/>
                  </a:lnTo>
                  <a:lnTo>
                    <a:pt x="5578" y="21098"/>
                  </a:lnTo>
                  <a:lnTo>
                    <a:pt x="4102" y="22249"/>
                  </a:lnTo>
                  <a:lnTo>
                    <a:pt x="3424" y="22751"/>
                  </a:lnTo>
                  <a:lnTo>
                    <a:pt x="2804" y="23223"/>
                  </a:lnTo>
                  <a:lnTo>
                    <a:pt x="2214" y="23606"/>
                  </a:lnTo>
                  <a:lnTo>
                    <a:pt x="1653" y="23931"/>
                  </a:lnTo>
                  <a:lnTo>
                    <a:pt x="1152" y="24197"/>
                  </a:lnTo>
                  <a:lnTo>
                    <a:pt x="709" y="24403"/>
                  </a:lnTo>
                  <a:lnTo>
                    <a:pt x="325" y="24521"/>
                  </a:lnTo>
                  <a:lnTo>
                    <a:pt x="148" y="24551"/>
                  </a:lnTo>
                  <a:lnTo>
                    <a:pt x="1" y="24551"/>
                  </a:lnTo>
                  <a:lnTo>
                    <a:pt x="443" y="24875"/>
                  </a:lnTo>
                  <a:lnTo>
                    <a:pt x="857" y="25141"/>
                  </a:lnTo>
                  <a:lnTo>
                    <a:pt x="1063" y="25229"/>
                  </a:lnTo>
                  <a:lnTo>
                    <a:pt x="1240" y="25288"/>
                  </a:lnTo>
                  <a:lnTo>
                    <a:pt x="1417" y="25347"/>
                  </a:lnTo>
                  <a:lnTo>
                    <a:pt x="9679" y="25347"/>
                  </a:lnTo>
                  <a:lnTo>
                    <a:pt x="10004" y="25318"/>
                  </a:lnTo>
                  <a:lnTo>
                    <a:pt x="10358" y="25200"/>
                  </a:lnTo>
                  <a:lnTo>
                    <a:pt x="10771" y="25052"/>
                  </a:lnTo>
                  <a:lnTo>
                    <a:pt x="11243" y="24816"/>
                  </a:lnTo>
                  <a:lnTo>
                    <a:pt x="11745" y="24492"/>
                  </a:lnTo>
                  <a:lnTo>
                    <a:pt x="12305" y="24108"/>
                  </a:lnTo>
                  <a:lnTo>
                    <a:pt x="12896" y="23606"/>
                  </a:lnTo>
                  <a:lnTo>
                    <a:pt x="13545" y="23046"/>
                  </a:lnTo>
                  <a:lnTo>
                    <a:pt x="17263" y="19446"/>
                  </a:lnTo>
                  <a:lnTo>
                    <a:pt x="23813" y="13013"/>
                  </a:lnTo>
                  <a:lnTo>
                    <a:pt x="30335" y="6640"/>
                  </a:lnTo>
                  <a:lnTo>
                    <a:pt x="32695" y="4368"/>
                  </a:lnTo>
                  <a:lnTo>
                    <a:pt x="33934" y="3158"/>
                  </a:lnTo>
                  <a:lnTo>
                    <a:pt x="34200" y="2892"/>
                  </a:lnTo>
                  <a:lnTo>
                    <a:pt x="34466" y="2627"/>
                  </a:lnTo>
                  <a:lnTo>
                    <a:pt x="34702" y="2361"/>
                  </a:lnTo>
                  <a:lnTo>
                    <a:pt x="34908" y="2096"/>
                  </a:lnTo>
                  <a:lnTo>
                    <a:pt x="35085" y="1830"/>
                  </a:lnTo>
                  <a:lnTo>
                    <a:pt x="35233" y="1564"/>
                  </a:lnTo>
                  <a:lnTo>
                    <a:pt x="35321" y="1299"/>
                  </a:lnTo>
                  <a:lnTo>
                    <a:pt x="35410" y="1063"/>
                  </a:lnTo>
                  <a:lnTo>
                    <a:pt x="35439" y="827"/>
                  </a:lnTo>
                  <a:lnTo>
                    <a:pt x="35410" y="620"/>
                  </a:lnTo>
                  <a:lnTo>
                    <a:pt x="35351" y="443"/>
                  </a:lnTo>
                  <a:lnTo>
                    <a:pt x="35262" y="296"/>
                  </a:lnTo>
                  <a:lnTo>
                    <a:pt x="35085" y="178"/>
                  </a:lnTo>
                  <a:lnTo>
                    <a:pt x="34849" y="89"/>
                  </a:lnTo>
                  <a:lnTo>
                    <a:pt x="34584" y="30"/>
                  </a:lnTo>
                  <a:lnTo>
                    <a:pt x="34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 flipH="1">
              <a:off x="2774109" y="2360326"/>
              <a:ext cx="83884" cy="226395"/>
            </a:xfrm>
            <a:custGeom>
              <a:rect b="b" l="l" r="r" t="t"/>
              <a:pathLst>
                <a:path extrusionOk="0" h="27000" w="10004">
                  <a:moveTo>
                    <a:pt x="6905" y="0"/>
                  </a:moveTo>
                  <a:lnTo>
                    <a:pt x="1" y="30"/>
                  </a:lnTo>
                  <a:lnTo>
                    <a:pt x="60" y="27000"/>
                  </a:lnTo>
                  <a:lnTo>
                    <a:pt x="10004" y="26970"/>
                  </a:lnTo>
                  <a:lnTo>
                    <a:pt x="6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 flipH="1">
              <a:off x="4388272" y="2700279"/>
              <a:ext cx="202154" cy="130152"/>
            </a:xfrm>
            <a:custGeom>
              <a:rect b="b" l="l" r="r" t="t"/>
              <a:pathLst>
                <a:path extrusionOk="0" h="15522" w="24109">
                  <a:moveTo>
                    <a:pt x="10446" y="0"/>
                  </a:moveTo>
                  <a:lnTo>
                    <a:pt x="8823" y="1328"/>
                  </a:lnTo>
                  <a:lnTo>
                    <a:pt x="7407" y="2568"/>
                  </a:lnTo>
                  <a:lnTo>
                    <a:pt x="6168" y="3718"/>
                  </a:lnTo>
                  <a:lnTo>
                    <a:pt x="5636" y="4249"/>
                  </a:lnTo>
                  <a:lnTo>
                    <a:pt x="5135" y="4751"/>
                  </a:lnTo>
                  <a:lnTo>
                    <a:pt x="4515" y="5459"/>
                  </a:lnTo>
                  <a:lnTo>
                    <a:pt x="4515" y="5489"/>
                  </a:lnTo>
                  <a:lnTo>
                    <a:pt x="3955" y="6138"/>
                  </a:lnTo>
                  <a:lnTo>
                    <a:pt x="3689" y="6463"/>
                  </a:lnTo>
                  <a:lnTo>
                    <a:pt x="3246" y="7112"/>
                  </a:lnTo>
                  <a:lnTo>
                    <a:pt x="2863" y="7702"/>
                  </a:lnTo>
                  <a:lnTo>
                    <a:pt x="2538" y="8292"/>
                  </a:lnTo>
                  <a:lnTo>
                    <a:pt x="2243" y="8853"/>
                  </a:lnTo>
                  <a:lnTo>
                    <a:pt x="2096" y="9236"/>
                  </a:lnTo>
                  <a:lnTo>
                    <a:pt x="2066" y="9295"/>
                  </a:lnTo>
                  <a:lnTo>
                    <a:pt x="1978" y="9561"/>
                  </a:lnTo>
                  <a:lnTo>
                    <a:pt x="1830" y="10033"/>
                  </a:lnTo>
                  <a:lnTo>
                    <a:pt x="1771" y="10269"/>
                  </a:lnTo>
                  <a:lnTo>
                    <a:pt x="1712" y="10505"/>
                  </a:lnTo>
                  <a:lnTo>
                    <a:pt x="1594" y="10948"/>
                  </a:lnTo>
                  <a:lnTo>
                    <a:pt x="1564" y="11154"/>
                  </a:lnTo>
                  <a:lnTo>
                    <a:pt x="1535" y="11361"/>
                  </a:lnTo>
                  <a:lnTo>
                    <a:pt x="1505" y="11538"/>
                  </a:lnTo>
                  <a:lnTo>
                    <a:pt x="1476" y="11951"/>
                  </a:lnTo>
                  <a:lnTo>
                    <a:pt x="1446" y="12098"/>
                  </a:lnTo>
                  <a:lnTo>
                    <a:pt x="1417" y="12423"/>
                  </a:lnTo>
                  <a:lnTo>
                    <a:pt x="1387" y="12689"/>
                  </a:lnTo>
                  <a:lnTo>
                    <a:pt x="1358" y="12984"/>
                  </a:lnTo>
                  <a:lnTo>
                    <a:pt x="1299" y="13338"/>
                  </a:lnTo>
                  <a:lnTo>
                    <a:pt x="1181" y="13662"/>
                  </a:lnTo>
                  <a:lnTo>
                    <a:pt x="1063" y="13987"/>
                  </a:lnTo>
                  <a:lnTo>
                    <a:pt x="886" y="14311"/>
                  </a:lnTo>
                  <a:lnTo>
                    <a:pt x="709" y="14636"/>
                  </a:lnTo>
                  <a:lnTo>
                    <a:pt x="502" y="14931"/>
                  </a:lnTo>
                  <a:lnTo>
                    <a:pt x="266" y="15226"/>
                  </a:lnTo>
                  <a:lnTo>
                    <a:pt x="1" y="15521"/>
                  </a:lnTo>
                  <a:lnTo>
                    <a:pt x="1" y="15521"/>
                  </a:lnTo>
                  <a:lnTo>
                    <a:pt x="16407" y="15492"/>
                  </a:lnTo>
                  <a:lnTo>
                    <a:pt x="16790" y="15462"/>
                  </a:lnTo>
                  <a:lnTo>
                    <a:pt x="17174" y="15433"/>
                  </a:lnTo>
                  <a:lnTo>
                    <a:pt x="17557" y="15403"/>
                  </a:lnTo>
                  <a:lnTo>
                    <a:pt x="17941" y="15315"/>
                  </a:lnTo>
                  <a:lnTo>
                    <a:pt x="18325" y="15226"/>
                  </a:lnTo>
                  <a:lnTo>
                    <a:pt x="18679" y="15138"/>
                  </a:lnTo>
                  <a:lnTo>
                    <a:pt x="19062" y="14990"/>
                  </a:lnTo>
                  <a:lnTo>
                    <a:pt x="19387" y="14872"/>
                  </a:lnTo>
                  <a:lnTo>
                    <a:pt x="19741" y="14695"/>
                  </a:lnTo>
                  <a:lnTo>
                    <a:pt x="20066" y="14518"/>
                  </a:lnTo>
                  <a:lnTo>
                    <a:pt x="20390" y="14341"/>
                  </a:lnTo>
                  <a:lnTo>
                    <a:pt x="20715" y="14134"/>
                  </a:lnTo>
                  <a:lnTo>
                    <a:pt x="21010" y="13928"/>
                  </a:lnTo>
                  <a:lnTo>
                    <a:pt x="21305" y="13692"/>
                  </a:lnTo>
                  <a:lnTo>
                    <a:pt x="21866" y="13190"/>
                  </a:lnTo>
                  <a:lnTo>
                    <a:pt x="22367" y="12630"/>
                  </a:lnTo>
                  <a:lnTo>
                    <a:pt x="22574" y="12334"/>
                  </a:lnTo>
                  <a:lnTo>
                    <a:pt x="22810" y="12039"/>
                  </a:lnTo>
                  <a:lnTo>
                    <a:pt x="23016" y="11715"/>
                  </a:lnTo>
                  <a:lnTo>
                    <a:pt x="23193" y="11390"/>
                  </a:lnTo>
                  <a:lnTo>
                    <a:pt x="23370" y="11066"/>
                  </a:lnTo>
                  <a:lnTo>
                    <a:pt x="23518" y="10712"/>
                  </a:lnTo>
                  <a:lnTo>
                    <a:pt x="23666" y="10357"/>
                  </a:lnTo>
                  <a:lnTo>
                    <a:pt x="23784" y="10003"/>
                  </a:lnTo>
                  <a:lnTo>
                    <a:pt x="23872" y="9649"/>
                  </a:lnTo>
                  <a:lnTo>
                    <a:pt x="23961" y="9266"/>
                  </a:lnTo>
                  <a:lnTo>
                    <a:pt x="24049" y="8882"/>
                  </a:lnTo>
                  <a:lnTo>
                    <a:pt x="24079" y="8499"/>
                  </a:lnTo>
                  <a:lnTo>
                    <a:pt x="24108" y="8115"/>
                  </a:lnTo>
                  <a:lnTo>
                    <a:pt x="24108" y="7702"/>
                  </a:lnTo>
                  <a:lnTo>
                    <a:pt x="24108" y="7318"/>
                  </a:lnTo>
                  <a:lnTo>
                    <a:pt x="24079" y="6935"/>
                  </a:lnTo>
                  <a:lnTo>
                    <a:pt x="24020" y="6522"/>
                  </a:lnTo>
                  <a:lnTo>
                    <a:pt x="23961" y="6167"/>
                  </a:lnTo>
                  <a:lnTo>
                    <a:pt x="23872" y="5784"/>
                  </a:lnTo>
                  <a:lnTo>
                    <a:pt x="23754" y="5430"/>
                  </a:lnTo>
                  <a:lnTo>
                    <a:pt x="23636" y="5046"/>
                  </a:lnTo>
                  <a:lnTo>
                    <a:pt x="23488" y="4722"/>
                  </a:lnTo>
                  <a:lnTo>
                    <a:pt x="23252" y="4190"/>
                  </a:lnTo>
                  <a:lnTo>
                    <a:pt x="22987" y="3718"/>
                  </a:lnTo>
                  <a:lnTo>
                    <a:pt x="22662" y="3246"/>
                  </a:lnTo>
                  <a:lnTo>
                    <a:pt x="22338" y="2804"/>
                  </a:lnTo>
                  <a:lnTo>
                    <a:pt x="21954" y="2390"/>
                  </a:lnTo>
                  <a:lnTo>
                    <a:pt x="21571" y="1977"/>
                  </a:lnTo>
                  <a:lnTo>
                    <a:pt x="21128" y="1623"/>
                  </a:lnTo>
                  <a:lnTo>
                    <a:pt x="20685" y="1299"/>
                  </a:lnTo>
                  <a:lnTo>
                    <a:pt x="20213" y="1004"/>
                  </a:lnTo>
                  <a:lnTo>
                    <a:pt x="19712" y="738"/>
                  </a:lnTo>
                  <a:lnTo>
                    <a:pt x="19180" y="532"/>
                  </a:lnTo>
                  <a:lnTo>
                    <a:pt x="18649" y="325"/>
                  </a:lnTo>
                  <a:lnTo>
                    <a:pt x="18089" y="177"/>
                  </a:lnTo>
                  <a:lnTo>
                    <a:pt x="17528" y="59"/>
                  </a:lnTo>
                  <a:lnTo>
                    <a:pt x="16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 flipH="1">
              <a:off x="2379478" y="2639664"/>
              <a:ext cx="61118" cy="142520"/>
            </a:xfrm>
            <a:custGeom>
              <a:rect b="b" l="l" r="r" t="t"/>
              <a:pathLst>
                <a:path extrusionOk="0" h="16997" w="7289">
                  <a:moveTo>
                    <a:pt x="1860" y="0"/>
                  </a:moveTo>
                  <a:lnTo>
                    <a:pt x="1653" y="30"/>
                  </a:lnTo>
                  <a:lnTo>
                    <a:pt x="1447" y="89"/>
                  </a:lnTo>
                  <a:lnTo>
                    <a:pt x="1270" y="177"/>
                  </a:lnTo>
                  <a:lnTo>
                    <a:pt x="1063" y="236"/>
                  </a:lnTo>
                  <a:lnTo>
                    <a:pt x="915" y="354"/>
                  </a:lnTo>
                  <a:lnTo>
                    <a:pt x="738" y="472"/>
                  </a:lnTo>
                  <a:lnTo>
                    <a:pt x="591" y="620"/>
                  </a:lnTo>
                  <a:lnTo>
                    <a:pt x="473" y="738"/>
                  </a:lnTo>
                  <a:lnTo>
                    <a:pt x="355" y="915"/>
                  </a:lnTo>
                  <a:lnTo>
                    <a:pt x="237" y="1092"/>
                  </a:lnTo>
                  <a:lnTo>
                    <a:pt x="148" y="1269"/>
                  </a:lnTo>
                  <a:lnTo>
                    <a:pt x="89" y="1446"/>
                  </a:lnTo>
                  <a:lnTo>
                    <a:pt x="30" y="1653"/>
                  </a:lnTo>
                  <a:lnTo>
                    <a:pt x="1" y="1859"/>
                  </a:lnTo>
                  <a:lnTo>
                    <a:pt x="1" y="2066"/>
                  </a:lnTo>
                  <a:lnTo>
                    <a:pt x="1" y="14960"/>
                  </a:lnTo>
                  <a:lnTo>
                    <a:pt x="1" y="15167"/>
                  </a:lnTo>
                  <a:lnTo>
                    <a:pt x="30" y="15373"/>
                  </a:lnTo>
                  <a:lnTo>
                    <a:pt x="89" y="15550"/>
                  </a:lnTo>
                  <a:lnTo>
                    <a:pt x="148" y="15757"/>
                  </a:lnTo>
                  <a:lnTo>
                    <a:pt x="237" y="15934"/>
                  </a:lnTo>
                  <a:lnTo>
                    <a:pt x="355" y="16111"/>
                  </a:lnTo>
                  <a:lnTo>
                    <a:pt x="473" y="16259"/>
                  </a:lnTo>
                  <a:lnTo>
                    <a:pt x="591" y="16406"/>
                  </a:lnTo>
                  <a:lnTo>
                    <a:pt x="738" y="16524"/>
                  </a:lnTo>
                  <a:lnTo>
                    <a:pt x="915" y="16642"/>
                  </a:lnTo>
                  <a:lnTo>
                    <a:pt x="1063" y="16760"/>
                  </a:lnTo>
                  <a:lnTo>
                    <a:pt x="1270" y="16849"/>
                  </a:lnTo>
                  <a:lnTo>
                    <a:pt x="1447" y="16908"/>
                  </a:lnTo>
                  <a:lnTo>
                    <a:pt x="1653" y="16967"/>
                  </a:lnTo>
                  <a:lnTo>
                    <a:pt x="1860" y="16996"/>
                  </a:lnTo>
                  <a:lnTo>
                    <a:pt x="7289" y="16996"/>
                  </a:lnTo>
                  <a:lnTo>
                    <a:pt x="7289" y="16937"/>
                  </a:lnTo>
                  <a:lnTo>
                    <a:pt x="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 flipH="1">
              <a:off x="2379478" y="2737139"/>
              <a:ext cx="61118" cy="45044"/>
            </a:xfrm>
            <a:custGeom>
              <a:rect b="b" l="l" r="r" t="t"/>
              <a:pathLst>
                <a:path extrusionOk="0" h="5372" w="7289">
                  <a:moveTo>
                    <a:pt x="1" y="1"/>
                  </a:moveTo>
                  <a:lnTo>
                    <a:pt x="1" y="3335"/>
                  </a:lnTo>
                  <a:lnTo>
                    <a:pt x="1" y="3542"/>
                  </a:lnTo>
                  <a:lnTo>
                    <a:pt x="30" y="3748"/>
                  </a:lnTo>
                  <a:lnTo>
                    <a:pt x="89" y="3925"/>
                  </a:lnTo>
                  <a:lnTo>
                    <a:pt x="148" y="4132"/>
                  </a:lnTo>
                  <a:lnTo>
                    <a:pt x="237" y="4309"/>
                  </a:lnTo>
                  <a:lnTo>
                    <a:pt x="355" y="4486"/>
                  </a:lnTo>
                  <a:lnTo>
                    <a:pt x="473" y="4634"/>
                  </a:lnTo>
                  <a:lnTo>
                    <a:pt x="591" y="4781"/>
                  </a:lnTo>
                  <a:lnTo>
                    <a:pt x="738" y="4899"/>
                  </a:lnTo>
                  <a:lnTo>
                    <a:pt x="915" y="5017"/>
                  </a:lnTo>
                  <a:lnTo>
                    <a:pt x="1063" y="5135"/>
                  </a:lnTo>
                  <a:lnTo>
                    <a:pt x="1270" y="5224"/>
                  </a:lnTo>
                  <a:lnTo>
                    <a:pt x="1447" y="5283"/>
                  </a:lnTo>
                  <a:lnTo>
                    <a:pt x="1653" y="5342"/>
                  </a:lnTo>
                  <a:lnTo>
                    <a:pt x="1860" y="5371"/>
                  </a:lnTo>
                  <a:lnTo>
                    <a:pt x="7289" y="5371"/>
                  </a:lnTo>
                  <a:lnTo>
                    <a:pt x="7289" y="5312"/>
                  </a:lnTo>
                  <a:lnTo>
                    <a:pt x="72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 flipH="1">
              <a:off x="3348616" y="2676776"/>
              <a:ext cx="137573" cy="38605"/>
            </a:xfrm>
            <a:custGeom>
              <a:rect b="b" l="l" r="r" t="t"/>
              <a:pathLst>
                <a:path extrusionOk="0" h="4604" w="16407">
                  <a:moveTo>
                    <a:pt x="2095" y="0"/>
                  </a:moveTo>
                  <a:lnTo>
                    <a:pt x="1859" y="30"/>
                  </a:lnTo>
                  <a:lnTo>
                    <a:pt x="1623" y="89"/>
                  </a:lnTo>
                  <a:lnTo>
                    <a:pt x="1417" y="177"/>
                  </a:lnTo>
                  <a:lnTo>
                    <a:pt x="1210" y="266"/>
                  </a:lnTo>
                  <a:lnTo>
                    <a:pt x="1033" y="384"/>
                  </a:lnTo>
                  <a:lnTo>
                    <a:pt x="856" y="531"/>
                  </a:lnTo>
                  <a:lnTo>
                    <a:pt x="679" y="679"/>
                  </a:lnTo>
                  <a:lnTo>
                    <a:pt x="531" y="826"/>
                  </a:lnTo>
                  <a:lnTo>
                    <a:pt x="413" y="1003"/>
                  </a:lnTo>
                  <a:lnTo>
                    <a:pt x="295" y="1210"/>
                  </a:lnTo>
                  <a:lnTo>
                    <a:pt x="177" y="1417"/>
                  </a:lnTo>
                  <a:lnTo>
                    <a:pt x="118" y="1623"/>
                  </a:lnTo>
                  <a:lnTo>
                    <a:pt x="59" y="1830"/>
                  </a:lnTo>
                  <a:lnTo>
                    <a:pt x="30" y="2066"/>
                  </a:lnTo>
                  <a:lnTo>
                    <a:pt x="0" y="2302"/>
                  </a:lnTo>
                  <a:lnTo>
                    <a:pt x="30" y="2538"/>
                  </a:lnTo>
                  <a:lnTo>
                    <a:pt x="59" y="2774"/>
                  </a:lnTo>
                  <a:lnTo>
                    <a:pt x="118" y="2980"/>
                  </a:lnTo>
                  <a:lnTo>
                    <a:pt x="177" y="3187"/>
                  </a:lnTo>
                  <a:lnTo>
                    <a:pt x="295" y="3394"/>
                  </a:lnTo>
                  <a:lnTo>
                    <a:pt x="413" y="3600"/>
                  </a:lnTo>
                  <a:lnTo>
                    <a:pt x="531" y="3777"/>
                  </a:lnTo>
                  <a:lnTo>
                    <a:pt x="679" y="3925"/>
                  </a:lnTo>
                  <a:lnTo>
                    <a:pt x="856" y="4072"/>
                  </a:lnTo>
                  <a:lnTo>
                    <a:pt x="1033" y="4220"/>
                  </a:lnTo>
                  <a:lnTo>
                    <a:pt x="1210" y="4338"/>
                  </a:lnTo>
                  <a:lnTo>
                    <a:pt x="1417" y="4426"/>
                  </a:lnTo>
                  <a:lnTo>
                    <a:pt x="1623" y="4515"/>
                  </a:lnTo>
                  <a:lnTo>
                    <a:pt x="1859" y="4574"/>
                  </a:lnTo>
                  <a:lnTo>
                    <a:pt x="2095" y="4603"/>
                  </a:lnTo>
                  <a:lnTo>
                    <a:pt x="14311" y="4603"/>
                  </a:lnTo>
                  <a:lnTo>
                    <a:pt x="14547" y="4574"/>
                  </a:lnTo>
                  <a:lnTo>
                    <a:pt x="14783" y="4515"/>
                  </a:lnTo>
                  <a:lnTo>
                    <a:pt x="14990" y="4426"/>
                  </a:lnTo>
                  <a:lnTo>
                    <a:pt x="15197" y="4338"/>
                  </a:lnTo>
                  <a:lnTo>
                    <a:pt x="15374" y="4220"/>
                  </a:lnTo>
                  <a:lnTo>
                    <a:pt x="15551" y="4072"/>
                  </a:lnTo>
                  <a:lnTo>
                    <a:pt x="15728" y="3925"/>
                  </a:lnTo>
                  <a:lnTo>
                    <a:pt x="15875" y="3777"/>
                  </a:lnTo>
                  <a:lnTo>
                    <a:pt x="15993" y="3600"/>
                  </a:lnTo>
                  <a:lnTo>
                    <a:pt x="16111" y="3394"/>
                  </a:lnTo>
                  <a:lnTo>
                    <a:pt x="16200" y="3187"/>
                  </a:lnTo>
                  <a:lnTo>
                    <a:pt x="16288" y="2980"/>
                  </a:lnTo>
                  <a:lnTo>
                    <a:pt x="16347" y="2774"/>
                  </a:lnTo>
                  <a:lnTo>
                    <a:pt x="16377" y="2538"/>
                  </a:lnTo>
                  <a:lnTo>
                    <a:pt x="16406" y="2302"/>
                  </a:lnTo>
                  <a:lnTo>
                    <a:pt x="16377" y="2066"/>
                  </a:lnTo>
                  <a:lnTo>
                    <a:pt x="16347" y="1830"/>
                  </a:lnTo>
                  <a:lnTo>
                    <a:pt x="16288" y="1623"/>
                  </a:lnTo>
                  <a:lnTo>
                    <a:pt x="16200" y="1417"/>
                  </a:lnTo>
                  <a:lnTo>
                    <a:pt x="16111" y="1210"/>
                  </a:lnTo>
                  <a:lnTo>
                    <a:pt x="15993" y="1003"/>
                  </a:lnTo>
                  <a:lnTo>
                    <a:pt x="15875" y="826"/>
                  </a:lnTo>
                  <a:lnTo>
                    <a:pt x="15728" y="679"/>
                  </a:lnTo>
                  <a:lnTo>
                    <a:pt x="15551" y="531"/>
                  </a:lnTo>
                  <a:lnTo>
                    <a:pt x="15374" y="384"/>
                  </a:lnTo>
                  <a:lnTo>
                    <a:pt x="15197" y="266"/>
                  </a:lnTo>
                  <a:lnTo>
                    <a:pt x="14990" y="177"/>
                  </a:lnTo>
                  <a:lnTo>
                    <a:pt x="14783" y="89"/>
                  </a:lnTo>
                  <a:lnTo>
                    <a:pt x="14547" y="30"/>
                  </a:lnTo>
                  <a:lnTo>
                    <a:pt x="143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 flipH="1">
              <a:off x="2908211" y="2680239"/>
              <a:ext cx="137321" cy="38848"/>
            </a:xfrm>
            <a:custGeom>
              <a:rect b="b" l="l" r="r" t="t"/>
              <a:pathLst>
                <a:path extrusionOk="0" h="4633" w="16377">
                  <a:moveTo>
                    <a:pt x="2066" y="0"/>
                  </a:moveTo>
                  <a:lnTo>
                    <a:pt x="1829" y="59"/>
                  </a:lnTo>
                  <a:lnTo>
                    <a:pt x="1623" y="118"/>
                  </a:lnTo>
                  <a:lnTo>
                    <a:pt x="1387" y="177"/>
                  </a:lnTo>
                  <a:lnTo>
                    <a:pt x="1210" y="266"/>
                  </a:lnTo>
                  <a:lnTo>
                    <a:pt x="1003" y="384"/>
                  </a:lnTo>
                  <a:lnTo>
                    <a:pt x="826" y="531"/>
                  </a:lnTo>
                  <a:lnTo>
                    <a:pt x="679" y="679"/>
                  </a:lnTo>
                  <a:lnTo>
                    <a:pt x="531" y="856"/>
                  </a:lnTo>
                  <a:lnTo>
                    <a:pt x="384" y="1033"/>
                  </a:lnTo>
                  <a:lnTo>
                    <a:pt x="266" y="1210"/>
                  </a:lnTo>
                  <a:lnTo>
                    <a:pt x="177" y="1417"/>
                  </a:lnTo>
                  <a:lnTo>
                    <a:pt x="89" y="1623"/>
                  </a:lnTo>
                  <a:lnTo>
                    <a:pt x="30" y="1859"/>
                  </a:lnTo>
                  <a:lnTo>
                    <a:pt x="0" y="2066"/>
                  </a:lnTo>
                  <a:lnTo>
                    <a:pt x="0" y="2302"/>
                  </a:lnTo>
                  <a:lnTo>
                    <a:pt x="0" y="2538"/>
                  </a:lnTo>
                  <a:lnTo>
                    <a:pt x="30" y="2774"/>
                  </a:lnTo>
                  <a:lnTo>
                    <a:pt x="89" y="3010"/>
                  </a:lnTo>
                  <a:lnTo>
                    <a:pt x="177" y="3217"/>
                  </a:lnTo>
                  <a:lnTo>
                    <a:pt x="266" y="3423"/>
                  </a:lnTo>
                  <a:lnTo>
                    <a:pt x="384" y="3600"/>
                  </a:lnTo>
                  <a:lnTo>
                    <a:pt x="531" y="3777"/>
                  </a:lnTo>
                  <a:lnTo>
                    <a:pt x="679" y="3954"/>
                  </a:lnTo>
                  <a:lnTo>
                    <a:pt x="826" y="4102"/>
                  </a:lnTo>
                  <a:lnTo>
                    <a:pt x="1003" y="4220"/>
                  </a:lnTo>
                  <a:lnTo>
                    <a:pt x="1210" y="4338"/>
                  </a:lnTo>
                  <a:lnTo>
                    <a:pt x="1387" y="4426"/>
                  </a:lnTo>
                  <a:lnTo>
                    <a:pt x="1623" y="4515"/>
                  </a:lnTo>
                  <a:lnTo>
                    <a:pt x="1829" y="4574"/>
                  </a:lnTo>
                  <a:lnTo>
                    <a:pt x="2066" y="4603"/>
                  </a:lnTo>
                  <a:lnTo>
                    <a:pt x="2302" y="4633"/>
                  </a:lnTo>
                  <a:lnTo>
                    <a:pt x="14075" y="4633"/>
                  </a:lnTo>
                  <a:lnTo>
                    <a:pt x="14311" y="4603"/>
                  </a:lnTo>
                  <a:lnTo>
                    <a:pt x="14518" y="4574"/>
                  </a:lnTo>
                  <a:lnTo>
                    <a:pt x="14754" y="4515"/>
                  </a:lnTo>
                  <a:lnTo>
                    <a:pt x="14960" y="4426"/>
                  </a:lnTo>
                  <a:lnTo>
                    <a:pt x="15167" y="4338"/>
                  </a:lnTo>
                  <a:lnTo>
                    <a:pt x="15344" y="4220"/>
                  </a:lnTo>
                  <a:lnTo>
                    <a:pt x="15521" y="4102"/>
                  </a:lnTo>
                  <a:lnTo>
                    <a:pt x="15698" y="3954"/>
                  </a:lnTo>
                  <a:lnTo>
                    <a:pt x="15845" y="3777"/>
                  </a:lnTo>
                  <a:lnTo>
                    <a:pt x="15993" y="3600"/>
                  </a:lnTo>
                  <a:lnTo>
                    <a:pt x="16111" y="3423"/>
                  </a:lnTo>
                  <a:lnTo>
                    <a:pt x="16200" y="3217"/>
                  </a:lnTo>
                  <a:lnTo>
                    <a:pt x="16259" y="3010"/>
                  </a:lnTo>
                  <a:lnTo>
                    <a:pt x="16318" y="2774"/>
                  </a:lnTo>
                  <a:lnTo>
                    <a:pt x="16377" y="2538"/>
                  </a:lnTo>
                  <a:lnTo>
                    <a:pt x="16377" y="2302"/>
                  </a:lnTo>
                  <a:lnTo>
                    <a:pt x="16377" y="2066"/>
                  </a:lnTo>
                  <a:lnTo>
                    <a:pt x="16318" y="1859"/>
                  </a:lnTo>
                  <a:lnTo>
                    <a:pt x="16259" y="1623"/>
                  </a:lnTo>
                  <a:lnTo>
                    <a:pt x="16200" y="1417"/>
                  </a:lnTo>
                  <a:lnTo>
                    <a:pt x="16111" y="1210"/>
                  </a:lnTo>
                  <a:lnTo>
                    <a:pt x="15993" y="1033"/>
                  </a:lnTo>
                  <a:lnTo>
                    <a:pt x="15845" y="856"/>
                  </a:lnTo>
                  <a:lnTo>
                    <a:pt x="15698" y="679"/>
                  </a:lnTo>
                  <a:lnTo>
                    <a:pt x="15521" y="531"/>
                  </a:lnTo>
                  <a:lnTo>
                    <a:pt x="15344" y="384"/>
                  </a:lnTo>
                  <a:lnTo>
                    <a:pt x="15167" y="266"/>
                  </a:lnTo>
                  <a:lnTo>
                    <a:pt x="14960" y="177"/>
                  </a:lnTo>
                  <a:lnTo>
                    <a:pt x="14754" y="118"/>
                  </a:lnTo>
                  <a:lnTo>
                    <a:pt x="14518" y="59"/>
                  </a:lnTo>
                  <a:lnTo>
                    <a:pt x="143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 flipH="1">
              <a:off x="3660613" y="2780691"/>
              <a:ext cx="56423" cy="56414"/>
            </a:xfrm>
            <a:custGeom>
              <a:rect b="b" l="l" r="r" t="t"/>
              <a:pathLst>
                <a:path extrusionOk="0" h="6728" w="6729">
                  <a:moveTo>
                    <a:pt x="3040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6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36"/>
                  </a:lnTo>
                  <a:lnTo>
                    <a:pt x="148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1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48" y="4367"/>
                  </a:lnTo>
                  <a:lnTo>
                    <a:pt x="266" y="4662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5" y="6728"/>
                  </a:lnTo>
                  <a:lnTo>
                    <a:pt x="3719" y="6698"/>
                  </a:lnTo>
                  <a:lnTo>
                    <a:pt x="4043" y="6639"/>
                  </a:lnTo>
                  <a:lnTo>
                    <a:pt x="4368" y="6580"/>
                  </a:lnTo>
                  <a:lnTo>
                    <a:pt x="4693" y="6462"/>
                  </a:lnTo>
                  <a:lnTo>
                    <a:pt x="4988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1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70" y="4043"/>
                  </a:lnTo>
                  <a:lnTo>
                    <a:pt x="6729" y="3689"/>
                  </a:lnTo>
                  <a:lnTo>
                    <a:pt x="6729" y="3364"/>
                  </a:lnTo>
                  <a:lnTo>
                    <a:pt x="6729" y="3010"/>
                  </a:lnTo>
                  <a:lnTo>
                    <a:pt x="6670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15" y="1771"/>
                  </a:lnTo>
                  <a:lnTo>
                    <a:pt x="6168" y="1476"/>
                  </a:lnTo>
                  <a:lnTo>
                    <a:pt x="5961" y="1210"/>
                  </a:lnTo>
                  <a:lnTo>
                    <a:pt x="5755" y="974"/>
                  </a:lnTo>
                  <a:lnTo>
                    <a:pt x="5519" y="767"/>
                  </a:lnTo>
                  <a:lnTo>
                    <a:pt x="5253" y="561"/>
                  </a:lnTo>
                  <a:lnTo>
                    <a:pt x="4988" y="413"/>
                  </a:lnTo>
                  <a:lnTo>
                    <a:pt x="4693" y="266"/>
                  </a:lnTo>
                  <a:lnTo>
                    <a:pt x="4368" y="148"/>
                  </a:lnTo>
                  <a:lnTo>
                    <a:pt x="4043" y="59"/>
                  </a:lnTo>
                  <a:lnTo>
                    <a:pt x="37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 flipH="1">
              <a:off x="3558425" y="2780691"/>
              <a:ext cx="56423" cy="56414"/>
            </a:xfrm>
            <a:custGeom>
              <a:rect b="b" l="l" r="r" t="t"/>
              <a:pathLst>
                <a:path extrusionOk="0" h="6728" w="6729">
                  <a:moveTo>
                    <a:pt x="3040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5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3" y="1771"/>
                  </a:lnTo>
                  <a:lnTo>
                    <a:pt x="266" y="2036"/>
                  </a:lnTo>
                  <a:lnTo>
                    <a:pt x="148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0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48" y="4367"/>
                  </a:lnTo>
                  <a:lnTo>
                    <a:pt x="266" y="4662"/>
                  </a:lnTo>
                  <a:lnTo>
                    <a:pt x="413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4" y="6728"/>
                  </a:lnTo>
                  <a:lnTo>
                    <a:pt x="3718" y="6698"/>
                  </a:lnTo>
                  <a:lnTo>
                    <a:pt x="4043" y="6639"/>
                  </a:lnTo>
                  <a:lnTo>
                    <a:pt x="4367" y="6580"/>
                  </a:lnTo>
                  <a:lnTo>
                    <a:pt x="4692" y="6462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7" y="5253"/>
                  </a:lnTo>
                  <a:lnTo>
                    <a:pt x="631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69" y="4043"/>
                  </a:lnTo>
                  <a:lnTo>
                    <a:pt x="6728" y="3689"/>
                  </a:lnTo>
                  <a:lnTo>
                    <a:pt x="6728" y="3364"/>
                  </a:lnTo>
                  <a:lnTo>
                    <a:pt x="6728" y="3010"/>
                  </a:lnTo>
                  <a:lnTo>
                    <a:pt x="6669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15" y="1771"/>
                  </a:lnTo>
                  <a:lnTo>
                    <a:pt x="6167" y="1476"/>
                  </a:lnTo>
                  <a:lnTo>
                    <a:pt x="5961" y="1210"/>
                  </a:lnTo>
                  <a:lnTo>
                    <a:pt x="5754" y="974"/>
                  </a:lnTo>
                  <a:lnTo>
                    <a:pt x="5518" y="767"/>
                  </a:lnTo>
                  <a:lnTo>
                    <a:pt x="5253" y="561"/>
                  </a:lnTo>
                  <a:lnTo>
                    <a:pt x="4987" y="413"/>
                  </a:lnTo>
                  <a:lnTo>
                    <a:pt x="4692" y="266"/>
                  </a:lnTo>
                  <a:lnTo>
                    <a:pt x="4367" y="148"/>
                  </a:lnTo>
                  <a:lnTo>
                    <a:pt x="4043" y="59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 flipH="1">
              <a:off x="3456246" y="2780691"/>
              <a:ext cx="56423" cy="56414"/>
            </a:xfrm>
            <a:custGeom>
              <a:rect b="b" l="l" r="r" t="t"/>
              <a:pathLst>
                <a:path extrusionOk="0" h="6728" w="6729">
                  <a:moveTo>
                    <a:pt x="3040" y="0"/>
                  </a:moveTo>
                  <a:lnTo>
                    <a:pt x="2686" y="59"/>
                  </a:lnTo>
                  <a:lnTo>
                    <a:pt x="2362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6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7" y="2036"/>
                  </a:lnTo>
                  <a:lnTo>
                    <a:pt x="149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1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49" y="4367"/>
                  </a:lnTo>
                  <a:lnTo>
                    <a:pt x="267" y="4662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2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5" y="6728"/>
                  </a:lnTo>
                  <a:lnTo>
                    <a:pt x="3719" y="6698"/>
                  </a:lnTo>
                  <a:lnTo>
                    <a:pt x="4043" y="6639"/>
                  </a:lnTo>
                  <a:lnTo>
                    <a:pt x="4368" y="6580"/>
                  </a:lnTo>
                  <a:lnTo>
                    <a:pt x="4693" y="6462"/>
                  </a:lnTo>
                  <a:lnTo>
                    <a:pt x="4988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70" y="4043"/>
                  </a:lnTo>
                  <a:lnTo>
                    <a:pt x="6729" y="3689"/>
                  </a:lnTo>
                  <a:lnTo>
                    <a:pt x="6729" y="3364"/>
                  </a:lnTo>
                  <a:lnTo>
                    <a:pt x="6729" y="3010"/>
                  </a:lnTo>
                  <a:lnTo>
                    <a:pt x="6670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0"/>
                  </a:lnTo>
                  <a:lnTo>
                    <a:pt x="5755" y="974"/>
                  </a:lnTo>
                  <a:lnTo>
                    <a:pt x="5519" y="767"/>
                  </a:lnTo>
                  <a:lnTo>
                    <a:pt x="5253" y="561"/>
                  </a:lnTo>
                  <a:lnTo>
                    <a:pt x="4988" y="413"/>
                  </a:lnTo>
                  <a:lnTo>
                    <a:pt x="4693" y="266"/>
                  </a:lnTo>
                  <a:lnTo>
                    <a:pt x="4368" y="148"/>
                  </a:lnTo>
                  <a:lnTo>
                    <a:pt x="4043" y="59"/>
                  </a:lnTo>
                  <a:lnTo>
                    <a:pt x="37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 flipH="1">
              <a:off x="3354058" y="2780691"/>
              <a:ext cx="56423" cy="56414"/>
            </a:xfrm>
            <a:custGeom>
              <a:rect b="b" l="l" r="r" t="t"/>
              <a:pathLst>
                <a:path extrusionOk="0" h="6728" w="6729">
                  <a:moveTo>
                    <a:pt x="3040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5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36"/>
                  </a:lnTo>
                  <a:lnTo>
                    <a:pt x="178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1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78" y="4367"/>
                  </a:lnTo>
                  <a:lnTo>
                    <a:pt x="266" y="4662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4" y="6728"/>
                  </a:lnTo>
                  <a:lnTo>
                    <a:pt x="3718" y="6698"/>
                  </a:lnTo>
                  <a:lnTo>
                    <a:pt x="4043" y="6639"/>
                  </a:lnTo>
                  <a:lnTo>
                    <a:pt x="4368" y="6580"/>
                  </a:lnTo>
                  <a:lnTo>
                    <a:pt x="4692" y="6462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69" y="4043"/>
                  </a:lnTo>
                  <a:lnTo>
                    <a:pt x="6728" y="3689"/>
                  </a:lnTo>
                  <a:lnTo>
                    <a:pt x="6728" y="3364"/>
                  </a:lnTo>
                  <a:lnTo>
                    <a:pt x="6728" y="3010"/>
                  </a:lnTo>
                  <a:lnTo>
                    <a:pt x="6669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0"/>
                  </a:lnTo>
                  <a:lnTo>
                    <a:pt x="5754" y="974"/>
                  </a:lnTo>
                  <a:lnTo>
                    <a:pt x="5518" y="767"/>
                  </a:lnTo>
                  <a:lnTo>
                    <a:pt x="5253" y="561"/>
                  </a:lnTo>
                  <a:lnTo>
                    <a:pt x="4987" y="413"/>
                  </a:lnTo>
                  <a:lnTo>
                    <a:pt x="4692" y="266"/>
                  </a:lnTo>
                  <a:lnTo>
                    <a:pt x="4368" y="148"/>
                  </a:lnTo>
                  <a:lnTo>
                    <a:pt x="4043" y="59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 flipH="1">
              <a:off x="3251878" y="2780691"/>
              <a:ext cx="56414" cy="56414"/>
            </a:xfrm>
            <a:custGeom>
              <a:rect b="b" l="l" r="r" t="t"/>
              <a:pathLst>
                <a:path extrusionOk="0" h="6728" w="6728">
                  <a:moveTo>
                    <a:pt x="3039" y="0"/>
                  </a:moveTo>
                  <a:lnTo>
                    <a:pt x="2685" y="59"/>
                  </a:lnTo>
                  <a:lnTo>
                    <a:pt x="2390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5" y="561"/>
                  </a:lnTo>
                  <a:lnTo>
                    <a:pt x="1239" y="767"/>
                  </a:lnTo>
                  <a:lnTo>
                    <a:pt x="1003" y="974"/>
                  </a:lnTo>
                  <a:lnTo>
                    <a:pt x="767" y="1210"/>
                  </a:lnTo>
                  <a:lnTo>
                    <a:pt x="590" y="1476"/>
                  </a:lnTo>
                  <a:lnTo>
                    <a:pt x="413" y="1771"/>
                  </a:lnTo>
                  <a:lnTo>
                    <a:pt x="266" y="2036"/>
                  </a:lnTo>
                  <a:lnTo>
                    <a:pt x="177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0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77" y="4367"/>
                  </a:lnTo>
                  <a:lnTo>
                    <a:pt x="266" y="4662"/>
                  </a:lnTo>
                  <a:lnTo>
                    <a:pt x="413" y="4958"/>
                  </a:lnTo>
                  <a:lnTo>
                    <a:pt x="590" y="5253"/>
                  </a:lnTo>
                  <a:lnTo>
                    <a:pt x="767" y="5489"/>
                  </a:lnTo>
                  <a:lnTo>
                    <a:pt x="1003" y="5725"/>
                  </a:lnTo>
                  <a:lnTo>
                    <a:pt x="1239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90" y="6580"/>
                  </a:lnTo>
                  <a:lnTo>
                    <a:pt x="2685" y="6639"/>
                  </a:lnTo>
                  <a:lnTo>
                    <a:pt x="3039" y="6698"/>
                  </a:lnTo>
                  <a:lnTo>
                    <a:pt x="3364" y="6728"/>
                  </a:lnTo>
                  <a:lnTo>
                    <a:pt x="3718" y="6698"/>
                  </a:lnTo>
                  <a:lnTo>
                    <a:pt x="4043" y="6639"/>
                  </a:lnTo>
                  <a:lnTo>
                    <a:pt x="4367" y="6580"/>
                  </a:lnTo>
                  <a:lnTo>
                    <a:pt x="4692" y="6462"/>
                  </a:lnTo>
                  <a:lnTo>
                    <a:pt x="4987" y="6315"/>
                  </a:lnTo>
                  <a:lnTo>
                    <a:pt x="5252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7" y="5253"/>
                  </a:lnTo>
                  <a:lnTo>
                    <a:pt x="6344" y="4958"/>
                  </a:lnTo>
                  <a:lnTo>
                    <a:pt x="6462" y="4662"/>
                  </a:lnTo>
                  <a:lnTo>
                    <a:pt x="6580" y="4367"/>
                  </a:lnTo>
                  <a:lnTo>
                    <a:pt x="6669" y="4043"/>
                  </a:lnTo>
                  <a:lnTo>
                    <a:pt x="6728" y="3689"/>
                  </a:lnTo>
                  <a:lnTo>
                    <a:pt x="6728" y="3364"/>
                  </a:lnTo>
                  <a:lnTo>
                    <a:pt x="6728" y="3010"/>
                  </a:lnTo>
                  <a:lnTo>
                    <a:pt x="6669" y="2685"/>
                  </a:lnTo>
                  <a:lnTo>
                    <a:pt x="6580" y="2361"/>
                  </a:lnTo>
                  <a:lnTo>
                    <a:pt x="6462" y="2036"/>
                  </a:lnTo>
                  <a:lnTo>
                    <a:pt x="6344" y="1771"/>
                  </a:lnTo>
                  <a:lnTo>
                    <a:pt x="6167" y="1476"/>
                  </a:lnTo>
                  <a:lnTo>
                    <a:pt x="5961" y="1210"/>
                  </a:lnTo>
                  <a:lnTo>
                    <a:pt x="5754" y="974"/>
                  </a:lnTo>
                  <a:lnTo>
                    <a:pt x="5518" y="767"/>
                  </a:lnTo>
                  <a:lnTo>
                    <a:pt x="5252" y="561"/>
                  </a:lnTo>
                  <a:lnTo>
                    <a:pt x="4987" y="413"/>
                  </a:lnTo>
                  <a:lnTo>
                    <a:pt x="4692" y="266"/>
                  </a:lnTo>
                  <a:lnTo>
                    <a:pt x="4367" y="148"/>
                  </a:lnTo>
                  <a:lnTo>
                    <a:pt x="4043" y="59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 flipH="1">
              <a:off x="3149690" y="2780691"/>
              <a:ext cx="56171" cy="56414"/>
            </a:xfrm>
            <a:custGeom>
              <a:rect b="b" l="l" r="r" t="t"/>
              <a:pathLst>
                <a:path extrusionOk="0" h="6728" w="6699">
                  <a:moveTo>
                    <a:pt x="3010" y="0"/>
                  </a:moveTo>
                  <a:lnTo>
                    <a:pt x="2656" y="59"/>
                  </a:lnTo>
                  <a:lnTo>
                    <a:pt x="2361" y="148"/>
                  </a:lnTo>
                  <a:lnTo>
                    <a:pt x="2036" y="266"/>
                  </a:lnTo>
                  <a:lnTo>
                    <a:pt x="1741" y="413"/>
                  </a:lnTo>
                  <a:lnTo>
                    <a:pt x="1476" y="561"/>
                  </a:lnTo>
                  <a:lnTo>
                    <a:pt x="1210" y="767"/>
                  </a:lnTo>
                  <a:lnTo>
                    <a:pt x="974" y="974"/>
                  </a:lnTo>
                  <a:lnTo>
                    <a:pt x="767" y="1210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36" y="2036"/>
                  </a:lnTo>
                  <a:lnTo>
                    <a:pt x="148" y="2361"/>
                  </a:lnTo>
                  <a:lnTo>
                    <a:pt x="59" y="2685"/>
                  </a:lnTo>
                  <a:lnTo>
                    <a:pt x="0" y="3010"/>
                  </a:lnTo>
                  <a:lnTo>
                    <a:pt x="0" y="3364"/>
                  </a:lnTo>
                  <a:lnTo>
                    <a:pt x="0" y="3689"/>
                  </a:lnTo>
                  <a:lnTo>
                    <a:pt x="59" y="4043"/>
                  </a:lnTo>
                  <a:lnTo>
                    <a:pt x="148" y="4367"/>
                  </a:lnTo>
                  <a:lnTo>
                    <a:pt x="236" y="4662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7" y="5489"/>
                  </a:lnTo>
                  <a:lnTo>
                    <a:pt x="974" y="5725"/>
                  </a:lnTo>
                  <a:lnTo>
                    <a:pt x="1210" y="5961"/>
                  </a:lnTo>
                  <a:lnTo>
                    <a:pt x="1476" y="6138"/>
                  </a:lnTo>
                  <a:lnTo>
                    <a:pt x="1741" y="6315"/>
                  </a:lnTo>
                  <a:lnTo>
                    <a:pt x="2036" y="6462"/>
                  </a:lnTo>
                  <a:lnTo>
                    <a:pt x="2361" y="6580"/>
                  </a:lnTo>
                  <a:lnTo>
                    <a:pt x="2656" y="6639"/>
                  </a:lnTo>
                  <a:lnTo>
                    <a:pt x="3010" y="6698"/>
                  </a:lnTo>
                  <a:lnTo>
                    <a:pt x="3335" y="6728"/>
                  </a:lnTo>
                  <a:lnTo>
                    <a:pt x="3689" y="6698"/>
                  </a:lnTo>
                  <a:lnTo>
                    <a:pt x="4013" y="6639"/>
                  </a:lnTo>
                  <a:lnTo>
                    <a:pt x="4338" y="6580"/>
                  </a:lnTo>
                  <a:lnTo>
                    <a:pt x="4662" y="6462"/>
                  </a:lnTo>
                  <a:lnTo>
                    <a:pt x="4957" y="6315"/>
                  </a:lnTo>
                  <a:lnTo>
                    <a:pt x="5223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1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2"/>
                  </a:lnTo>
                  <a:lnTo>
                    <a:pt x="6551" y="4367"/>
                  </a:lnTo>
                  <a:lnTo>
                    <a:pt x="6639" y="4043"/>
                  </a:lnTo>
                  <a:lnTo>
                    <a:pt x="6698" y="3689"/>
                  </a:lnTo>
                  <a:lnTo>
                    <a:pt x="6698" y="3364"/>
                  </a:lnTo>
                  <a:lnTo>
                    <a:pt x="6698" y="3010"/>
                  </a:lnTo>
                  <a:lnTo>
                    <a:pt x="6639" y="2685"/>
                  </a:lnTo>
                  <a:lnTo>
                    <a:pt x="6551" y="2361"/>
                  </a:lnTo>
                  <a:lnTo>
                    <a:pt x="6433" y="203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1" y="1210"/>
                  </a:lnTo>
                  <a:lnTo>
                    <a:pt x="5725" y="974"/>
                  </a:lnTo>
                  <a:lnTo>
                    <a:pt x="5489" y="767"/>
                  </a:lnTo>
                  <a:lnTo>
                    <a:pt x="5223" y="561"/>
                  </a:lnTo>
                  <a:lnTo>
                    <a:pt x="4957" y="413"/>
                  </a:lnTo>
                  <a:lnTo>
                    <a:pt x="4662" y="266"/>
                  </a:lnTo>
                  <a:lnTo>
                    <a:pt x="4338" y="148"/>
                  </a:lnTo>
                  <a:lnTo>
                    <a:pt x="4013" y="59"/>
                  </a:lnTo>
                  <a:lnTo>
                    <a:pt x="3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 flipH="1">
              <a:off x="3047511" y="2780691"/>
              <a:ext cx="56171" cy="56414"/>
            </a:xfrm>
            <a:custGeom>
              <a:rect b="b" l="l" r="r" t="t"/>
              <a:pathLst>
                <a:path extrusionOk="0" h="6728" w="6699">
                  <a:moveTo>
                    <a:pt x="3011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37" y="266"/>
                  </a:lnTo>
                  <a:lnTo>
                    <a:pt x="1742" y="413"/>
                  </a:lnTo>
                  <a:lnTo>
                    <a:pt x="1476" y="561"/>
                  </a:lnTo>
                  <a:lnTo>
                    <a:pt x="1211" y="767"/>
                  </a:lnTo>
                  <a:lnTo>
                    <a:pt x="975" y="974"/>
                  </a:lnTo>
                  <a:lnTo>
                    <a:pt x="768" y="1210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66" y="2036"/>
                  </a:lnTo>
                  <a:lnTo>
                    <a:pt x="148" y="2361"/>
                  </a:lnTo>
                  <a:lnTo>
                    <a:pt x="60" y="2685"/>
                  </a:lnTo>
                  <a:lnTo>
                    <a:pt x="1" y="3010"/>
                  </a:lnTo>
                  <a:lnTo>
                    <a:pt x="1" y="3364"/>
                  </a:lnTo>
                  <a:lnTo>
                    <a:pt x="1" y="3689"/>
                  </a:lnTo>
                  <a:lnTo>
                    <a:pt x="60" y="4043"/>
                  </a:lnTo>
                  <a:lnTo>
                    <a:pt x="148" y="4367"/>
                  </a:lnTo>
                  <a:lnTo>
                    <a:pt x="266" y="4662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8" y="5489"/>
                  </a:lnTo>
                  <a:lnTo>
                    <a:pt x="975" y="5725"/>
                  </a:lnTo>
                  <a:lnTo>
                    <a:pt x="1211" y="5961"/>
                  </a:lnTo>
                  <a:lnTo>
                    <a:pt x="1476" y="6138"/>
                  </a:lnTo>
                  <a:lnTo>
                    <a:pt x="1742" y="6315"/>
                  </a:lnTo>
                  <a:lnTo>
                    <a:pt x="2037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11" y="6698"/>
                  </a:lnTo>
                  <a:lnTo>
                    <a:pt x="3335" y="6728"/>
                  </a:lnTo>
                  <a:lnTo>
                    <a:pt x="3689" y="6698"/>
                  </a:lnTo>
                  <a:lnTo>
                    <a:pt x="4014" y="6639"/>
                  </a:lnTo>
                  <a:lnTo>
                    <a:pt x="4338" y="6580"/>
                  </a:lnTo>
                  <a:lnTo>
                    <a:pt x="4663" y="6462"/>
                  </a:lnTo>
                  <a:lnTo>
                    <a:pt x="4958" y="6315"/>
                  </a:lnTo>
                  <a:lnTo>
                    <a:pt x="5224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2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2"/>
                  </a:lnTo>
                  <a:lnTo>
                    <a:pt x="6551" y="4367"/>
                  </a:lnTo>
                  <a:lnTo>
                    <a:pt x="6640" y="4043"/>
                  </a:lnTo>
                  <a:lnTo>
                    <a:pt x="6699" y="3689"/>
                  </a:lnTo>
                  <a:lnTo>
                    <a:pt x="6699" y="3364"/>
                  </a:lnTo>
                  <a:lnTo>
                    <a:pt x="6699" y="3010"/>
                  </a:lnTo>
                  <a:lnTo>
                    <a:pt x="6640" y="2685"/>
                  </a:lnTo>
                  <a:lnTo>
                    <a:pt x="6551" y="2361"/>
                  </a:lnTo>
                  <a:lnTo>
                    <a:pt x="6433" y="203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2" y="1210"/>
                  </a:lnTo>
                  <a:lnTo>
                    <a:pt x="5725" y="974"/>
                  </a:lnTo>
                  <a:lnTo>
                    <a:pt x="5489" y="767"/>
                  </a:lnTo>
                  <a:lnTo>
                    <a:pt x="5224" y="561"/>
                  </a:lnTo>
                  <a:lnTo>
                    <a:pt x="4958" y="413"/>
                  </a:lnTo>
                  <a:lnTo>
                    <a:pt x="4663" y="266"/>
                  </a:lnTo>
                  <a:lnTo>
                    <a:pt x="4338" y="148"/>
                  </a:lnTo>
                  <a:lnTo>
                    <a:pt x="4014" y="59"/>
                  </a:lnTo>
                  <a:lnTo>
                    <a:pt x="3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 flipH="1">
              <a:off x="3688820" y="2868767"/>
              <a:ext cx="56423" cy="56423"/>
            </a:xfrm>
            <a:custGeom>
              <a:rect b="b" l="l" r="r" t="t"/>
              <a:pathLst>
                <a:path extrusionOk="0" h="6729" w="6729">
                  <a:moveTo>
                    <a:pt x="3365" y="1"/>
                  </a:moveTo>
                  <a:lnTo>
                    <a:pt x="3040" y="30"/>
                  </a:lnTo>
                  <a:lnTo>
                    <a:pt x="2686" y="60"/>
                  </a:lnTo>
                  <a:lnTo>
                    <a:pt x="2362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6" y="562"/>
                  </a:lnTo>
                  <a:lnTo>
                    <a:pt x="1240" y="768"/>
                  </a:lnTo>
                  <a:lnTo>
                    <a:pt x="1004" y="975"/>
                  </a:lnTo>
                  <a:lnTo>
                    <a:pt x="768" y="1211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7" y="2066"/>
                  </a:lnTo>
                  <a:lnTo>
                    <a:pt x="149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1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49" y="4368"/>
                  </a:lnTo>
                  <a:lnTo>
                    <a:pt x="267" y="4663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62" y="6581"/>
                  </a:lnTo>
                  <a:lnTo>
                    <a:pt x="2686" y="6670"/>
                  </a:lnTo>
                  <a:lnTo>
                    <a:pt x="3040" y="6699"/>
                  </a:lnTo>
                  <a:lnTo>
                    <a:pt x="3365" y="6729"/>
                  </a:lnTo>
                  <a:lnTo>
                    <a:pt x="3719" y="6699"/>
                  </a:lnTo>
                  <a:lnTo>
                    <a:pt x="4043" y="6670"/>
                  </a:lnTo>
                  <a:lnTo>
                    <a:pt x="4368" y="6581"/>
                  </a:lnTo>
                  <a:lnTo>
                    <a:pt x="4693" y="6463"/>
                  </a:lnTo>
                  <a:lnTo>
                    <a:pt x="4988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16" y="4958"/>
                  </a:lnTo>
                  <a:lnTo>
                    <a:pt x="6463" y="4663"/>
                  </a:lnTo>
                  <a:lnTo>
                    <a:pt x="6581" y="4368"/>
                  </a:lnTo>
                  <a:lnTo>
                    <a:pt x="6670" y="4043"/>
                  </a:lnTo>
                  <a:lnTo>
                    <a:pt x="6729" y="3719"/>
                  </a:lnTo>
                  <a:lnTo>
                    <a:pt x="6729" y="3365"/>
                  </a:lnTo>
                  <a:lnTo>
                    <a:pt x="6729" y="3011"/>
                  </a:lnTo>
                  <a:lnTo>
                    <a:pt x="6670" y="2686"/>
                  </a:lnTo>
                  <a:lnTo>
                    <a:pt x="6581" y="2361"/>
                  </a:lnTo>
                  <a:lnTo>
                    <a:pt x="6463" y="2066"/>
                  </a:lnTo>
                  <a:lnTo>
                    <a:pt x="6316" y="1771"/>
                  </a:lnTo>
                  <a:lnTo>
                    <a:pt x="6168" y="1476"/>
                  </a:lnTo>
                  <a:lnTo>
                    <a:pt x="5961" y="1211"/>
                  </a:lnTo>
                  <a:lnTo>
                    <a:pt x="5755" y="975"/>
                  </a:lnTo>
                  <a:lnTo>
                    <a:pt x="5519" y="768"/>
                  </a:lnTo>
                  <a:lnTo>
                    <a:pt x="5253" y="562"/>
                  </a:lnTo>
                  <a:lnTo>
                    <a:pt x="4988" y="414"/>
                  </a:lnTo>
                  <a:lnTo>
                    <a:pt x="4693" y="266"/>
                  </a:lnTo>
                  <a:lnTo>
                    <a:pt x="4368" y="148"/>
                  </a:lnTo>
                  <a:lnTo>
                    <a:pt x="4043" y="60"/>
                  </a:lnTo>
                  <a:lnTo>
                    <a:pt x="3719" y="3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 flipH="1">
              <a:off x="3586632" y="2868767"/>
              <a:ext cx="56423" cy="56423"/>
            </a:xfrm>
            <a:custGeom>
              <a:rect b="b" l="l" r="r" t="t"/>
              <a:pathLst>
                <a:path extrusionOk="0" h="6729" w="6729">
                  <a:moveTo>
                    <a:pt x="3364" y="1"/>
                  </a:moveTo>
                  <a:lnTo>
                    <a:pt x="3040" y="30"/>
                  </a:lnTo>
                  <a:lnTo>
                    <a:pt x="2686" y="60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5" y="562"/>
                  </a:lnTo>
                  <a:lnTo>
                    <a:pt x="1240" y="768"/>
                  </a:lnTo>
                  <a:lnTo>
                    <a:pt x="1004" y="975"/>
                  </a:lnTo>
                  <a:lnTo>
                    <a:pt x="768" y="1211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66"/>
                  </a:lnTo>
                  <a:lnTo>
                    <a:pt x="178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1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78" y="4368"/>
                  </a:lnTo>
                  <a:lnTo>
                    <a:pt x="266" y="4663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61" y="6581"/>
                  </a:lnTo>
                  <a:lnTo>
                    <a:pt x="2686" y="6670"/>
                  </a:lnTo>
                  <a:lnTo>
                    <a:pt x="3040" y="6699"/>
                  </a:lnTo>
                  <a:lnTo>
                    <a:pt x="3364" y="6729"/>
                  </a:lnTo>
                  <a:lnTo>
                    <a:pt x="3718" y="6699"/>
                  </a:lnTo>
                  <a:lnTo>
                    <a:pt x="4043" y="6670"/>
                  </a:lnTo>
                  <a:lnTo>
                    <a:pt x="4368" y="6581"/>
                  </a:lnTo>
                  <a:lnTo>
                    <a:pt x="4692" y="6463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3"/>
                  </a:lnTo>
                  <a:lnTo>
                    <a:pt x="6581" y="4368"/>
                  </a:lnTo>
                  <a:lnTo>
                    <a:pt x="6669" y="4043"/>
                  </a:lnTo>
                  <a:lnTo>
                    <a:pt x="6728" y="3719"/>
                  </a:lnTo>
                  <a:lnTo>
                    <a:pt x="6728" y="3365"/>
                  </a:lnTo>
                  <a:lnTo>
                    <a:pt x="6728" y="3011"/>
                  </a:lnTo>
                  <a:lnTo>
                    <a:pt x="6669" y="2686"/>
                  </a:lnTo>
                  <a:lnTo>
                    <a:pt x="6581" y="2361"/>
                  </a:lnTo>
                  <a:lnTo>
                    <a:pt x="6463" y="206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1"/>
                  </a:lnTo>
                  <a:lnTo>
                    <a:pt x="5754" y="975"/>
                  </a:lnTo>
                  <a:lnTo>
                    <a:pt x="5518" y="768"/>
                  </a:lnTo>
                  <a:lnTo>
                    <a:pt x="5253" y="562"/>
                  </a:lnTo>
                  <a:lnTo>
                    <a:pt x="4987" y="414"/>
                  </a:lnTo>
                  <a:lnTo>
                    <a:pt x="4692" y="266"/>
                  </a:lnTo>
                  <a:lnTo>
                    <a:pt x="4368" y="148"/>
                  </a:lnTo>
                  <a:lnTo>
                    <a:pt x="4043" y="60"/>
                  </a:lnTo>
                  <a:lnTo>
                    <a:pt x="3718" y="30"/>
                  </a:lnTo>
                  <a:lnTo>
                    <a:pt x="3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 flipH="1">
              <a:off x="3484453" y="2868767"/>
              <a:ext cx="56414" cy="56423"/>
            </a:xfrm>
            <a:custGeom>
              <a:rect b="b" l="l" r="r" t="t"/>
              <a:pathLst>
                <a:path extrusionOk="0" h="6729" w="6728">
                  <a:moveTo>
                    <a:pt x="3364" y="1"/>
                  </a:moveTo>
                  <a:lnTo>
                    <a:pt x="3039" y="30"/>
                  </a:lnTo>
                  <a:lnTo>
                    <a:pt x="2685" y="60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5" y="562"/>
                  </a:lnTo>
                  <a:lnTo>
                    <a:pt x="1239" y="768"/>
                  </a:lnTo>
                  <a:lnTo>
                    <a:pt x="1003" y="975"/>
                  </a:lnTo>
                  <a:lnTo>
                    <a:pt x="767" y="1211"/>
                  </a:lnTo>
                  <a:lnTo>
                    <a:pt x="590" y="1476"/>
                  </a:lnTo>
                  <a:lnTo>
                    <a:pt x="413" y="1771"/>
                  </a:lnTo>
                  <a:lnTo>
                    <a:pt x="266" y="2066"/>
                  </a:lnTo>
                  <a:lnTo>
                    <a:pt x="177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0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77" y="4368"/>
                  </a:lnTo>
                  <a:lnTo>
                    <a:pt x="266" y="4663"/>
                  </a:lnTo>
                  <a:lnTo>
                    <a:pt x="413" y="4958"/>
                  </a:lnTo>
                  <a:lnTo>
                    <a:pt x="590" y="5253"/>
                  </a:lnTo>
                  <a:lnTo>
                    <a:pt x="767" y="5489"/>
                  </a:lnTo>
                  <a:lnTo>
                    <a:pt x="1003" y="5725"/>
                  </a:lnTo>
                  <a:lnTo>
                    <a:pt x="1239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61" y="6581"/>
                  </a:lnTo>
                  <a:lnTo>
                    <a:pt x="2685" y="6670"/>
                  </a:lnTo>
                  <a:lnTo>
                    <a:pt x="3039" y="6699"/>
                  </a:lnTo>
                  <a:lnTo>
                    <a:pt x="3364" y="6729"/>
                  </a:lnTo>
                  <a:lnTo>
                    <a:pt x="3718" y="6699"/>
                  </a:lnTo>
                  <a:lnTo>
                    <a:pt x="4043" y="6670"/>
                  </a:lnTo>
                  <a:lnTo>
                    <a:pt x="4367" y="6581"/>
                  </a:lnTo>
                  <a:lnTo>
                    <a:pt x="4692" y="6463"/>
                  </a:lnTo>
                  <a:lnTo>
                    <a:pt x="4987" y="6315"/>
                  </a:lnTo>
                  <a:lnTo>
                    <a:pt x="5252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7" y="5253"/>
                  </a:lnTo>
                  <a:lnTo>
                    <a:pt x="6344" y="4958"/>
                  </a:lnTo>
                  <a:lnTo>
                    <a:pt x="6462" y="4663"/>
                  </a:lnTo>
                  <a:lnTo>
                    <a:pt x="6580" y="4368"/>
                  </a:lnTo>
                  <a:lnTo>
                    <a:pt x="6669" y="4043"/>
                  </a:lnTo>
                  <a:lnTo>
                    <a:pt x="6728" y="3719"/>
                  </a:lnTo>
                  <a:lnTo>
                    <a:pt x="6728" y="3365"/>
                  </a:lnTo>
                  <a:lnTo>
                    <a:pt x="6728" y="3011"/>
                  </a:lnTo>
                  <a:lnTo>
                    <a:pt x="6669" y="2686"/>
                  </a:lnTo>
                  <a:lnTo>
                    <a:pt x="6580" y="2361"/>
                  </a:lnTo>
                  <a:lnTo>
                    <a:pt x="6462" y="2066"/>
                  </a:lnTo>
                  <a:lnTo>
                    <a:pt x="6344" y="1771"/>
                  </a:lnTo>
                  <a:lnTo>
                    <a:pt x="6167" y="1476"/>
                  </a:lnTo>
                  <a:lnTo>
                    <a:pt x="5961" y="1211"/>
                  </a:lnTo>
                  <a:lnTo>
                    <a:pt x="5754" y="975"/>
                  </a:lnTo>
                  <a:lnTo>
                    <a:pt x="5518" y="768"/>
                  </a:lnTo>
                  <a:lnTo>
                    <a:pt x="5252" y="562"/>
                  </a:lnTo>
                  <a:lnTo>
                    <a:pt x="4987" y="414"/>
                  </a:lnTo>
                  <a:lnTo>
                    <a:pt x="4692" y="266"/>
                  </a:lnTo>
                  <a:lnTo>
                    <a:pt x="4367" y="148"/>
                  </a:lnTo>
                  <a:lnTo>
                    <a:pt x="4043" y="60"/>
                  </a:lnTo>
                  <a:lnTo>
                    <a:pt x="3718" y="30"/>
                  </a:lnTo>
                  <a:lnTo>
                    <a:pt x="3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 flipH="1">
              <a:off x="3382265" y="2868767"/>
              <a:ext cx="56423" cy="56423"/>
            </a:xfrm>
            <a:custGeom>
              <a:rect b="b" l="l" r="r" t="t"/>
              <a:pathLst>
                <a:path extrusionOk="0" h="6729" w="6729">
                  <a:moveTo>
                    <a:pt x="3365" y="1"/>
                  </a:moveTo>
                  <a:lnTo>
                    <a:pt x="3040" y="30"/>
                  </a:lnTo>
                  <a:lnTo>
                    <a:pt x="2686" y="60"/>
                  </a:lnTo>
                  <a:lnTo>
                    <a:pt x="2391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6" y="562"/>
                  </a:lnTo>
                  <a:lnTo>
                    <a:pt x="1240" y="768"/>
                  </a:lnTo>
                  <a:lnTo>
                    <a:pt x="1004" y="975"/>
                  </a:lnTo>
                  <a:lnTo>
                    <a:pt x="768" y="1211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66"/>
                  </a:lnTo>
                  <a:lnTo>
                    <a:pt x="178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1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78" y="4368"/>
                  </a:lnTo>
                  <a:lnTo>
                    <a:pt x="266" y="4663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91" y="6581"/>
                  </a:lnTo>
                  <a:lnTo>
                    <a:pt x="2686" y="6670"/>
                  </a:lnTo>
                  <a:lnTo>
                    <a:pt x="3040" y="6699"/>
                  </a:lnTo>
                  <a:lnTo>
                    <a:pt x="3365" y="6729"/>
                  </a:lnTo>
                  <a:lnTo>
                    <a:pt x="3719" y="6699"/>
                  </a:lnTo>
                  <a:lnTo>
                    <a:pt x="4043" y="6670"/>
                  </a:lnTo>
                  <a:lnTo>
                    <a:pt x="4368" y="6581"/>
                  </a:lnTo>
                  <a:lnTo>
                    <a:pt x="4692" y="6463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3"/>
                  </a:lnTo>
                  <a:lnTo>
                    <a:pt x="6581" y="4368"/>
                  </a:lnTo>
                  <a:lnTo>
                    <a:pt x="6669" y="4043"/>
                  </a:lnTo>
                  <a:lnTo>
                    <a:pt x="6728" y="3719"/>
                  </a:lnTo>
                  <a:lnTo>
                    <a:pt x="6728" y="3365"/>
                  </a:lnTo>
                  <a:lnTo>
                    <a:pt x="6728" y="3011"/>
                  </a:lnTo>
                  <a:lnTo>
                    <a:pt x="6669" y="2686"/>
                  </a:lnTo>
                  <a:lnTo>
                    <a:pt x="6581" y="2361"/>
                  </a:lnTo>
                  <a:lnTo>
                    <a:pt x="6463" y="206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1"/>
                  </a:lnTo>
                  <a:lnTo>
                    <a:pt x="5755" y="975"/>
                  </a:lnTo>
                  <a:lnTo>
                    <a:pt x="5519" y="768"/>
                  </a:lnTo>
                  <a:lnTo>
                    <a:pt x="5253" y="562"/>
                  </a:lnTo>
                  <a:lnTo>
                    <a:pt x="4987" y="414"/>
                  </a:lnTo>
                  <a:lnTo>
                    <a:pt x="4692" y="266"/>
                  </a:lnTo>
                  <a:lnTo>
                    <a:pt x="4368" y="148"/>
                  </a:lnTo>
                  <a:lnTo>
                    <a:pt x="4043" y="60"/>
                  </a:lnTo>
                  <a:lnTo>
                    <a:pt x="3719" y="3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 flipH="1">
              <a:off x="3280085" y="2868767"/>
              <a:ext cx="56171" cy="56423"/>
            </a:xfrm>
            <a:custGeom>
              <a:rect b="b" l="l" r="r" t="t"/>
              <a:pathLst>
                <a:path extrusionOk="0" h="6729" w="6699">
                  <a:moveTo>
                    <a:pt x="3335" y="1"/>
                  </a:moveTo>
                  <a:lnTo>
                    <a:pt x="3011" y="30"/>
                  </a:lnTo>
                  <a:lnTo>
                    <a:pt x="2656" y="60"/>
                  </a:lnTo>
                  <a:lnTo>
                    <a:pt x="2361" y="148"/>
                  </a:lnTo>
                  <a:lnTo>
                    <a:pt x="2037" y="266"/>
                  </a:lnTo>
                  <a:lnTo>
                    <a:pt x="1742" y="414"/>
                  </a:lnTo>
                  <a:lnTo>
                    <a:pt x="1476" y="562"/>
                  </a:lnTo>
                  <a:lnTo>
                    <a:pt x="1211" y="768"/>
                  </a:lnTo>
                  <a:lnTo>
                    <a:pt x="975" y="975"/>
                  </a:lnTo>
                  <a:lnTo>
                    <a:pt x="768" y="1211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37" y="2066"/>
                  </a:lnTo>
                  <a:lnTo>
                    <a:pt x="148" y="2361"/>
                  </a:lnTo>
                  <a:lnTo>
                    <a:pt x="60" y="2686"/>
                  </a:lnTo>
                  <a:lnTo>
                    <a:pt x="1" y="3011"/>
                  </a:lnTo>
                  <a:lnTo>
                    <a:pt x="1" y="3365"/>
                  </a:lnTo>
                  <a:lnTo>
                    <a:pt x="1" y="3719"/>
                  </a:lnTo>
                  <a:lnTo>
                    <a:pt x="60" y="4043"/>
                  </a:lnTo>
                  <a:lnTo>
                    <a:pt x="148" y="4368"/>
                  </a:lnTo>
                  <a:lnTo>
                    <a:pt x="237" y="4663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8" y="5489"/>
                  </a:lnTo>
                  <a:lnTo>
                    <a:pt x="975" y="5725"/>
                  </a:lnTo>
                  <a:lnTo>
                    <a:pt x="1211" y="5961"/>
                  </a:lnTo>
                  <a:lnTo>
                    <a:pt x="1476" y="6138"/>
                  </a:lnTo>
                  <a:lnTo>
                    <a:pt x="1742" y="6315"/>
                  </a:lnTo>
                  <a:lnTo>
                    <a:pt x="2037" y="6463"/>
                  </a:lnTo>
                  <a:lnTo>
                    <a:pt x="2361" y="6581"/>
                  </a:lnTo>
                  <a:lnTo>
                    <a:pt x="2656" y="6670"/>
                  </a:lnTo>
                  <a:lnTo>
                    <a:pt x="3011" y="6699"/>
                  </a:lnTo>
                  <a:lnTo>
                    <a:pt x="3335" y="6729"/>
                  </a:lnTo>
                  <a:lnTo>
                    <a:pt x="3689" y="6699"/>
                  </a:lnTo>
                  <a:lnTo>
                    <a:pt x="4014" y="6670"/>
                  </a:lnTo>
                  <a:lnTo>
                    <a:pt x="4338" y="6581"/>
                  </a:lnTo>
                  <a:lnTo>
                    <a:pt x="4663" y="6463"/>
                  </a:lnTo>
                  <a:lnTo>
                    <a:pt x="4958" y="6315"/>
                  </a:lnTo>
                  <a:lnTo>
                    <a:pt x="5224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2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3"/>
                  </a:lnTo>
                  <a:lnTo>
                    <a:pt x="6551" y="4368"/>
                  </a:lnTo>
                  <a:lnTo>
                    <a:pt x="6640" y="4043"/>
                  </a:lnTo>
                  <a:lnTo>
                    <a:pt x="6699" y="3719"/>
                  </a:lnTo>
                  <a:lnTo>
                    <a:pt x="6699" y="3365"/>
                  </a:lnTo>
                  <a:lnTo>
                    <a:pt x="6699" y="3011"/>
                  </a:lnTo>
                  <a:lnTo>
                    <a:pt x="6640" y="2686"/>
                  </a:lnTo>
                  <a:lnTo>
                    <a:pt x="6551" y="2361"/>
                  </a:lnTo>
                  <a:lnTo>
                    <a:pt x="6433" y="206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2" y="1211"/>
                  </a:lnTo>
                  <a:lnTo>
                    <a:pt x="5725" y="975"/>
                  </a:lnTo>
                  <a:lnTo>
                    <a:pt x="5489" y="768"/>
                  </a:lnTo>
                  <a:lnTo>
                    <a:pt x="5224" y="562"/>
                  </a:lnTo>
                  <a:lnTo>
                    <a:pt x="4958" y="414"/>
                  </a:lnTo>
                  <a:lnTo>
                    <a:pt x="4663" y="266"/>
                  </a:lnTo>
                  <a:lnTo>
                    <a:pt x="4338" y="148"/>
                  </a:lnTo>
                  <a:lnTo>
                    <a:pt x="4014" y="60"/>
                  </a:lnTo>
                  <a:lnTo>
                    <a:pt x="3689" y="30"/>
                  </a:lnTo>
                  <a:lnTo>
                    <a:pt x="3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 flipH="1">
              <a:off x="3177897" y="2868767"/>
              <a:ext cx="56171" cy="56423"/>
            </a:xfrm>
            <a:custGeom>
              <a:rect b="b" l="l" r="r" t="t"/>
              <a:pathLst>
                <a:path extrusionOk="0" h="6729" w="6699">
                  <a:moveTo>
                    <a:pt x="3364" y="1"/>
                  </a:moveTo>
                  <a:lnTo>
                    <a:pt x="3010" y="30"/>
                  </a:lnTo>
                  <a:lnTo>
                    <a:pt x="2686" y="60"/>
                  </a:lnTo>
                  <a:lnTo>
                    <a:pt x="2361" y="148"/>
                  </a:lnTo>
                  <a:lnTo>
                    <a:pt x="2036" y="266"/>
                  </a:lnTo>
                  <a:lnTo>
                    <a:pt x="1741" y="414"/>
                  </a:lnTo>
                  <a:lnTo>
                    <a:pt x="1476" y="562"/>
                  </a:lnTo>
                  <a:lnTo>
                    <a:pt x="1210" y="768"/>
                  </a:lnTo>
                  <a:lnTo>
                    <a:pt x="974" y="975"/>
                  </a:lnTo>
                  <a:lnTo>
                    <a:pt x="768" y="1211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66" y="2066"/>
                  </a:lnTo>
                  <a:lnTo>
                    <a:pt x="148" y="2361"/>
                  </a:lnTo>
                  <a:lnTo>
                    <a:pt x="59" y="2686"/>
                  </a:lnTo>
                  <a:lnTo>
                    <a:pt x="0" y="3011"/>
                  </a:lnTo>
                  <a:lnTo>
                    <a:pt x="0" y="3365"/>
                  </a:lnTo>
                  <a:lnTo>
                    <a:pt x="0" y="3719"/>
                  </a:lnTo>
                  <a:lnTo>
                    <a:pt x="59" y="4043"/>
                  </a:lnTo>
                  <a:lnTo>
                    <a:pt x="148" y="4368"/>
                  </a:lnTo>
                  <a:lnTo>
                    <a:pt x="266" y="4663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8" y="5489"/>
                  </a:lnTo>
                  <a:lnTo>
                    <a:pt x="974" y="5725"/>
                  </a:lnTo>
                  <a:lnTo>
                    <a:pt x="1210" y="5961"/>
                  </a:lnTo>
                  <a:lnTo>
                    <a:pt x="1476" y="6138"/>
                  </a:lnTo>
                  <a:lnTo>
                    <a:pt x="1741" y="6315"/>
                  </a:lnTo>
                  <a:lnTo>
                    <a:pt x="2036" y="6463"/>
                  </a:lnTo>
                  <a:lnTo>
                    <a:pt x="2361" y="6581"/>
                  </a:lnTo>
                  <a:lnTo>
                    <a:pt x="2686" y="6670"/>
                  </a:lnTo>
                  <a:lnTo>
                    <a:pt x="3010" y="6699"/>
                  </a:lnTo>
                  <a:lnTo>
                    <a:pt x="3364" y="6729"/>
                  </a:lnTo>
                  <a:lnTo>
                    <a:pt x="3689" y="6699"/>
                  </a:lnTo>
                  <a:lnTo>
                    <a:pt x="4013" y="6670"/>
                  </a:lnTo>
                  <a:lnTo>
                    <a:pt x="4338" y="6581"/>
                  </a:lnTo>
                  <a:lnTo>
                    <a:pt x="4663" y="6463"/>
                  </a:lnTo>
                  <a:lnTo>
                    <a:pt x="4958" y="6315"/>
                  </a:lnTo>
                  <a:lnTo>
                    <a:pt x="5223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1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3"/>
                  </a:lnTo>
                  <a:lnTo>
                    <a:pt x="6551" y="4368"/>
                  </a:lnTo>
                  <a:lnTo>
                    <a:pt x="6640" y="4043"/>
                  </a:lnTo>
                  <a:lnTo>
                    <a:pt x="6699" y="3719"/>
                  </a:lnTo>
                  <a:lnTo>
                    <a:pt x="6699" y="3365"/>
                  </a:lnTo>
                  <a:lnTo>
                    <a:pt x="6699" y="3011"/>
                  </a:lnTo>
                  <a:lnTo>
                    <a:pt x="6640" y="2686"/>
                  </a:lnTo>
                  <a:lnTo>
                    <a:pt x="6551" y="2361"/>
                  </a:lnTo>
                  <a:lnTo>
                    <a:pt x="6433" y="206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1" y="1211"/>
                  </a:lnTo>
                  <a:lnTo>
                    <a:pt x="5725" y="975"/>
                  </a:lnTo>
                  <a:lnTo>
                    <a:pt x="5489" y="768"/>
                  </a:lnTo>
                  <a:lnTo>
                    <a:pt x="5223" y="562"/>
                  </a:lnTo>
                  <a:lnTo>
                    <a:pt x="4958" y="414"/>
                  </a:lnTo>
                  <a:lnTo>
                    <a:pt x="4663" y="266"/>
                  </a:lnTo>
                  <a:lnTo>
                    <a:pt x="4338" y="148"/>
                  </a:lnTo>
                  <a:lnTo>
                    <a:pt x="4013" y="60"/>
                  </a:lnTo>
                  <a:lnTo>
                    <a:pt x="3689" y="30"/>
                  </a:lnTo>
                  <a:lnTo>
                    <a:pt x="3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 flipH="1">
              <a:off x="3075709" y="2868767"/>
              <a:ext cx="56179" cy="56423"/>
            </a:xfrm>
            <a:custGeom>
              <a:rect b="b" l="l" r="r" t="t"/>
              <a:pathLst>
                <a:path extrusionOk="0" h="6729" w="6700">
                  <a:moveTo>
                    <a:pt x="3365" y="1"/>
                  </a:moveTo>
                  <a:lnTo>
                    <a:pt x="3011" y="30"/>
                  </a:lnTo>
                  <a:lnTo>
                    <a:pt x="2686" y="60"/>
                  </a:lnTo>
                  <a:lnTo>
                    <a:pt x="2362" y="148"/>
                  </a:lnTo>
                  <a:lnTo>
                    <a:pt x="2037" y="266"/>
                  </a:lnTo>
                  <a:lnTo>
                    <a:pt x="1742" y="414"/>
                  </a:lnTo>
                  <a:lnTo>
                    <a:pt x="1476" y="562"/>
                  </a:lnTo>
                  <a:lnTo>
                    <a:pt x="1211" y="768"/>
                  </a:lnTo>
                  <a:lnTo>
                    <a:pt x="975" y="975"/>
                  </a:lnTo>
                  <a:lnTo>
                    <a:pt x="768" y="1211"/>
                  </a:lnTo>
                  <a:lnTo>
                    <a:pt x="562" y="1476"/>
                  </a:lnTo>
                  <a:lnTo>
                    <a:pt x="385" y="1771"/>
                  </a:lnTo>
                  <a:lnTo>
                    <a:pt x="266" y="2066"/>
                  </a:lnTo>
                  <a:lnTo>
                    <a:pt x="148" y="2361"/>
                  </a:lnTo>
                  <a:lnTo>
                    <a:pt x="60" y="2686"/>
                  </a:lnTo>
                  <a:lnTo>
                    <a:pt x="1" y="3011"/>
                  </a:lnTo>
                  <a:lnTo>
                    <a:pt x="1" y="3365"/>
                  </a:lnTo>
                  <a:lnTo>
                    <a:pt x="1" y="3719"/>
                  </a:lnTo>
                  <a:lnTo>
                    <a:pt x="60" y="4043"/>
                  </a:lnTo>
                  <a:lnTo>
                    <a:pt x="148" y="4368"/>
                  </a:lnTo>
                  <a:lnTo>
                    <a:pt x="266" y="4663"/>
                  </a:lnTo>
                  <a:lnTo>
                    <a:pt x="385" y="4958"/>
                  </a:lnTo>
                  <a:lnTo>
                    <a:pt x="562" y="5253"/>
                  </a:lnTo>
                  <a:lnTo>
                    <a:pt x="768" y="5489"/>
                  </a:lnTo>
                  <a:lnTo>
                    <a:pt x="975" y="5725"/>
                  </a:lnTo>
                  <a:lnTo>
                    <a:pt x="1211" y="5961"/>
                  </a:lnTo>
                  <a:lnTo>
                    <a:pt x="1476" y="6138"/>
                  </a:lnTo>
                  <a:lnTo>
                    <a:pt x="1742" y="6315"/>
                  </a:lnTo>
                  <a:lnTo>
                    <a:pt x="2037" y="6463"/>
                  </a:lnTo>
                  <a:lnTo>
                    <a:pt x="2362" y="6581"/>
                  </a:lnTo>
                  <a:lnTo>
                    <a:pt x="2686" y="6670"/>
                  </a:lnTo>
                  <a:lnTo>
                    <a:pt x="3011" y="6699"/>
                  </a:lnTo>
                  <a:lnTo>
                    <a:pt x="3365" y="6729"/>
                  </a:lnTo>
                  <a:lnTo>
                    <a:pt x="3689" y="6699"/>
                  </a:lnTo>
                  <a:lnTo>
                    <a:pt x="4043" y="6670"/>
                  </a:lnTo>
                  <a:lnTo>
                    <a:pt x="4339" y="6581"/>
                  </a:lnTo>
                  <a:lnTo>
                    <a:pt x="4663" y="6463"/>
                  </a:lnTo>
                  <a:lnTo>
                    <a:pt x="4958" y="6315"/>
                  </a:lnTo>
                  <a:lnTo>
                    <a:pt x="5224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2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63" y="4663"/>
                  </a:lnTo>
                  <a:lnTo>
                    <a:pt x="6552" y="4368"/>
                  </a:lnTo>
                  <a:lnTo>
                    <a:pt x="6640" y="4043"/>
                  </a:lnTo>
                  <a:lnTo>
                    <a:pt x="6699" y="3719"/>
                  </a:lnTo>
                  <a:lnTo>
                    <a:pt x="6699" y="3365"/>
                  </a:lnTo>
                  <a:lnTo>
                    <a:pt x="6699" y="3011"/>
                  </a:lnTo>
                  <a:lnTo>
                    <a:pt x="6640" y="2686"/>
                  </a:lnTo>
                  <a:lnTo>
                    <a:pt x="6552" y="2361"/>
                  </a:lnTo>
                  <a:lnTo>
                    <a:pt x="6463" y="206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2" y="1211"/>
                  </a:lnTo>
                  <a:lnTo>
                    <a:pt x="5725" y="975"/>
                  </a:lnTo>
                  <a:lnTo>
                    <a:pt x="5489" y="768"/>
                  </a:lnTo>
                  <a:lnTo>
                    <a:pt x="5224" y="562"/>
                  </a:lnTo>
                  <a:lnTo>
                    <a:pt x="4958" y="414"/>
                  </a:lnTo>
                  <a:lnTo>
                    <a:pt x="4663" y="266"/>
                  </a:lnTo>
                  <a:lnTo>
                    <a:pt x="4339" y="148"/>
                  </a:lnTo>
                  <a:lnTo>
                    <a:pt x="4043" y="60"/>
                  </a:lnTo>
                  <a:lnTo>
                    <a:pt x="3689" y="3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 flipH="1">
              <a:off x="3873148" y="2671577"/>
              <a:ext cx="389944" cy="77201"/>
            </a:xfrm>
            <a:custGeom>
              <a:rect b="b" l="l" r="r" t="t"/>
              <a:pathLst>
                <a:path extrusionOk="0" h="9207" w="46505">
                  <a:moveTo>
                    <a:pt x="4161" y="1"/>
                  </a:moveTo>
                  <a:lnTo>
                    <a:pt x="3689" y="89"/>
                  </a:lnTo>
                  <a:lnTo>
                    <a:pt x="3247" y="207"/>
                  </a:lnTo>
                  <a:lnTo>
                    <a:pt x="2834" y="355"/>
                  </a:lnTo>
                  <a:lnTo>
                    <a:pt x="2421" y="561"/>
                  </a:lnTo>
                  <a:lnTo>
                    <a:pt x="2037" y="768"/>
                  </a:lnTo>
                  <a:lnTo>
                    <a:pt x="1683" y="1033"/>
                  </a:lnTo>
                  <a:lnTo>
                    <a:pt x="1358" y="1328"/>
                  </a:lnTo>
                  <a:lnTo>
                    <a:pt x="1063" y="1682"/>
                  </a:lnTo>
                  <a:lnTo>
                    <a:pt x="798" y="2037"/>
                  </a:lnTo>
                  <a:lnTo>
                    <a:pt x="562" y="2391"/>
                  </a:lnTo>
                  <a:lnTo>
                    <a:pt x="385" y="2804"/>
                  </a:lnTo>
                  <a:lnTo>
                    <a:pt x="237" y="3217"/>
                  </a:lnTo>
                  <a:lnTo>
                    <a:pt x="119" y="3659"/>
                  </a:lnTo>
                  <a:lnTo>
                    <a:pt x="30" y="4132"/>
                  </a:lnTo>
                  <a:lnTo>
                    <a:pt x="1" y="4604"/>
                  </a:lnTo>
                  <a:lnTo>
                    <a:pt x="30" y="5076"/>
                  </a:lnTo>
                  <a:lnTo>
                    <a:pt x="119" y="5518"/>
                  </a:lnTo>
                  <a:lnTo>
                    <a:pt x="237" y="5961"/>
                  </a:lnTo>
                  <a:lnTo>
                    <a:pt x="385" y="6374"/>
                  </a:lnTo>
                  <a:lnTo>
                    <a:pt x="562" y="6787"/>
                  </a:lnTo>
                  <a:lnTo>
                    <a:pt x="798" y="7171"/>
                  </a:lnTo>
                  <a:lnTo>
                    <a:pt x="1063" y="7525"/>
                  </a:lnTo>
                  <a:lnTo>
                    <a:pt x="1358" y="7850"/>
                  </a:lnTo>
                  <a:lnTo>
                    <a:pt x="1683" y="8145"/>
                  </a:lnTo>
                  <a:lnTo>
                    <a:pt x="2037" y="8410"/>
                  </a:lnTo>
                  <a:lnTo>
                    <a:pt x="2421" y="8646"/>
                  </a:lnTo>
                  <a:lnTo>
                    <a:pt x="2834" y="8823"/>
                  </a:lnTo>
                  <a:lnTo>
                    <a:pt x="3247" y="9000"/>
                  </a:lnTo>
                  <a:lnTo>
                    <a:pt x="3689" y="9118"/>
                  </a:lnTo>
                  <a:lnTo>
                    <a:pt x="4161" y="9177"/>
                  </a:lnTo>
                  <a:lnTo>
                    <a:pt x="4634" y="9207"/>
                  </a:lnTo>
                  <a:lnTo>
                    <a:pt x="41872" y="9207"/>
                  </a:lnTo>
                  <a:lnTo>
                    <a:pt x="42344" y="9177"/>
                  </a:lnTo>
                  <a:lnTo>
                    <a:pt x="42816" y="9118"/>
                  </a:lnTo>
                  <a:lnTo>
                    <a:pt x="43259" y="9000"/>
                  </a:lnTo>
                  <a:lnTo>
                    <a:pt x="43672" y="8823"/>
                  </a:lnTo>
                  <a:lnTo>
                    <a:pt x="44085" y="8646"/>
                  </a:lnTo>
                  <a:lnTo>
                    <a:pt x="44469" y="8410"/>
                  </a:lnTo>
                  <a:lnTo>
                    <a:pt x="44823" y="8145"/>
                  </a:lnTo>
                  <a:lnTo>
                    <a:pt x="45147" y="7850"/>
                  </a:lnTo>
                  <a:lnTo>
                    <a:pt x="45442" y="7525"/>
                  </a:lnTo>
                  <a:lnTo>
                    <a:pt x="45708" y="7171"/>
                  </a:lnTo>
                  <a:lnTo>
                    <a:pt x="45944" y="6787"/>
                  </a:lnTo>
                  <a:lnTo>
                    <a:pt x="46121" y="6374"/>
                  </a:lnTo>
                  <a:lnTo>
                    <a:pt x="46298" y="5961"/>
                  </a:lnTo>
                  <a:lnTo>
                    <a:pt x="46387" y="5518"/>
                  </a:lnTo>
                  <a:lnTo>
                    <a:pt x="46475" y="5076"/>
                  </a:lnTo>
                  <a:lnTo>
                    <a:pt x="46505" y="4604"/>
                  </a:lnTo>
                  <a:lnTo>
                    <a:pt x="46475" y="4132"/>
                  </a:lnTo>
                  <a:lnTo>
                    <a:pt x="46387" y="3659"/>
                  </a:lnTo>
                  <a:lnTo>
                    <a:pt x="46298" y="3217"/>
                  </a:lnTo>
                  <a:lnTo>
                    <a:pt x="46121" y="2804"/>
                  </a:lnTo>
                  <a:lnTo>
                    <a:pt x="45944" y="2391"/>
                  </a:lnTo>
                  <a:lnTo>
                    <a:pt x="45708" y="2037"/>
                  </a:lnTo>
                  <a:lnTo>
                    <a:pt x="45442" y="1682"/>
                  </a:lnTo>
                  <a:lnTo>
                    <a:pt x="45147" y="1328"/>
                  </a:lnTo>
                  <a:lnTo>
                    <a:pt x="44823" y="1033"/>
                  </a:lnTo>
                  <a:lnTo>
                    <a:pt x="44469" y="768"/>
                  </a:lnTo>
                  <a:lnTo>
                    <a:pt x="44085" y="561"/>
                  </a:lnTo>
                  <a:lnTo>
                    <a:pt x="43672" y="355"/>
                  </a:lnTo>
                  <a:lnTo>
                    <a:pt x="43259" y="207"/>
                  </a:lnTo>
                  <a:lnTo>
                    <a:pt x="42816" y="89"/>
                  </a:lnTo>
                  <a:lnTo>
                    <a:pt x="423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 flipH="1">
              <a:off x="4481798" y="2934338"/>
              <a:ext cx="210807" cy="105156"/>
            </a:xfrm>
            <a:custGeom>
              <a:rect b="b" l="l" r="r" t="t"/>
              <a:pathLst>
                <a:path extrusionOk="0" h="12541" w="25141">
                  <a:moveTo>
                    <a:pt x="6285" y="0"/>
                  </a:moveTo>
                  <a:lnTo>
                    <a:pt x="5636" y="30"/>
                  </a:lnTo>
                  <a:lnTo>
                    <a:pt x="5016" y="118"/>
                  </a:lnTo>
                  <a:lnTo>
                    <a:pt x="4426" y="266"/>
                  </a:lnTo>
                  <a:lnTo>
                    <a:pt x="3836" y="502"/>
                  </a:lnTo>
                  <a:lnTo>
                    <a:pt x="3305" y="768"/>
                  </a:lnTo>
                  <a:lnTo>
                    <a:pt x="2774" y="1063"/>
                  </a:lnTo>
                  <a:lnTo>
                    <a:pt x="2302" y="1446"/>
                  </a:lnTo>
                  <a:lnTo>
                    <a:pt x="1859" y="1830"/>
                  </a:lnTo>
                  <a:lnTo>
                    <a:pt x="1446" y="2272"/>
                  </a:lnTo>
                  <a:lnTo>
                    <a:pt x="1092" y="2774"/>
                  </a:lnTo>
                  <a:lnTo>
                    <a:pt x="767" y="3276"/>
                  </a:lnTo>
                  <a:lnTo>
                    <a:pt x="502" y="3836"/>
                  </a:lnTo>
                  <a:lnTo>
                    <a:pt x="295" y="4426"/>
                  </a:lnTo>
                  <a:lnTo>
                    <a:pt x="148" y="5017"/>
                  </a:lnTo>
                  <a:lnTo>
                    <a:pt x="30" y="5636"/>
                  </a:lnTo>
                  <a:lnTo>
                    <a:pt x="0" y="6285"/>
                  </a:lnTo>
                  <a:lnTo>
                    <a:pt x="30" y="6905"/>
                  </a:lnTo>
                  <a:lnTo>
                    <a:pt x="148" y="7525"/>
                  </a:lnTo>
                  <a:lnTo>
                    <a:pt x="295" y="8144"/>
                  </a:lnTo>
                  <a:lnTo>
                    <a:pt x="502" y="8705"/>
                  </a:lnTo>
                  <a:lnTo>
                    <a:pt x="767" y="9266"/>
                  </a:lnTo>
                  <a:lnTo>
                    <a:pt x="1092" y="9767"/>
                  </a:lnTo>
                  <a:lnTo>
                    <a:pt x="1446" y="10269"/>
                  </a:lnTo>
                  <a:lnTo>
                    <a:pt x="1859" y="10711"/>
                  </a:lnTo>
                  <a:lnTo>
                    <a:pt x="2302" y="11125"/>
                  </a:lnTo>
                  <a:lnTo>
                    <a:pt x="2774" y="11479"/>
                  </a:lnTo>
                  <a:lnTo>
                    <a:pt x="3305" y="11803"/>
                  </a:lnTo>
                  <a:lnTo>
                    <a:pt x="3836" y="12069"/>
                  </a:lnTo>
                  <a:lnTo>
                    <a:pt x="4426" y="12275"/>
                  </a:lnTo>
                  <a:lnTo>
                    <a:pt x="5016" y="12423"/>
                  </a:lnTo>
                  <a:lnTo>
                    <a:pt x="5636" y="12511"/>
                  </a:lnTo>
                  <a:lnTo>
                    <a:pt x="6285" y="12541"/>
                  </a:lnTo>
                  <a:lnTo>
                    <a:pt x="18855" y="12541"/>
                  </a:lnTo>
                  <a:lnTo>
                    <a:pt x="19475" y="12511"/>
                  </a:lnTo>
                  <a:lnTo>
                    <a:pt x="20095" y="12423"/>
                  </a:lnTo>
                  <a:lnTo>
                    <a:pt x="20714" y="12275"/>
                  </a:lnTo>
                  <a:lnTo>
                    <a:pt x="21275" y="12069"/>
                  </a:lnTo>
                  <a:lnTo>
                    <a:pt x="21836" y="11803"/>
                  </a:lnTo>
                  <a:lnTo>
                    <a:pt x="22337" y="11479"/>
                  </a:lnTo>
                  <a:lnTo>
                    <a:pt x="22839" y="11125"/>
                  </a:lnTo>
                  <a:lnTo>
                    <a:pt x="23281" y="10711"/>
                  </a:lnTo>
                  <a:lnTo>
                    <a:pt x="23694" y="10269"/>
                  </a:lnTo>
                  <a:lnTo>
                    <a:pt x="24049" y="9767"/>
                  </a:lnTo>
                  <a:lnTo>
                    <a:pt x="24373" y="9266"/>
                  </a:lnTo>
                  <a:lnTo>
                    <a:pt x="24639" y="8705"/>
                  </a:lnTo>
                  <a:lnTo>
                    <a:pt x="24845" y="8144"/>
                  </a:lnTo>
                  <a:lnTo>
                    <a:pt x="24993" y="7525"/>
                  </a:lnTo>
                  <a:lnTo>
                    <a:pt x="25081" y="6905"/>
                  </a:lnTo>
                  <a:lnTo>
                    <a:pt x="25140" y="6285"/>
                  </a:lnTo>
                  <a:lnTo>
                    <a:pt x="25081" y="5636"/>
                  </a:lnTo>
                  <a:lnTo>
                    <a:pt x="24993" y="5017"/>
                  </a:lnTo>
                  <a:lnTo>
                    <a:pt x="24845" y="4426"/>
                  </a:lnTo>
                  <a:lnTo>
                    <a:pt x="24639" y="3836"/>
                  </a:lnTo>
                  <a:lnTo>
                    <a:pt x="24373" y="3276"/>
                  </a:lnTo>
                  <a:lnTo>
                    <a:pt x="24049" y="2774"/>
                  </a:lnTo>
                  <a:lnTo>
                    <a:pt x="23694" y="2272"/>
                  </a:lnTo>
                  <a:lnTo>
                    <a:pt x="23281" y="1830"/>
                  </a:lnTo>
                  <a:lnTo>
                    <a:pt x="22839" y="1446"/>
                  </a:lnTo>
                  <a:lnTo>
                    <a:pt x="22337" y="1063"/>
                  </a:lnTo>
                  <a:lnTo>
                    <a:pt x="21836" y="768"/>
                  </a:lnTo>
                  <a:lnTo>
                    <a:pt x="21275" y="502"/>
                  </a:lnTo>
                  <a:lnTo>
                    <a:pt x="20714" y="266"/>
                  </a:lnTo>
                  <a:lnTo>
                    <a:pt x="20095" y="118"/>
                  </a:lnTo>
                  <a:lnTo>
                    <a:pt x="19475" y="30"/>
                  </a:lnTo>
                  <a:lnTo>
                    <a:pt x="188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 flipH="1">
              <a:off x="2296592" y="2876439"/>
              <a:ext cx="210556" cy="105165"/>
            </a:xfrm>
            <a:custGeom>
              <a:rect b="b" l="l" r="r" t="t"/>
              <a:pathLst>
                <a:path extrusionOk="0" h="12542" w="25111">
                  <a:moveTo>
                    <a:pt x="6285" y="1"/>
                  </a:moveTo>
                  <a:lnTo>
                    <a:pt x="5636" y="30"/>
                  </a:lnTo>
                  <a:lnTo>
                    <a:pt x="5016" y="119"/>
                  </a:lnTo>
                  <a:lnTo>
                    <a:pt x="4426" y="266"/>
                  </a:lnTo>
                  <a:lnTo>
                    <a:pt x="3836" y="473"/>
                  </a:lnTo>
                  <a:lnTo>
                    <a:pt x="3276" y="738"/>
                  </a:lnTo>
                  <a:lnTo>
                    <a:pt x="2774" y="1063"/>
                  </a:lnTo>
                  <a:lnTo>
                    <a:pt x="2272" y="1417"/>
                  </a:lnTo>
                  <a:lnTo>
                    <a:pt x="1830" y="1830"/>
                  </a:lnTo>
                  <a:lnTo>
                    <a:pt x="1446" y="2273"/>
                  </a:lnTo>
                  <a:lnTo>
                    <a:pt x="1062" y="2774"/>
                  </a:lnTo>
                  <a:lnTo>
                    <a:pt x="767" y="3276"/>
                  </a:lnTo>
                  <a:lnTo>
                    <a:pt x="502" y="3837"/>
                  </a:lnTo>
                  <a:lnTo>
                    <a:pt x="266" y="4397"/>
                  </a:lnTo>
                  <a:lnTo>
                    <a:pt x="118" y="5017"/>
                  </a:lnTo>
                  <a:lnTo>
                    <a:pt x="30" y="5636"/>
                  </a:lnTo>
                  <a:lnTo>
                    <a:pt x="0" y="6286"/>
                  </a:lnTo>
                  <a:lnTo>
                    <a:pt x="30" y="6905"/>
                  </a:lnTo>
                  <a:lnTo>
                    <a:pt x="118" y="7525"/>
                  </a:lnTo>
                  <a:lnTo>
                    <a:pt x="266" y="8145"/>
                  </a:lnTo>
                  <a:lnTo>
                    <a:pt x="502" y="8705"/>
                  </a:lnTo>
                  <a:lnTo>
                    <a:pt x="767" y="9266"/>
                  </a:lnTo>
                  <a:lnTo>
                    <a:pt x="1062" y="9768"/>
                  </a:lnTo>
                  <a:lnTo>
                    <a:pt x="1446" y="10269"/>
                  </a:lnTo>
                  <a:lnTo>
                    <a:pt x="1830" y="10712"/>
                  </a:lnTo>
                  <a:lnTo>
                    <a:pt x="2272" y="11125"/>
                  </a:lnTo>
                  <a:lnTo>
                    <a:pt x="2774" y="11479"/>
                  </a:lnTo>
                  <a:lnTo>
                    <a:pt x="3276" y="11804"/>
                  </a:lnTo>
                  <a:lnTo>
                    <a:pt x="3836" y="12069"/>
                  </a:lnTo>
                  <a:lnTo>
                    <a:pt x="4426" y="12276"/>
                  </a:lnTo>
                  <a:lnTo>
                    <a:pt x="5016" y="12423"/>
                  </a:lnTo>
                  <a:lnTo>
                    <a:pt x="5636" y="12512"/>
                  </a:lnTo>
                  <a:lnTo>
                    <a:pt x="6285" y="12541"/>
                  </a:lnTo>
                  <a:lnTo>
                    <a:pt x="18826" y="12541"/>
                  </a:lnTo>
                  <a:lnTo>
                    <a:pt x="19475" y="12512"/>
                  </a:lnTo>
                  <a:lnTo>
                    <a:pt x="20095" y="12423"/>
                  </a:lnTo>
                  <a:lnTo>
                    <a:pt x="20685" y="12276"/>
                  </a:lnTo>
                  <a:lnTo>
                    <a:pt x="21275" y="12069"/>
                  </a:lnTo>
                  <a:lnTo>
                    <a:pt x="21836" y="11804"/>
                  </a:lnTo>
                  <a:lnTo>
                    <a:pt x="22337" y="11479"/>
                  </a:lnTo>
                  <a:lnTo>
                    <a:pt x="22809" y="11125"/>
                  </a:lnTo>
                  <a:lnTo>
                    <a:pt x="23282" y="10712"/>
                  </a:lnTo>
                  <a:lnTo>
                    <a:pt x="23665" y="10269"/>
                  </a:lnTo>
                  <a:lnTo>
                    <a:pt x="24049" y="9768"/>
                  </a:lnTo>
                  <a:lnTo>
                    <a:pt x="24344" y="9266"/>
                  </a:lnTo>
                  <a:lnTo>
                    <a:pt x="24609" y="8705"/>
                  </a:lnTo>
                  <a:lnTo>
                    <a:pt x="24845" y="8145"/>
                  </a:lnTo>
                  <a:lnTo>
                    <a:pt x="24993" y="7525"/>
                  </a:lnTo>
                  <a:lnTo>
                    <a:pt x="25082" y="6905"/>
                  </a:lnTo>
                  <a:lnTo>
                    <a:pt x="25111" y="6286"/>
                  </a:lnTo>
                  <a:lnTo>
                    <a:pt x="25082" y="5636"/>
                  </a:lnTo>
                  <a:lnTo>
                    <a:pt x="24993" y="5017"/>
                  </a:lnTo>
                  <a:lnTo>
                    <a:pt x="24845" y="4397"/>
                  </a:lnTo>
                  <a:lnTo>
                    <a:pt x="24609" y="3837"/>
                  </a:lnTo>
                  <a:lnTo>
                    <a:pt x="24344" y="3276"/>
                  </a:lnTo>
                  <a:lnTo>
                    <a:pt x="24049" y="2774"/>
                  </a:lnTo>
                  <a:lnTo>
                    <a:pt x="23665" y="2273"/>
                  </a:lnTo>
                  <a:lnTo>
                    <a:pt x="23282" y="1830"/>
                  </a:lnTo>
                  <a:lnTo>
                    <a:pt x="22809" y="1417"/>
                  </a:lnTo>
                  <a:lnTo>
                    <a:pt x="22337" y="1063"/>
                  </a:lnTo>
                  <a:lnTo>
                    <a:pt x="21836" y="738"/>
                  </a:lnTo>
                  <a:lnTo>
                    <a:pt x="21275" y="473"/>
                  </a:lnTo>
                  <a:lnTo>
                    <a:pt x="20685" y="266"/>
                  </a:lnTo>
                  <a:lnTo>
                    <a:pt x="20095" y="119"/>
                  </a:lnTo>
                  <a:lnTo>
                    <a:pt x="19475" y="30"/>
                  </a:lnTo>
                  <a:lnTo>
                    <a:pt x="188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 flipH="1">
              <a:off x="3430764" y="2262599"/>
              <a:ext cx="189526" cy="52708"/>
            </a:xfrm>
            <a:custGeom>
              <a:rect b="b" l="l" r="r" t="t"/>
              <a:pathLst>
                <a:path extrusionOk="0" h="6286" w="22603">
                  <a:moveTo>
                    <a:pt x="3128" y="0"/>
                  </a:moveTo>
                  <a:lnTo>
                    <a:pt x="2803" y="30"/>
                  </a:lnTo>
                  <a:lnTo>
                    <a:pt x="2508" y="59"/>
                  </a:lnTo>
                  <a:lnTo>
                    <a:pt x="2213" y="148"/>
                  </a:lnTo>
                  <a:lnTo>
                    <a:pt x="1918" y="266"/>
                  </a:lnTo>
                  <a:lnTo>
                    <a:pt x="1653" y="384"/>
                  </a:lnTo>
                  <a:lnTo>
                    <a:pt x="1387" y="531"/>
                  </a:lnTo>
                  <a:lnTo>
                    <a:pt x="1151" y="738"/>
                  </a:lnTo>
                  <a:lnTo>
                    <a:pt x="915" y="915"/>
                  </a:lnTo>
                  <a:lnTo>
                    <a:pt x="708" y="1151"/>
                  </a:lnTo>
                  <a:lnTo>
                    <a:pt x="531" y="1387"/>
                  </a:lnTo>
                  <a:lnTo>
                    <a:pt x="384" y="1652"/>
                  </a:lnTo>
                  <a:lnTo>
                    <a:pt x="236" y="1918"/>
                  </a:lnTo>
                  <a:lnTo>
                    <a:pt x="148" y="2213"/>
                  </a:lnTo>
                  <a:lnTo>
                    <a:pt x="59" y="2508"/>
                  </a:lnTo>
                  <a:lnTo>
                    <a:pt x="0" y="2833"/>
                  </a:lnTo>
                  <a:lnTo>
                    <a:pt x="0" y="3157"/>
                  </a:lnTo>
                  <a:lnTo>
                    <a:pt x="0" y="3452"/>
                  </a:lnTo>
                  <a:lnTo>
                    <a:pt x="59" y="3777"/>
                  </a:lnTo>
                  <a:lnTo>
                    <a:pt x="148" y="4072"/>
                  </a:lnTo>
                  <a:lnTo>
                    <a:pt x="236" y="4367"/>
                  </a:lnTo>
                  <a:lnTo>
                    <a:pt x="384" y="4633"/>
                  </a:lnTo>
                  <a:lnTo>
                    <a:pt x="531" y="4898"/>
                  </a:lnTo>
                  <a:lnTo>
                    <a:pt x="708" y="5134"/>
                  </a:lnTo>
                  <a:lnTo>
                    <a:pt x="915" y="5370"/>
                  </a:lnTo>
                  <a:lnTo>
                    <a:pt x="1151" y="5577"/>
                  </a:lnTo>
                  <a:lnTo>
                    <a:pt x="1387" y="5754"/>
                  </a:lnTo>
                  <a:lnTo>
                    <a:pt x="1653" y="5901"/>
                  </a:lnTo>
                  <a:lnTo>
                    <a:pt x="1918" y="6049"/>
                  </a:lnTo>
                  <a:lnTo>
                    <a:pt x="2213" y="6138"/>
                  </a:lnTo>
                  <a:lnTo>
                    <a:pt x="2508" y="6226"/>
                  </a:lnTo>
                  <a:lnTo>
                    <a:pt x="2803" y="6256"/>
                  </a:lnTo>
                  <a:lnTo>
                    <a:pt x="3128" y="6285"/>
                  </a:lnTo>
                  <a:lnTo>
                    <a:pt x="19475" y="6285"/>
                  </a:lnTo>
                  <a:lnTo>
                    <a:pt x="19770" y="6256"/>
                  </a:lnTo>
                  <a:lnTo>
                    <a:pt x="20095" y="6226"/>
                  </a:lnTo>
                  <a:lnTo>
                    <a:pt x="20390" y="6138"/>
                  </a:lnTo>
                  <a:lnTo>
                    <a:pt x="20685" y="6049"/>
                  </a:lnTo>
                  <a:lnTo>
                    <a:pt x="20951" y="5901"/>
                  </a:lnTo>
                  <a:lnTo>
                    <a:pt x="21216" y="5754"/>
                  </a:lnTo>
                  <a:lnTo>
                    <a:pt x="21452" y="5577"/>
                  </a:lnTo>
                  <a:lnTo>
                    <a:pt x="21688" y="5370"/>
                  </a:lnTo>
                  <a:lnTo>
                    <a:pt x="21895" y="5134"/>
                  </a:lnTo>
                  <a:lnTo>
                    <a:pt x="22072" y="4898"/>
                  </a:lnTo>
                  <a:lnTo>
                    <a:pt x="22219" y="4633"/>
                  </a:lnTo>
                  <a:lnTo>
                    <a:pt x="22367" y="4367"/>
                  </a:lnTo>
                  <a:lnTo>
                    <a:pt x="22455" y="4072"/>
                  </a:lnTo>
                  <a:lnTo>
                    <a:pt x="22544" y="3777"/>
                  </a:lnTo>
                  <a:lnTo>
                    <a:pt x="22573" y="3452"/>
                  </a:lnTo>
                  <a:lnTo>
                    <a:pt x="22603" y="3157"/>
                  </a:lnTo>
                  <a:lnTo>
                    <a:pt x="22573" y="2833"/>
                  </a:lnTo>
                  <a:lnTo>
                    <a:pt x="22544" y="2508"/>
                  </a:lnTo>
                  <a:lnTo>
                    <a:pt x="22455" y="2213"/>
                  </a:lnTo>
                  <a:lnTo>
                    <a:pt x="22367" y="1918"/>
                  </a:lnTo>
                  <a:lnTo>
                    <a:pt x="22219" y="1652"/>
                  </a:lnTo>
                  <a:lnTo>
                    <a:pt x="22072" y="1387"/>
                  </a:lnTo>
                  <a:lnTo>
                    <a:pt x="21895" y="1151"/>
                  </a:lnTo>
                  <a:lnTo>
                    <a:pt x="21688" y="915"/>
                  </a:lnTo>
                  <a:lnTo>
                    <a:pt x="21452" y="738"/>
                  </a:lnTo>
                  <a:lnTo>
                    <a:pt x="21216" y="531"/>
                  </a:lnTo>
                  <a:lnTo>
                    <a:pt x="20951" y="384"/>
                  </a:lnTo>
                  <a:lnTo>
                    <a:pt x="20685" y="266"/>
                  </a:lnTo>
                  <a:lnTo>
                    <a:pt x="20390" y="148"/>
                  </a:lnTo>
                  <a:lnTo>
                    <a:pt x="20095" y="59"/>
                  </a:lnTo>
                  <a:lnTo>
                    <a:pt x="19770" y="30"/>
                  </a:lnTo>
                  <a:lnTo>
                    <a:pt x="194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5"/>
          <p:cNvGrpSpPr/>
          <p:nvPr/>
        </p:nvGrpSpPr>
        <p:grpSpPr>
          <a:xfrm>
            <a:off x="576925" y="1181288"/>
            <a:ext cx="1698000" cy="2770337"/>
            <a:chOff x="576925" y="1181288"/>
            <a:chExt cx="1698000" cy="2770337"/>
          </a:xfrm>
        </p:grpSpPr>
        <p:sp>
          <p:nvSpPr>
            <p:cNvPr id="272" name="Google Shape;272;p15"/>
            <p:cNvSpPr txBox="1"/>
            <p:nvPr/>
          </p:nvSpPr>
          <p:spPr>
            <a:xfrm>
              <a:off x="576925" y="3619825"/>
              <a:ext cx="1698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73" name="Google Shape;273;p15"/>
            <p:cNvGrpSpPr/>
            <p:nvPr/>
          </p:nvGrpSpPr>
          <p:grpSpPr>
            <a:xfrm>
              <a:off x="994115" y="1181288"/>
              <a:ext cx="691361" cy="705178"/>
              <a:chOff x="1754115" y="1120425"/>
              <a:chExt cx="810600" cy="826800"/>
            </a:xfrm>
          </p:grpSpPr>
          <p:sp>
            <p:nvSpPr>
              <p:cNvPr id="274" name="Google Shape;274;p15"/>
              <p:cNvSpPr/>
              <p:nvPr/>
            </p:nvSpPr>
            <p:spPr>
              <a:xfrm>
                <a:off x="1754115" y="1120425"/>
                <a:ext cx="810600" cy="5505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6" name="Google Shape;276;p15"/>
          <p:cNvGrpSpPr/>
          <p:nvPr/>
        </p:nvGrpSpPr>
        <p:grpSpPr>
          <a:xfrm>
            <a:off x="3648400" y="1246288"/>
            <a:ext cx="1860600" cy="2760537"/>
            <a:chOff x="2571000" y="1181288"/>
            <a:chExt cx="1860600" cy="2760537"/>
          </a:xfrm>
        </p:grpSpPr>
        <p:sp>
          <p:nvSpPr>
            <p:cNvPr id="277" name="Google Shape;277;p15"/>
            <p:cNvSpPr txBox="1"/>
            <p:nvPr/>
          </p:nvSpPr>
          <p:spPr>
            <a:xfrm>
              <a:off x="2571000" y="3610025"/>
              <a:ext cx="1860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Entities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78" name="Google Shape;278;p15"/>
            <p:cNvGrpSpPr/>
            <p:nvPr/>
          </p:nvGrpSpPr>
          <p:grpSpPr>
            <a:xfrm>
              <a:off x="3148903" y="1181288"/>
              <a:ext cx="691361" cy="705178"/>
              <a:chOff x="1754100" y="1120425"/>
              <a:chExt cx="810600" cy="826800"/>
            </a:xfrm>
          </p:grpSpPr>
          <p:sp>
            <p:nvSpPr>
              <p:cNvPr id="279" name="Google Shape;279;p15"/>
              <p:cNvSpPr/>
              <p:nvPr/>
            </p:nvSpPr>
            <p:spPr>
              <a:xfrm>
                <a:off x="1754100" y="1120425"/>
                <a:ext cx="810600" cy="5505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1" name="Google Shape;281;p15"/>
          <p:cNvGrpSpPr/>
          <p:nvPr/>
        </p:nvGrpSpPr>
        <p:grpSpPr>
          <a:xfrm>
            <a:off x="6175450" y="1246288"/>
            <a:ext cx="2112600" cy="2760537"/>
            <a:chOff x="4599075" y="1181288"/>
            <a:chExt cx="2112600" cy="2760537"/>
          </a:xfrm>
        </p:grpSpPr>
        <p:sp>
          <p:nvSpPr>
            <p:cNvPr id="282" name="Google Shape;282;p15"/>
            <p:cNvSpPr txBox="1"/>
            <p:nvPr/>
          </p:nvSpPr>
          <p:spPr>
            <a:xfrm>
              <a:off x="4599075" y="3610025"/>
              <a:ext cx="2112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Relationships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83" name="Google Shape;283;p15"/>
            <p:cNvGrpSpPr/>
            <p:nvPr/>
          </p:nvGrpSpPr>
          <p:grpSpPr>
            <a:xfrm>
              <a:off x="5303715" y="1181288"/>
              <a:ext cx="691361" cy="705178"/>
              <a:chOff x="1754115" y="1120425"/>
              <a:chExt cx="810600" cy="826800"/>
            </a:xfrm>
          </p:grpSpPr>
          <p:sp>
            <p:nvSpPr>
              <p:cNvPr id="284" name="Google Shape;284;p15"/>
              <p:cNvSpPr/>
              <p:nvPr/>
            </p:nvSpPr>
            <p:spPr>
              <a:xfrm>
                <a:off x="1754115" y="1120425"/>
                <a:ext cx="810600" cy="5505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16"/>
          <p:cNvCxnSpPr/>
          <p:nvPr/>
        </p:nvCxnSpPr>
        <p:spPr>
          <a:xfrm>
            <a:off x="0" y="2800350"/>
            <a:ext cx="870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91" name="Google Shape;291;p16"/>
          <p:cNvGrpSpPr/>
          <p:nvPr/>
        </p:nvGrpSpPr>
        <p:grpSpPr>
          <a:xfrm>
            <a:off x="3199330" y="2246494"/>
            <a:ext cx="2745353" cy="1107701"/>
            <a:chOff x="2296592" y="2262599"/>
            <a:chExt cx="2396014" cy="966665"/>
          </a:xfrm>
        </p:grpSpPr>
        <p:sp>
          <p:nvSpPr>
            <p:cNvPr id="292" name="Google Shape;292;p16"/>
            <p:cNvSpPr/>
            <p:nvPr/>
          </p:nvSpPr>
          <p:spPr>
            <a:xfrm flipH="1">
              <a:off x="4503323" y="2918498"/>
              <a:ext cx="109374" cy="153412"/>
            </a:xfrm>
            <a:custGeom>
              <a:rect b="b" l="l" r="r" t="t"/>
              <a:pathLst>
                <a:path extrusionOk="0" h="18296" w="13044">
                  <a:moveTo>
                    <a:pt x="13043" y="1"/>
                  </a:moveTo>
                  <a:lnTo>
                    <a:pt x="1" y="561"/>
                  </a:lnTo>
                  <a:lnTo>
                    <a:pt x="384" y="3306"/>
                  </a:lnTo>
                  <a:lnTo>
                    <a:pt x="857" y="6109"/>
                  </a:lnTo>
                  <a:lnTo>
                    <a:pt x="1388" y="9355"/>
                  </a:lnTo>
                  <a:lnTo>
                    <a:pt x="1712" y="11007"/>
                  </a:lnTo>
                  <a:lnTo>
                    <a:pt x="2007" y="12600"/>
                  </a:lnTo>
                  <a:lnTo>
                    <a:pt x="2332" y="14076"/>
                  </a:lnTo>
                  <a:lnTo>
                    <a:pt x="2657" y="15433"/>
                  </a:lnTo>
                  <a:lnTo>
                    <a:pt x="2981" y="16554"/>
                  </a:lnTo>
                  <a:lnTo>
                    <a:pt x="3129" y="17056"/>
                  </a:lnTo>
                  <a:lnTo>
                    <a:pt x="3276" y="17440"/>
                  </a:lnTo>
                  <a:lnTo>
                    <a:pt x="3424" y="17794"/>
                  </a:lnTo>
                  <a:lnTo>
                    <a:pt x="3571" y="18030"/>
                  </a:lnTo>
                  <a:lnTo>
                    <a:pt x="3719" y="18177"/>
                  </a:lnTo>
                  <a:lnTo>
                    <a:pt x="3778" y="18236"/>
                  </a:lnTo>
                  <a:lnTo>
                    <a:pt x="3837" y="18236"/>
                  </a:lnTo>
                  <a:lnTo>
                    <a:pt x="4575" y="18295"/>
                  </a:lnTo>
                  <a:lnTo>
                    <a:pt x="8352" y="18295"/>
                  </a:lnTo>
                  <a:lnTo>
                    <a:pt x="11833" y="18236"/>
                  </a:lnTo>
                  <a:lnTo>
                    <a:pt x="13043" y="1"/>
                  </a:lnTo>
                  <a:close/>
                </a:path>
              </a:pathLst>
            </a:custGeom>
            <a:solidFill>
              <a:srgbClr val="544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 flipH="1">
              <a:off x="2328010" y="2306880"/>
              <a:ext cx="2299779" cy="793732"/>
            </a:xfrm>
            <a:custGeom>
              <a:rect b="b" l="l" r="r" t="t"/>
              <a:pathLst>
                <a:path extrusionOk="0" h="94661" w="274273">
                  <a:moveTo>
                    <a:pt x="231841" y="1"/>
                  </a:moveTo>
                  <a:lnTo>
                    <a:pt x="119004" y="325"/>
                  </a:lnTo>
                  <a:lnTo>
                    <a:pt x="118267" y="355"/>
                  </a:lnTo>
                  <a:lnTo>
                    <a:pt x="117470" y="414"/>
                  </a:lnTo>
                  <a:lnTo>
                    <a:pt x="116585" y="532"/>
                  </a:lnTo>
                  <a:lnTo>
                    <a:pt x="115611" y="709"/>
                  </a:lnTo>
                  <a:lnTo>
                    <a:pt x="114608" y="916"/>
                  </a:lnTo>
                  <a:lnTo>
                    <a:pt x="113546" y="1181"/>
                  </a:lnTo>
                  <a:lnTo>
                    <a:pt x="112424" y="1506"/>
                  </a:lnTo>
                  <a:lnTo>
                    <a:pt x="111244" y="1889"/>
                  </a:lnTo>
                  <a:lnTo>
                    <a:pt x="110064" y="2332"/>
                  </a:lnTo>
                  <a:lnTo>
                    <a:pt x="108824" y="2834"/>
                  </a:lnTo>
                  <a:lnTo>
                    <a:pt x="107585" y="3394"/>
                  </a:lnTo>
                  <a:lnTo>
                    <a:pt x="106316" y="4043"/>
                  </a:lnTo>
                  <a:lnTo>
                    <a:pt x="105047" y="4751"/>
                  </a:lnTo>
                  <a:lnTo>
                    <a:pt x="103749" y="5519"/>
                  </a:lnTo>
                  <a:lnTo>
                    <a:pt x="102480" y="6345"/>
                  </a:lnTo>
                  <a:lnTo>
                    <a:pt x="101182" y="7260"/>
                  </a:lnTo>
                  <a:lnTo>
                    <a:pt x="100975" y="7466"/>
                  </a:lnTo>
                  <a:lnTo>
                    <a:pt x="100739" y="7673"/>
                  </a:lnTo>
                  <a:lnTo>
                    <a:pt x="100297" y="8145"/>
                  </a:lnTo>
                  <a:lnTo>
                    <a:pt x="99884" y="8676"/>
                  </a:lnTo>
                  <a:lnTo>
                    <a:pt x="99471" y="9266"/>
                  </a:lnTo>
                  <a:lnTo>
                    <a:pt x="98615" y="10417"/>
                  </a:lnTo>
                  <a:lnTo>
                    <a:pt x="98202" y="10948"/>
                  </a:lnTo>
                  <a:lnTo>
                    <a:pt x="97759" y="11420"/>
                  </a:lnTo>
                  <a:lnTo>
                    <a:pt x="94661" y="14430"/>
                  </a:lnTo>
                  <a:lnTo>
                    <a:pt x="92949" y="16082"/>
                  </a:lnTo>
                  <a:lnTo>
                    <a:pt x="91179" y="17764"/>
                  </a:lnTo>
                  <a:lnTo>
                    <a:pt x="89320" y="19446"/>
                  </a:lnTo>
                  <a:lnTo>
                    <a:pt x="87461" y="21158"/>
                  </a:lnTo>
                  <a:lnTo>
                    <a:pt x="85632" y="22810"/>
                  </a:lnTo>
                  <a:lnTo>
                    <a:pt x="83773" y="24403"/>
                  </a:lnTo>
                  <a:lnTo>
                    <a:pt x="82002" y="25938"/>
                  </a:lnTo>
                  <a:lnTo>
                    <a:pt x="80291" y="27325"/>
                  </a:lnTo>
                  <a:lnTo>
                    <a:pt x="78697" y="28593"/>
                  </a:lnTo>
                  <a:lnTo>
                    <a:pt x="77222" y="29685"/>
                  </a:lnTo>
                  <a:lnTo>
                    <a:pt x="76543" y="30157"/>
                  </a:lnTo>
                  <a:lnTo>
                    <a:pt x="75894" y="30570"/>
                  </a:lnTo>
                  <a:lnTo>
                    <a:pt x="75304" y="30924"/>
                  </a:lnTo>
                  <a:lnTo>
                    <a:pt x="74743" y="31249"/>
                  </a:lnTo>
                  <a:lnTo>
                    <a:pt x="74271" y="31485"/>
                  </a:lnTo>
                  <a:lnTo>
                    <a:pt x="73799" y="31662"/>
                  </a:lnTo>
                  <a:lnTo>
                    <a:pt x="73415" y="31780"/>
                  </a:lnTo>
                  <a:lnTo>
                    <a:pt x="73091" y="31810"/>
                  </a:lnTo>
                  <a:lnTo>
                    <a:pt x="72088" y="31869"/>
                  </a:lnTo>
                  <a:lnTo>
                    <a:pt x="70347" y="31987"/>
                  </a:lnTo>
                  <a:lnTo>
                    <a:pt x="67957" y="32193"/>
                  </a:lnTo>
                  <a:lnTo>
                    <a:pt x="64976" y="32488"/>
                  </a:lnTo>
                  <a:lnTo>
                    <a:pt x="61553" y="32901"/>
                  </a:lnTo>
                  <a:lnTo>
                    <a:pt x="57717" y="33403"/>
                  </a:lnTo>
                  <a:lnTo>
                    <a:pt x="53616" y="33993"/>
                  </a:lnTo>
                  <a:lnTo>
                    <a:pt x="51491" y="34318"/>
                  </a:lnTo>
                  <a:lnTo>
                    <a:pt x="49308" y="34672"/>
                  </a:lnTo>
                  <a:lnTo>
                    <a:pt x="47095" y="35055"/>
                  </a:lnTo>
                  <a:lnTo>
                    <a:pt x="44882" y="35469"/>
                  </a:lnTo>
                  <a:lnTo>
                    <a:pt x="42639" y="35911"/>
                  </a:lnTo>
                  <a:lnTo>
                    <a:pt x="40426" y="36383"/>
                  </a:lnTo>
                  <a:lnTo>
                    <a:pt x="38243" y="36885"/>
                  </a:lnTo>
                  <a:lnTo>
                    <a:pt x="36059" y="37416"/>
                  </a:lnTo>
                  <a:lnTo>
                    <a:pt x="33935" y="37977"/>
                  </a:lnTo>
                  <a:lnTo>
                    <a:pt x="31839" y="38537"/>
                  </a:lnTo>
                  <a:lnTo>
                    <a:pt x="29833" y="39157"/>
                  </a:lnTo>
                  <a:lnTo>
                    <a:pt x="27885" y="39806"/>
                  </a:lnTo>
                  <a:lnTo>
                    <a:pt x="26027" y="40485"/>
                  </a:lnTo>
                  <a:lnTo>
                    <a:pt x="24256" y="41163"/>
                  </a:lnTo>
                  <a:lnTo>
                    <a:pt x="23430" y="41547"/>
                  </a:lnTo>
                  <a:lnTo>
                    <a:pt x="22604" y="41901"/>
                  </a:lnTo>
                  <a:lnTo>
                    <a:pt x="21836" y="42285"/>
                  </a:lnTo>
                  <a:lnTo>
                    <a:pt x="21069" y="42668"/>
                  </a:lnTo>
                  <a:lnTo>
                    <a:pt x="20361" y="43081"/>
                  </a:lnTo>
                  <a:lnTo>
                    <a:pt x="19682" y="43465"/>
                  </a:lnTo>
                  <a:lnTo>
                    <a:pt x="19033" y="43878"/>
                  </a:lnTo>
                  <a:lnTo>
                    <a:pt x="18414" y="44321"/>
                  </a:lnTo>
                  <a:lnTo>
                    <a:pt x="16555" y="45649"/>
                  </a:lnTo>
                  <a:lnTo>
                    <a:pt x="14902" y="46917"/>
                  </a:lnTo>
                  <a:lnTo>
                    <a:pt x="13279" y="48245"/>
                  </a:lnTo>
                  <a:lnTo>
                    <a:pt x="11863" y="49485"/>
                  </a:lnTo>
                  <a:lnTo>
                    <a:pt x="10624" y="50635"/>
                  </a:lnTo>
                  <a:lnTo>
                    <a:pt x="10092" y="51166"/>
                  </a:lnTo>
                  <a:lnTo>
                    <a:pt x="9591" y="51668"/>
                  </a:lnTo>
                  <a:lnTo>
                    <a:pt x="8971" y="52376"/>
                  </a:lnTo>
                  <a:lnTo>
                    <a:pt x="8971" y="52406"/>
                  </a:lnTo>
                  <a:lnTo>
                    <a:pt x="8411" y="53055"/>
                  </a:lnTo>
                  <a:lnTo>
                    <a:pt x="8145" y="53380"/>
                  </a:lnTo>
                  <a:lnTo>
                    <a:pt x="7702" y="54029"/>
                  </a:lnTo>
                  <a:lnTo>
                    <a:pt x="7319" y="54619"/>
                  </a:lnTo>
                  <a:lnTo>
                    <a:pt x="6994" y="55209"/>
                  </a:lnTo>
                  <a:lnTo>
                    <a:pt x="6699" y="55770"/>
                  </a:lnTo>
                  <a:lnTo>
                    <a:pt x="6552" y="56153"/>
                  </a:lnTo>
                  <a:lnTo>
                    <a:pt x="6522" y="56212"/>
                  </a:lnTo>
                  <a:lnTo>
                    <a:pt x="6434" y="56478"/>
                  </a:lnTo>
                  <a:lnTo>
                    <a:pt x="6286" y="56950"/>
                  </a:lnTo>
                  <a:lnTo>
                    <a:pt x="6227" y="57186"/>
                  </a:lnTo>
                  <a:lnTo>
                    <a:pt x="6168" y="57422"/>
                  </a:lnTo>
                  <a:lnTo>
                    <a:pt x="6050" y="57865"/>
                  </a:lnTo>
                  <a:lnTo>
                    <a:pt x="6020" y="58071"/>
                  </a:lnTo>
                  <a:lnTo>
                    <a:pt x="5991" y="58278"/>
                  </a:lnTo>
                  <a:lnTo>
                    <a:pt x="5961" y="58455"/>
                  </a:lnTo>
                  <a:lnTo>
                    <a:pt x="5932" y="58868"/>
                  </a:lnTo>
                  <a:lnTo>
                    <a:pt x="5902" y="59015"/>
                  </a:lnTo>
                  <a:lnTo>
                    <a:pt x="5873" y="59340"/>
                  </a:lnTo>
                  <a:lnTo>
                    <a:pt x="5843" y="59606"/>
                  </a:lnTo>
                  <a:lnTo>
                    <a:pt x="5814" y="59901"/>
                  </a:lnTo>
                  <a:lnTo>
                    <a:pt x="5755" y="60255"/>
                  </a:lnTo>
                  <a:lnTo>
                    <a:pt x="5637" y="60579"/>
                  </a:lnTo>
                  <a:lnTo>
                    <a:pt x="5519" y="60904"/>
                  </a:lnTo>
                  <a:lnTo>
                    <a:pt x="5342" y="61228"/>
                  </a:lnTo>
                  <a:lnTo>
                    <a:pt x="5165" y="61553"/>
                  </a:lnTo>
                  <a:lnTo>
                    <a:pt x="4958" y="61848"/>
                  </a:lnTo>
                  <a:lnTo>
                    <a:pt x="4722" y="62143"/>
                  </a:lnTo>
                  <a:lnTo>
                    <a:pt x="4457" y="62438"/>
                  </a:lnTo>
                  <a:lnTo>
                    <a:pt x="3778" y="63146"/>
                  </a:lnTo>
                  <a:lnTo>
                    <a:pt x="3040" y="63855"/>
                  </a:lnTo>
                  <a:lnTo>
                    <a:pt x="2273" y="64533"/>
                  </a:lnTo>
                  <a:lnTo>
                    <a:pt x="1565" y="65241"/>
                  </a:lnTo>
                  <a:lnTo>
                    <a:pt x="1240" y="65596"/>
                  </a:lnTo>
                  <a:lnTo>
                    <a:pt x="945" y="65950"/>
                  </a:lnTo>
                  <a:lnTo>
                    <a:pt x="680" y="66333"/>
                  </a:lnTo>
                  <a:lnTo>
                    <a:pt x="444" y="66687"/>
                  </a:lnTo>
                  <a:lnTo>
                    <a:pt x="267" y="67071"/>
                  </a:lnTo>
                  <a:lnTo>
                    <a:pt x="119" y="67484"/>
                  </a:lnTo>
                  <a:lnTo>
                    <a:pt x="30" y="67868"/>
                  </a:lnTo>
                  <a:lnTo>
                    <a:pt x="1" y="68281"/>
                  </a:lnTo>
                  <a:lnTo>
                    <a:pt x="30" y="74920"/>
                  </a:lnTo>
                  <a:lnTo>
                    <a:pt x="30" y="75038"/>
                  </a:lnTo>
                  <a:lnTo>
                    <a:pt x="89" y="75126"/>
                  </a:lnTo>
                  <a:lnTo>
                    <a:pt x="178" y="75244"/>
                  </a:lnTo>
                  <a:lnTo>
                    <a:pt x="267" y="75333"/>
                  </a:lnTo>
                  <a:lnTo>
                    <a:pt x="562" y="75480"/>
                  </a:lnTo>
                  <a:lnTo>
                    <a:pt x="945" y="75658"/>
                  </a:lnTo>
                  <a:lnTo>
                    <a:pt x="1417" y="75776"/>
                  </a:lnTo>
                  <a:lnTo>
                    <a:pt x="1948" y="75923"/>
                  </a:lnTo>
                  <a:lnTo>
                    <a:pt x="3158" y="76159"/>
                  </a:lnTo>
                  <a:lnTo>
                    <a:pt x="4457" y="76484"/>
                  </a:lnTo>
                  <a:lnTo>
                    <a:pt x="5106" y="76661"/>
                  </a:lnTo>
                  <a:lnTo>
                    <a:pt x="5755" y="76867"/>
                  </a:lnTo>
                  <a:lnTo>
                    <a:pt x="6345" y="77103"/>
                  </a:lnTo>
                  <a:lnTo>
                    <a:pt x="6906" y="77369"/>
                  </a:lnTo>
                  <a:lnTo>
                    <a:pt x="7171" y="77516"/>
                  </a:lnTo>
                  <a:lnTo>
                    <a:pt x="7407" y="77694"/>
                  </a:lnTo>
                  <a:lnTo>
                    <a:pt x="7643" y="77871"/>
                  </a:lnTo>
                  <a:lnTo>
                    <a:pt x="7850" y="78048"/>
                  </a:lnTo>
                  <a:lnTo>
                    <a:pt x="8234" y="78490"/>
                  </a:lnTo>
                  <a:lnTo>
                    <a:pt x="8647" y="79021"/>
                  </a:lnTo>
                  <a:lnTo>
                    <a:pt x="9060" y="79611"/>
                  </a:lnTo>
                  <a:lnTo>
                    <a:pt x="9443" y="80231"/>
                  </a:lnTo>
                  <a:lnTo>
                    <a:pt x="9797" y="80939"/>
                  </a:lnTo>
                  <a:lnTo>
                    <a:pt x="10122" y="81647"/>
                  </a:lnTo>
                  <a:lnTo>
                    <a:pt x="10417" y="82356"/>
                  </a:lnTo>
                  <a:lnTo>
                    <a:pt x="10653" y="83064"/>
                  </a:lnTo>
                  <a:lnTo>
                    <a:pt x="10830" y="83743"/>
                  </a:lnTo>
                  <a:lnTo>
                    <a:pt x="10919" y="84362"/>
                  </a:lnTo>
                  <a:lnTo>
                    <a:pt x="10948" y="84687"/>
                  </a:lnTo>
                  <a:lnTo>
                    <a:pt x="10948" y="84952"/>
                  </a:lnTo>
                  <a:lnTo>
                    <a:pt x="10919" y="85218"/>
                  </a:lnTo>
                  <a:lnTo>
                    <a:pt x="10889" y="85483"/>
                  </a:lnTo>
                  <a:lnTo>
                    <a:pt x="10830" y="85690"/>
                  </a:lnTo>
                  <a:lnTo>
                    <a:pt x="10742" y="85897"/>
                  </a:lnTo>
                  <a:lnTo>
                    <a:pt x="10624" y="86074"/>
                  </a:lnTo>
                  <a:lnTo>
                    <a:pt x="10476" y="86221"/>
                  </a:lnTo>
                  <a:lnTo>
                    <a:pt x="10299" y="86339"/>
                  </a:lnTo>
                  <a:lnTo>
                    <a:pt x="10092" y="86428"/>
                  </a:lnTo>
                  <a:lnTo>
                    <a:pt x="9856" y="86487"/>
                  </a:lnTo>
                  <a:lnTo>
                    <a:pt x="9591" y="86516"/>
                  </a:lnTo>
                  <a:lnTo>
                    <a:pt x="3217" y="86516"/>
                  </a:lnTo>
                  <a:lnTo>
                    <a:pt x="2952" y="86546"/>
                  </a:lnTo>
                  <a:lnTo>
                    <a:pt x="2716" y="86605"/>
                  </a:lnTo>
                  <a:lnTo>
                    <a:pt x="2480" y="86664"/>
                  </a:lnTo>
                  <a:lnTo>
                    <a:pt x="2273" y="86782"/>
                  </a:lnTo>
                  <a:lnTo>
                    <a:pt x="2096" y="86929"/>
                  </a:lnTo>
                  <a:lnTo>
                    <a:pt x="1919" y="87077"/>
                  </a:lnTo>
                  <a:lnTo>
                    <a:pt x="1742" y="87283"/>
                  </a:lnTo>
                  <a:lnTo>
                    <a:pt x="1594" y="87490"/>
                  </a:lnTo>
                  <a:lnTo>
                    <a:pt x="1476" y="87696"/>
                  </a:lnTo>
                  <a:lnTo>
                    <a:pt x="1358" y="87933"/>
                  </a:lnTo>
                  <a:lnTo>
                    <a:pt x="1270" y="88198"/>
                  </a:lnTo>
                  <a:lnTo>
                    <a:pt x="1181" y="88464"/>
                  </a:lnTo>
                  <a:lnTo>
                    <a:pt x="1122" y="88729"/>
                  </a:lnTo>
                  <a:lnTo>
                    <a:pt x="1093" y="88995"/>
                  </a:lnTo>
                  <a:lnTo>
                    <a:pt x="1063" y="89290"/>
                  </a:lnTo>
                  <a:lnTo>
                    <a:pt x="1034" y="89555"/>
                  </a:lnTo>
                  <a:lnTo>
                    <a:pt x="1063" y="89880"/>
                  </a:lnTo>
                  <a:lnTo>
                    <a:pt x="1093" y="90205"/>
                  </a:lnTo>
                  <a:lnTo>
                    <a:pt x="1152" y="90588"/>
                  </a:lnTo>
                  <a:lnTo>
                    <a:pt x="1270" y="91001"/>
                  </a:lnTo>
                  <a:lnTo>
                    <a:pt x="1417" y="91414"/>
                  </a:lnTo>
                  <a:lnTo>
                    <a:pt x="1653" y="91857"/>
                  </a:lnTo>
                  <a:lnTo>
                    <a:pt x="1919" y="92270"/>
                  </a:lnTo>
                  <a:lnTo>
                    <a:pt x="2244" y="92683"/>
                  </a:lnTo>
                  <a:lnTo>
                    <a:pt x="2450" y="92890"/>
                  </a:lnTo>
                  <a:lnTo>
                    <a:pt x="2686" y="93096"/>
                  </a:lnTo>
                  <a:lnTo>
                    <a:pt x="2922" y="93273"/>
                  </a:lnTo>
                  <a:lnTo>
                    <a:pt x="3188" y="93450"/>
                  </a:lnTo>
                  <a:lnTo>
                    <a:pt x="3453" y="93627"/>
                  </a:lnTo>
                  <a:lnTo>
                    <a:pt x="3778" y="93805"/>
                  </a:lnTo>
                  <a:lnTo>
                    <a:pt x="4102" y="93952"/>
                  </a:lnTo>
                  <a:lnTo>
                    <a:pt x="4457" y="94070"/>
                  </a:lnTo>
                  <a:lnTo>
                    <a:pt x="4840" y="94218"/>
                  </a:lnTo>
                  <a:lnTo>
                    <a:pt x="5253" y="94336"/>
                  </a:lnTo>
                  <a:lnTo>
                    <a:pt x="5696" y="94424"/>
                  </a:lnTo>
                  <a:lnTo>
                    <a:pt x="6168" y="94513"/>
                  </a:lnTo>
                  <a:lnTo>
                    <a:pt x="6670" y="94572"/>
                  </a:lnTo>
                  <a:lnTo>
                    <a:pt x="7201" y="94631"/>
                  </a:lnTo>
                  <a:lnTo>
                    <a:pt x="7791" y="94660"/>
                  </a:lnTo>
                  <a:lnTo>
                    <a:pt x="8381" y="94660"/>
                  </a:lnTo>
                  <a:lnTo>
                    <a:pt x="21718" y="94631"/>
                  </a:lnTo>
                  <a:lnTo>
                    <a:pt x="23046" y="94395"/>
                  </a:lnTo>
                  <a:lnTo>
                    <a:pt x="24463" y="94188"/>
                  </a:lnTo>
                  <a:lnTo>
                    <a:pt x="25938" y="94011"/>
                  </a:lnTo>
                  <a:lnTo>
                    <a:pt x="27443" y="93864"/>
                  </a:lnTo>
                  <a:lnTo>
                    <a:pt x="29036" y="93745"/>
                  </a:lnTo>
                  <a:lnTo>
                    <a:pt x="30659" y="93657"/>
                  </a:lnTo>
                  <a:lnTo>
                    <a:pt x="32312" y="93568"/>
                  </a:lnTo>
                  <a:lnTo>
                    <a:pt x="34053" y="93480"/>
                  </a:lnTo>
                  <a:lnTo>
                    <a:pt x="37623" y="93391"/>
                  </a:lnTo>
                  <a:lnTo>
                    <a:pt x="41370" y="93332"/>
                  </a:lnTo>
                  <a:lnTo>
                    <a:pt x="45265" y="93303"/>
                  </a:lnTo>
                  <a:lnTo>
                    <a:pt x="49278" y="93273"/>
                  </a:lnTo>
                  <a:lnTo>
                    <a:pt x="52259" y="93273"/>
                  </a:lnTo>
                  <a:lnTo>
                    <a:pt x="55268" y="93303"/>
                  </a:lnTo>
                  <a:lnTo>
                    <a:pt x="58367" y="93332"/>
                  </a:lnTo>
                  <a:lnTo>
                    <a:pt x="61524" y="93421"/>
                  </a:lnTo>
                  <a:lnTo>
                    <a:pt x="64711" y="93568"/>
                  </a:lnTo>
                  <a:lnTo>
                    <a:pt x="66334" y="93657"/>
                  </a:lnTo>
                  <a:lnTo>
                    <a:pt x="67927" y="93775"/>
                  </a:lnTo>
                  <a:lnTo>
                    <a:pt x="69579" y="93923"/>
                  </a:lnTo>
                  <a:lnTo>
                    <a:pt x="71202" y="94070"/>
                  </a:lnTo>
                  <a:lnTo>
                    <a:pt x="72855" y="94247"/>
                  </a:lnTo>
                  <a:lnTo>
                    <a:pt x="74507" y="94454"/>
                  </a:lnTo>
                  <a:lnTo>
                    <a:pt x="208560" y="94070"/>
                  </a:lnTo>
                  <a:lnTo>
                    <a:pt x="210359" y="93834"/>
                  </a:lnTo>
                  <a:lnTo>
                    <a:pt x="212071" y="93598"/>
                  </a:lnTo>
                  <a:lnTo>
                    <a:pt x="215169" y="93096"/>
                  </a:lnTo>
                  <a:lnTo>
                    <a:pt x="217854" y="92624"/>
                  </a:lnTo>
                  <a:lnTo>
                    <a:pt x="220097" y="92182"/>
                  </a:lnTo>
                  <a:lnTo>
                    <a:pt x="221867" y="91798"/>
                  </a:lnTo>
                  <a:lnTo>
                    <a:pt x="223136" y="91503"/>
                  </a:lnTo>
                  <a:lnTo>
                    <a:pt x="224198" y="91237"/>
                  </a:lnTo>
                  <a:lnTo>
                    <a:pt x="224671" y="90972"/>
                  </a:lnTo>
                  <a:lnTo>
                    <a:pt x="225231" y="90647"/>
                  </a:lnTo>
                  <a:lnTo>
                    <a:pt x="225998" y="90234"/>
                  </a:lnTo>
                  <a:lnTo>
                    <a:pt x="226972" y="89762"/>
                  </a:lnTo>
                  <a:lnTo>
                    <a:pt x="228123" y="89201"/>
                  </a:lnTo>
                  <a:lnTo>
                    <a:pt x="229451" y="88641"/>
                  </a:lnTo>
                  <a:lnTo>
                    <a:pt x="230926" y="88021"/>
                  </a:lnTo>
                  <a:lnTo>
                    <a:pt x="232520" y="87431"/>
                  </a:lnTo>
                  <a:lnTo>
                    <a:pt x="234260" y="86841"/>
                  </a:lnTo>
                  <a:lnTo>
                    <a:pt x="235175" y="86546"/>
                  </a:lnTo>
                  <a:lnTo>
                    <a:pt x="236119" y="86280"/>
                  </a:lnTo>
                  <a:lnTo>
                    <a:pt x="237093" y="86044"/>
                  </a:lnTo>
                  <a:lnTo>
                    <a:pt x="238096" y="85808"/>
                  </a:lnTo>
                  <a:lnTo>
                    <a:pt x="239100" y="85572"/>
                  </a:lnTo>
                  <a:lnTo>
                    <a:pt x="240132" y="85395"/>
                  </a:lnTo>
                  <a:lnTo>
                    <a:pt x="241195" y="85218"/>
                  </a:lnTo>
                  <a:lnTo>
                    <a:pt x="242257" y="85070"/>
                  </a:lnTo>
                  <a:lnTo>
                    <a:pt x="243349" y="84952"/>
                  </a:lnTo>
                  <a:lnTo>
                    <a:pt x="244470" y="84864"/>
                  </a:lnTo>
                  <a:lnTo>
                    <a:pt x="245591" y="84805"/>
                  </a:lnTo>
                  <a:lnTo>
                    <a:pt x="246713" y="84775"/>
                  </a:lnTo>
                  <a:lnTo>
                    <a:pt x="249309" y="84805"/>
                  </a:lnTo>
                  <a:lnTo>
                    <a:pt x="251670" y="84864"/>
                  </a:lnTo>
                  <a:lnTo>
                    <a:pt x="252762" y="84923"/>
                  </a:lnTo>
                  <a:lnTo>
                    <a:pt x="253794" y="84982"/>
                  </a:lnTo>
                  <a:lnTo>
                    <a:pt x="254798" y="85070"/>
                  </a:lnTo>
                  <a:lnTo>
                    <a:pt x="255712" y="85159"/>
                  </a:lnTo>
                  <a:lnTo>
                    <a:pt x="256598" y="85277"/>
                  </a:lnTo>
                  <a:lnTo>
                    <a:pt x="257424" y="85424"/>
                  </a:lnTo>
                  <a:lnTo>
                    <a:pt x="258191" y="85572"/>
                  </a:lnTo>
                  <a:lnTo>
                    <a:pt x="258929" y="85749"/>
                  </a:lnTo>
                  <a:lnTo>
                    <a:pt x="259607" y="85926"/>
                  </a:lnTo>
                  <a:lnTo>
                    <a:pt x="260227" y="86133"/>
                  </a:lnTo>
                  <a:lnTo>
                    <a:pt x="260788" y="86369"/>
                  </a:lnTo>
                  <a:lnTo>
                    <a:pt x="261319" y="86605"/>
                  </a:lnTo>
                  <a:lnTo>
                    <a:pt x="265686" y="86605"/>
                  </a:lnTo>
                  <a:lnTo>
                    <a:pt x="266010" y="86575"/>
                  </a:lnTo>
                  <a:lnTo>
                    <a:pt x="266306" y="86546"/>
                  </a:lnTo>
                  <a:lnTo>
                    <a:pt x="266630" y="86487"/>
                  </a:lnTo>
                  <a:lnTo>
                    <a:pt x="266984" y="86398"/>
                  </a:lnTo>
                  <a:lnTo>
                    <a:pt x="267663" y="86192"/>
                  </a:lnTo>
                  <a:lnTo>
                    <a:pt x="268371" y="85897"/>
                  </a:lnTo>
                  <a:lnTo>
                    <a:pt x="269079" y="85542"/>
                  </a:lnTo>
                  <a:lnTo>
                    <a:pt x="269817" y="85129"/>
                  </a:lnTo>
                  <a:lnTo>
                    <a:pt x="270496" y="84687"/>
                  </a:lnTo>
                  <a:lnTo>
                    <a:pt x="271174" y="84185"/>
                  </a:lnTo>
                  <a:lnTo>
                    <a:pt x="271823" y="83654"/>
                  </a:lnTo>
                  <a:lnTo>
                    <a:pt x="272414" y="83093"/>
                  </a:lnTo>
                  <a:lnTo>
                    <a:pt x="272945" y="82533"/>
                  </a:lnTo>
                  <a:lnTo>
                    <a:pt x="273387" y="81943"/>
                  </a:lnTo>
                  <a:lnTo>
                    <a:pt x="273594" y="81677"/>
                  </a:lnTo>
                  <a:lnTo>
                    <a:pt x="273771" y="81382"/>
                  </a:lnTo>
                  <a:lnTo>
                    <a:pt x="273918" y="81116"/>
                  </a:lnTo>
                  <a:lnTo>
                    <a:pt x="274037" y="80821"/>
                  </a:lnTo>
                  <a:lnTo>
                    <a:pt x="274155" y="80556"/>
                  </a:lnTo>
                  <a:lnTo>
                    <a:pt x="274214" y="80290"/>
                  </a:lnTo>
                  <a:lnTo>
                    <a:pt x="274273" y="80025"/>
                  </a:lnTo>
                  <a:lnTo>
                    <a:pt x="274273" y="79759"/>
                  </a:lnTo>
                  <a:lnTo>
                    <a:pt x="274243" y="63973"/>
                  </a:lnTo>
                  <a:lnTo>
                    <a:pt x="274214" y="63825"/>
                  </a:lnTo>
                  <a:lnTo>
                    <a:pt x="274184" y="63648"/>
                  </a:lnTo>
                  <a:lnTo>
                    <a:pt x="274096" y="63501"/>
                  </a:lnTo>
                  <a:lnTo>
                    <a:pt x="273977" y="63294"/>
                  </a:lnTo>
                  <a:lnTo>
                    <a:pt x="273682" y="62910"/>
                  </a:lnTo>
                  <a:lnTo>
                    <a:pt x="273299" y="62497"/>
                  </a:lnTo>
                  <a:lnTo>
                    <a:pt x="272827" y="62055"/>
                  </a:lnTo>
                  <a:lnTo>
                    <a:pt x="272296" y="61583"/>
                  </a:lnTo>
                  <a:lnTo>
                    <a:pt x="271204" y="60579"/>
                  </a:lnTo>
                  <a:lnTo>
                    <a:pt x="270614" y="60048"/>
                  </a:lnTo>
                  <a:lnTo>
                    <a:pt x="270083" y="59488"/>
                  </a:lnTo>
                  <a:lnTo>
                    <a:pt x="269551" y="58956"/>
                  </a:lnTo>
                  <a:lnTo>
                    <a:pt x="269079" y="58396"/>
                  </a:lnTo>
                  <a:lnTo>
                    <a:pt x="268696" y="57865"/>
                  </a:lnTo>
                  <a:lnTo>
                    <a:pt x="268548" y="57570"/>
                  </a:lnTo>
                  <a:lnTo>
                    <a:pt x="268401" y="57304"/>
                  </a:lnTo>
                  <a:lnTo>
                    <a:pt x="268283" y="57038"/>
                  </a:lnTo>
                  <a:lnTo>
                    <a:pt x="268194" y="56773"/>
                  </a:lnTo>
                  <a:lnTo>
                    <a:pt x="268165" y="56507"/>
                  </a:lnTo>
                  <a:lnTo>
                    <a:pt x="268135" y="56242"/>
                  </a:lnTo>
                  <a:lnTo>
                    <a:pt x="268076" y="37239"/>
                  </a:lnTo>
                  <a:lnTo>
                    <a:pt x="268076" y="37091"/>
                  </a:lnTo>
                  <a:lnTo>
                    <a:pt x="268017" y="36885"/>
                  </a:lnTo>
                  <a:lnTo>
                    <a:pt x="267781" y="36354"/>
                  </a:lnTo>
                  <a:lnTo>
                    <a:pt x="267427" y="35705"/>
                  </a:lnTo>
                  <a:lnTo>
                    <a:pt x="266955" y="34908"/>
                  </a:lnTo>
                  <a:lnTo>
                    <a:pt x="266365" y="33993"/>
                  </a:lnTo>
                  <a:lnTo>
                    <a:pt x="265686" y="32990"/>
                  </a:lnTo>
                  <a:lnTo>
                    <a:pt x="264919" y="31869"/>
                  </a:lnTo>
                  <a:lnTo>
                    <a:pt x="264033" y="30659"/>
                  </a:lnTo>
                  <a:lnTo>
                    <a:pt x="263532" y="30010"/>
                  </a:lnTo>
                  <a:lnTo>
                    <a:pt x="262971" y="29331"/>
                  </a:lnTo>
                  <a:lnTo>
                    <a:pt x="262381" y="28652"/>
                  </a:lnTo>
                  <a:lnTo>
                    <a:pt x="261732" y="27944"/>
                  </a:lnTo>
                  <a:lnTo>
                    <a:pt x="260404" y="26528"/>
                  </a:lnTo>
                  <a:lnTo>
                    <a:pt x="258958" y="25112"/>
                  </a:lnTo>
                  <a:lnTo>
                    <a:pt x="257512" y="23636"/>
                  </a:lnTo>
                  <a:lnTo>
                    <a:pt x="256037" y="22131"/>
                  </a:lnTo>
                  <a:lnTo>
                    <a:pt x="255329" y="21364"/>
                  </a:lnTo>
                  <a:lnTo>
                    <a:pt x="254650" y="20597"/>
                  </a:lnTo>
                  <a:lnTo>
                    <a:pt x="253971" y="19830"/>
                  </a:lnTo>
                  <a:lnTo>
                    <a:pt x="253322" y="19063"/>
                  </a:lnTo>
                  <a:lnTo>
                    <a:pt x="252526" y="18030"/>
                  </a:lnTo>
                  <a:lnTo>
                    <a:pt x="251758" y="17027"/>
                  </a:lnTo>
                  <a:lnTo>
                    <a:pt x="251050" y="16023"/>
                  </a:lnTo>
                  <a:lnTo>
                    <a:pt x="250342" y="15050"/>
                  </a:lnTo>
                  <a:lnTo>
                    <a:pt x="249073" y="13132"/>
                  </a:lnTo>
                  <a:lnTo>
                    <a:pt x="247922" y="11332"/>
                  </a:lnTo>
                  <a:lnTo>
                    <a:pt x="246004" y="8322"/>
                  </a:lnTo>
                  <a:lnTo>
                    <a:pt x="245237" y="7171"/>
                  </a:lnTo>
                  <a:lnTo>
                    <a:pt x="244883" y="6699"/>
                  </a:lnTo>
                  <a:lnTo>
                    <a:pt x="244588" y="6315"/>
                  </a:lnTo>
                  <a:lnTo>
                    <a:pt x="243998" y="5666"/>
                  </a:lnTo>
                  <a:lnTo>
                    <a:pt x="243850" y="5489"/>
                  </a:lnTo>
                  <a:lnTo>
                    <a:pt x="243732" y="5342"/>
                  </a:lnTo>
                  <a:lnTo>
                    <a:pt x="243673" y="5194"/>
                  </a:lnTo>
                  <a:lnTo>
                    <a:pt x="243614" y="5076"/>
                  </a:lnTo>
                  <a:lnTo>
                    <a:pt x="243614" y="4958"/>
                  </a:lnTo>
                  <a:lnTo>
                    <a:pt x="243614" y="4840"/>
                  </a:lnTo>
                  <a:lnTo>
                    <a:pt x="243644" y="4722"/>
                  </a:lnTo>
                  <a:lnTo>
                    <a:pt x="243703" y="4604"/>
                  </a:lnTo>
                  <a:lnTo>
                    <a:pt x="243791" y="4515"/>
                  </a:lnTo>
                  <a:lnTo>
                    <a:pt x="243880" y="4427"/>
                  </a:lnTo>
                  <a:lnTo>
                    <a:pt x="244116" y="4279"/>
                  </a:lnTo>
                  <a:lnTo>
                    <a:pt x="244411" y="4132"/>
                  </a:lnTo>
                  <a:lnTo>
                    <a:pt x="244736" y="3984"/>
                  </a:lnTo>
                  <a:lnTo>
                    <a:pt x="245414" y="3748"/>
                  </a:lnTo>
                  <a:lnTo>
                    <a:pt x="246063" y="3512"/>
                  </a:lnTo>
                  <a:lnTo>
                    <a:pt x="246359" y="3394"/>
                  </a:lnTo>
                  <a:lnTo>
                    <a:pt x="246565" y="3247"/>
                  </a:lnTo>
                  <a:lnTo>
                    <a:pt x="246624" y="3158"/>
                  </a:lnTo>
                  <a:lnTo>
                    <a:pt x="246683" y="3070"/>
                  </a:lnTo>
                  <a:lnTo>
                    <a:pt x="246742" y="2981"/>
                  </a:lnTo>
                  <a:lnTo>
                    <a:pt x="246742" y="2893"/>
                  </a:lnTo>
                  <a:lnTo>
                    <a:pt x="246713" y="2804"/>
                  </a:lnTo>
                  <a:lnTo>
                    <a:pt x="246624" y="2686"/>
                  </a:lnTo>
                  <a:lnTo>
                    <a:pt x="246477" y="2597"/>
                  </a:lnTo>
                  <a:lnTo>
                    <a:pt x="246300" y="2479"/>
                  </a:lnTo>
                  <a:lnTo>
                    <a:pt x="245768" y="2243"/>
                  </a:lnTo>
                  <a:lnTo>
                    <a:pt x="245090" y="2007"/>
                  </a:lnTo>
                  <a:lnTo>
                    <a:pt x="244234" y="1771"/>
                  </a:lnTo>
                  <a:lnTo>
                    <a:pt x="243290" y="1506"/>
                  </a:lnTo>
                  <a:lnTo>
                    <a:pt x="242227" y="1270"/>
                  </a:lnTo>
                  <a:lnTo>
                    <a:pt x="241077" y="1063"/>
                  </a:lnTo>
                  <a:lnTo>
                    <a:pt x="239867" y="827"/>
                  </a:lnTo>
                  <a:lnTo>
                    <a:pt x="238628" y="650"/>
                  </a:lnTo>
                  <a:lnTo>
                    <a:pt x="237388" y="443"/>
                  </a:lnTo>
                  <a:lnTo>
                    <a:pt x="236178" y="296"/>
                  </a:lnTo>
                  <a:lnTo>
                    <a:pt x="234969" y="178"/>
                  </a:lnTo>
                  <a:lnTo>
                    <a:pt x="233847" y="89"/>
                  </a:lnTo>
                  <a:lnTo>
                    <a:pt x="232785" y="30"/>
                  </a:lnTo>
                  <a:lnTo>
                    <a:pt x="2318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 flipH="1">
              <a:off x="4003040" y="2816814"/>
              <a:ext cx="442896" cy="283547"/>
            </a:xfrm>
            <a:custGeom>
              <a:rect b="b" l="l" r="r" t="t"/>
              <a:pathLst>
                <a:path extrusionOk="0" h="33816" w="52820">
                  <a:moveTo>
                    <a:pt x="26322" y="0"/>
                  </a:moveTo>
                  <a:lnTo>
                    <a:pt x="24964" y="59"/>
                  </a:lnTo>
                  <a:lnTo>
                    <a:pt x="23636" y="148"/>
                  </a:lnTo>
                  <a:lnTo>
                    <a:pt x="22309" y="325"/>
                  </a:lnTo>
                  <a:lnTo>
                    <a:pt x="21010" y="561"/>
                  </a:lnTo>
                  <a:lnTo>
                    <a:pt x="19741" y="856"/>
                  </a:lnTo>
                  <a:lnTo>
                    <a:pt x="18473" y="1240"/>
                  </a:lnTo>
                  <a:lnTo>
                    <a:pt x="17263" y="1653"/>
                  </a:lnTo>
                  <a:lnTo>
                    <a:pt x="16053" y="2125"/>
                  </a:lnTo>
                  <a:lnTo>
                    <a:pt x="14902" y="2656"/>
                  </a:lnTo>
                  <a:lnTo>
                    <a:pt x="13751" y="3246"/>
                  </a:lnTo>
                  <a:lnTo>
                    <a:pt x="12660" y="3895"/>
                  </a:lnTo>
                  <a:lnTo>
                    <a:pt x="11597" y="4574"/>
                  </a:lnTo>
                  <a:lnTo>
                    <a:pt x="10565" y="5312"/>
                  </a:lnTo>
                  <a:lnTo>
                    <a:pt x="9561" y="6108"/>
                  </a:lnTo>
                  <a:lnTo>
                    <a:pt x="8588" y="6935"/>
                  </a:lnTo>
                  <a:lnTo>
                    <a:pt x="7673" y="7820"/>
                  </a:lnTo>
                  <a:lnTo>
                    <a:pt x="6817" y="8735"/>
                  </a:lnTo>
                  <a:lnTo>
                    <a:pt x="5991" y="9679"/>
                  </a:lnTo>
                  <a:lnTo>
                    <a:pt x="5194" y="10682"/>
                  </a:lnTo>
                  <a:lnTo>
                    <a:pt x="4486" y="11715"/>
                  </a:lnTo>
                  <a:lnTo>
                    <a:pt x="3778" y="12807"/>
                  </a:lnTo>
                  <a:lnTo>
                    <a:pt x="3158" y="13898"/>
                  </a:lnTo>
                  <a:lnTo>
                    <a:pt x="2568" y="15049"/>
                  </a:lnTo>
                  <a:lnTo>
                    <a:pt x="2037" y="16229"/>
                  </a:lnTo>
                  <a:lnTo>
                    <a:pt x="1565" y="17410"/>
                  </a:lnTo>
                  <a:lnTo>
                    <a:pt x="1152" y="18649"/>
                  </a:lnTo>
                  <a:lnTo>
                    <a:pt x="827" y="19888"/>
                  </a:lnTo>
                  <a:lnTo>
                    <a:pt x="532" y="21187"/>
                  </a:lnTo>
                  <a:lnTo>
                    <a:pt x="296" y="22485"/>
                  </a:lnTo>
                  <a:lnTo>
                    <a:pt x="119" y="23783"/>
                  </a:lnTo>
                  <a:lnTo>
                    <a:pt x="30" y="25141"/>
                  </a:lnTo>
                  <a:lnTo>
                    <a:pt x="1" y="26498"/>
                  </a:lnTo>
                  <a:lnTo>
                    <a:pt x="30" y="33816"/>
                  </a:lnTo>
                  <a:lnTo>
                    <a:pt x="52819" y="33668"/>
                  </a:lnTo>
                  <a:lnTo>
                    <a:pt x="52790" y="26321"/>
                  </a:lnTo>
                  <a:lnTo>
                    <a:pt x="52760" y="24993"/>
                  </a:lnTo>
                  <a:lnTo>
                    <a:pt x="52642" y="23636"/>
                  </a:lnTo>
                  <a:lnTo>
                    <a:pt x="52495" y="22308"/>
                  </a:lnTo>
                  <a:lnTo>
                    <a:pt x="52259" y="21010"/>
                  </a:lnTo>
                  <a:lnTo>
                    <a:pt x="51934" y="19741"/>
                  </a:lnTo>
                  <a:lnTo>
                    <a:pt x="51580" y="18501"/>
                  </a:lnTo>
                  <a:lnTo>
                    <a:pt x="51167" y="17262"/>
                  </a:lnTo>
                  <a:lnTo>
                    <a:pt x="50695" y="16082"/>
                  </a:lnTo>
                  <a:lnTo>
                    <a:pt x="50164" y="14902"/>
                  </a:lnTo>
                  <a:lnTo>
                    <a:pt x="49573" y="13780"/>
                  </a:lnTo>
                  <a:lnTo>
                    <a:pt x="48924" y="12659"/>
                  </a:lnTo>
                  <a:lnTo>
                    <a:pt x="48246" y="11597"/>
                  </a:lnTo>
                  <a:lnTo>
                    <a:pt x="47508" y="10564"/>
                  </a:lnTo>
                  <a:lnTo>
                    <a:pt x="46711" y="9561"/>
                  </a:lnTo>
                  <a:lnTo>
                    <a:pt x="45885" y="8616"/>
                  </a:lnTo>
                  <a:lnTo>
                    <a:pt x="45000" y="7702"/>
                  </a:lnTo>
                  <a:lnTo>
                    <a:pt x="44085" y="6817"/>
                  </a:lnTo>
                  <a:lnTo>
                    <a:pt x="43111" y="5990"/>
                  </a:lnTo>
                  <a:lnTo>
                    <a:pt x="42138" y="5223"/>
                  </a:lnTo>
                  <a:lnTo>
                    <a:pt x="41075" y="4485"/>
                  </a:lnTo>
                  <a:lnTo>
                    <a:pt x="40013" y="3807"/>
                  </a:lnTo>
                  <a:lnTo>
                    <a:pt x="38892" y="3158"/>
                  </a:lnTo>
                  <a:lnTo>
                    <a:pt x="37770" y="2597"/>
                  </a:lnTo>
                  <a:lnTo>
                    <a:pt x="36590" y="2066"/>
                  </a:lnTo>
                  <a:lnTo>
                    <a:pt x="35380" y="1594"/>
                  </a:lnTo>
                  <a:lnTo>
                    <a:pt x="34171" y="1181"/>
                  </a:lnTo>
                  <a:lnTo>
                    <a:pt x="32902" y="827"/>
                  </a:lnTo>
                  <a:lnTo>
                    <a:pt x="31633" y="531"/>
                  </a:lnTo>
                  <a:lnTo>
                    <a:pt x="30335" y="295"/>
                  </a:lnTo>
                  <a:lnTo>
                    <a:pt x="29007" y="148"/>
                  </a:lnTo>
                  <a:lnTo>
                    <a:pt x="27679" y="30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 flipH="1">
              <a:off x="4034962" y="2848727"/>
              <a:ext cx="379052" cy="379052"/>
            </a:xfrm>
            <a:custGeom>
              <a:rect b="b" l="l" r="r" t="t"/>
              <a:pathLst>
                <a:path extrusionOk="0" h="45206" w="45206">
                  <a:moveTo>
                    <a:pt x="22515" y="1"/>
                  </a:moveTo>
                  <a:lnTo>
                    <a:pt x="21364" y="30"/>
                  </a:lnTo>
                  <a:lnTo>
                    <a:pt x="20213" y="119"/>
                  </a:lnTo>
                  <a:lnTo>
                    <a:pt x="19092" y="266"/>
                  </a:lnTo>
                  <a:lnTo>
                    <a:pt x="17970" y="473"/>
                  </a:lnTo>
                  <a:lnTo>
                    <a:pt x="16879" y="738"/>
                  </a:lnTo>
                  <a:lnTo>
                    <a:pt x="15816" y="1034"/>
                  </a:lnTo>
                  <a:lnTo>
                    <a:pt x="14754" y="1388"/>
                  </a:lnTo>
                  <a:lnTo>
                    <a:pt x="13721" y="1801"/>
                  </a:lnTo>
                  <a:lnTo>
                    <a:pt x="12748" y="2273"/>
                  </a:lnTo>
                  <a:lnTo>
                    <a:pt x="11774" y="2774"/>
                  </a:lnTo>
                  <a:lnTo>
                    <a:pt x="10830" y="3306"/>
                  </a:lnTo>
                  <a:lnTo>
                    <a:pt x="9915" y="3896"/>
                  </a:lnTo>
                  <a:lnTo>
                    <a:pt x="9030" y="4545"/>
                  </a:lnTo>
                  <a:lnTo>
                    <a:pt x="8174" y="5194"/>
                  </a:lnTo>
                  <a:lnTo>
                    <a:pt x="7348" y="5932"/>
                  </a:lnTo>
                  <a:lnTo>
                    <a:pt x="6551" y="6669"/>
                  </a:lnTo>
                  <a:lnTo>
                    <a:pt x="5813" y="7466"/>
                  </a:lnTo>
                  <a:lnTo>
                    <a:pt x="5105" y="8292"/>
                  </a:lnTo>
                  <a:lnTo>
                    <a:pt x="4456" y="9148"/>
                  </a:lnTo>
                  <a:lnTo>
                    <a:pt x="3807" y="10033"/>
                  </a:lnTo>
                  <a:lnTo>
                    <a:pt x="3217" y="10948"/>
                  </a:lnTo>
                  <a:lnTo>
                    <a:pt x="2686" y="11892"/>
                  </a:lnTo>
                  <a:lnTo>
                    <a:pt x="2184" y="12866"/>
                  </a:lnTo>
                  <a:lnTo>
                    <a:pt x="1741" y="13869"/>
                  </a:lnTo>
                  <a:lnTo>
                    <a:pt x="1328" y="14902"/>
                  </a:lnTo>
                  <a:lnTo>
                    <a:pt x="974" y="15935"/>
                  </a:lnTo>
                  <a:lnTo>
                    <a:pt x="679" y="17026"/>
                  </a:lnTo>
                  <a:lnTo>
                    <a:pt x="443" y="18118"/>
                  </a:lnTo>
                  <a:lnTo>
                    <a:pt x="236" y="19240"/>
                  </a:lnTo>
                  <a:lnTo>
                    <a:pt x="89" y="20361"/>
                  </a:lnTo>
                  <a:lnTo>
                    <a:pt x="30" y="21512"/>
                  </a:lnTo>
                  <a:lnTo>
                    <a:pt x="0" y="22662"/>
                  </a:lnTo>
                  <a:lnTo>
                    <a:pt x="30" y="23843"/>
                  </a:lnTo>
                  <a:lnTo>
                    <a:pt x="118" y="24993"/>
                  </a:lnTo>
                  <a:lnTo>
                    <a:pt x="266" y="26115"/>
                  </a:lnTo>
                  <a:lnTo>
                    <a:pt x="472" y="27236"/>
                  </a:lnTo>
                  <a:lnTo>
                    <a:pt x="709" y="28328"/>
                  </a:lnTo>
                  <a:lnTo>
                    <a:pt x="1033" y="29390"/>
                  </a:lnTo>
                  <a:lnTo>
                    <a:pt x="1387" y="30452"/>
                  </a:lnTo>
                  <a:lnTo>
                    <a:pt x="1800" y="31456"/>
                  </a:lnTo>
                  <a:lnTo>
                    <a:pt x="2243" y="32459"/>
                  </a:lnTo>
                  <a:lnTo>
                    <a:pt x="2745" y="33433"/>
                  </a:lnTo>
                  <a:lnTo>
                    <a:pt x="3305" y="34377"/>
                  </a:lnTo>
                  <a:lnTo>
                    <a:pt x="3895" y="35292"/>
                  </a:lnTo>
                  <a:lnTo>
                    <a:pt x="4515" y="36177"/>
                  </a:lnTo>
                  <a:lnTo>
                    <a:pt x="5194" y="37032"/>
                  </a:lnTo>
                  <a:lnTo>
                    <a:pt x="5902" y="37859"/>
                  </a:lnTo>
                  <a:lnTo>
                    <a:pt x="6669" y="38626"/>
                  </a:lnTo>
                  <a:lnTo>
                    <a:pt x="7436" y="39393"/>
                  </a:lnTo>
                  <a:lnTo>
                    <a:pt x="8262" y="40101"/>
                  </a:lnTo>
                  <a:lnTo>
                    <a:pt x="9118" y="40750"/>
                  </a:lnTo>
                  <a:lnTo>
                    <a:pt x="10003" y="41370"/>
                  </a:lnTo>
                  <a:lnTo>
                    <a:pt x="10918" y="41960"/>
                  </a:lnTo>
                  <a:lnTo>
                    <a:pt x="11862" y="42521"/>
                  </a:lnTo>
                  <a:lnTo>
                    <a:pt x="12866" y="42993"/>
                  </a:lnTo>
                  <a:lnTo>
                    <a:pt x="13869" y="43465"/>
                  </a:lnTo>
                  <a:lnTo>
                    <a:pt x="14872" y="43849"/>
                  </a:lnTo>
                  <a:lnTo>
                    <a:pt x="15934" y="44203"/>
                  </a:lnTo>
                  <a:lnTo>
                    <a:pt x="16997" y="44498"/>
                  </a:lnTo>
                  <a:lnTo>
                    <a:pt x="18088" y="44763"/>
                  </a:lnTo>
                  <a:lnTo>
                    <a:pt x="19210" y="44970"/>
                  </a:lnTo>
                  <a:lnTo>
                    <a:pt x="20361" y="45088"/>
                  </a:lnTo>
                  <a:lnTo>
                    <a:pt x="21482" y="45176"/>
                  </a:lnTo>
                  <a:lnTo>
                    <a:pt x="22662" y="45206"/>
                  </a:lnTo>
                  <a:lnTo>
                    <a:pt x="23813" y="45176"/>
                  </a:lnTo>
                  <a:lnTo>
                    <a:pt x="24964" y="45088"/>
                  </a:lnTo>
                  <a:lnTo>
                    <a:pt x="26114" y="44940"/>
                  </a:lnTo>
                  <a:lnTo>
                    <a:pt x="27206" y="44734"/>
                  </a:lnTo>
                  <a:lnTo>
                    <a:pt x="28298" y="44468"/>
                  </a:lnTo>
                  <a:lnTo>
                    <a:pt x="29390" y="44173"/>
                  </a:lnTo>
                  <a:lnTo>
                    <a:pt x="30423" y="43819"/>
                  </a:lnTo>
                  <a:lnTo>
                    <a:pt x="31455" y="43406"/>
                  </a:lnTo>
                  <a:lnTo>
                    <a:pt x="32459" y="42963"/>
                  </a:lnTo>
                  <a:lnTo>
                    <a:pt x="33432" y="42462"/>
                  </a:lnTo>
                  <a:lnTo>
                    <a:pt x="34377" y="41901"/>
                  </a:lnTo>
                  <a:lnTo>
                    <a:pt x="35291" y="41311"/>
                  </a:lnTo>
                  <a:lnTo>
                    <a:pt x="36176" y="40691"/>
                  </a:lnTo>
                  <a:lnTo>
                    <a:pt x="37032" y="40013"/>
                  </a:lnTo>
                  <a:lnTo>
                    <a:pt x="37829" y="39305"/>
                  </a:lnTo>
                  <a:lnTo>
                    <a:pt x="38626" y="38537"/>
                  </a:lnTo>
                  <a:lnTo>
                    <a:pt x="39363" y="37741"/>
                  </a:lnTo>
                  <a:lnTo>
                    <a:pt x="40071" y="36944"/>
                  </a:lnTo>
                  <a:lnTo>
                    <a:pt x="40750" y="36088"/>
                  </a:lnTo>
                  <a:lnTo>
                    <a:pt x="41370" y="35173"/>
                  </a:lnTo>
                  <a:lnTo>
                    <a:pt x="41960" y="34259"/>
                  </a:lnTo>
                  <a:lnTo>
                    <a:pt x="42491" y="33315"/>
                  </a:lnTo>
                  <a:lnTo>
                    <a:pt x="42993" y="32341"/>
                  </a:lnTo>
                  <a:lnTo>
                    <a:pt x="43435" y="31338"/>
                  </a:lnTo>
                  <a:lnTo>
                    <a:pt x="43848" y="30305"/>
                  </a:lnTo>
                  <a:lnTo>
                    <a:pt x="44203" y="29272"/>
                  </a:lnTo>
                  <a:lnTo>
                    <a:pt x="44498" y="28180"/>
                  </a:lnTo>
                  <a:lnTo>
                    <a:pt x="44734" y="27088"/>
                  </a:lnTo>
                  <a:lnTo>
                    <a:pt x="44940" y="25997"/>
                  </a:lnTo>
                  <a:lnTo>
                    <a:pt x="45088" y="24846"/>
                  </a:lnTo>
                  <a:lnTo>
                    <a:pt x="45176" y="23695"/>
                  </a:lnTo>
                  <a:lnTo>
                    <a:pt x="45206" y="22544"/>
                  </a:lnTo>
                  <a:lnTo>
                    <a:pt x="45147" y="21364"/>
                  </a:lnTo>
                  <a:lnTo>
                    <a:pt x="45058" y="20243"/>
                  </a:lnTo>
                  <a:lnTo>
                    <a:pt x="44911" y="19092"/>
                  </a:lnTo>
                  <a:lnTo>
                    <a:pt x="44734" y="18000"/>
                  </a:lnTo>
                  <a:lnTo>
                    <a:pt x="44468" y="16879"/>
                  </a:lnTo>
                  <a:lnTo>
                    <a:pt x="44143" y="15817"/>
                  </a:lnTo>
                  <a:lnTo>
                    <a:pt x="43789" y="14784"/>
                  </a:lnTo>
                  <a:lnTo>
                    <a:pt x="43406" y="13751"/>
                  </a:lnTo>
                  <a:lnTo>
                    <a:pt x="42934" y="12748"/>
                  </a:lnTo>
                  <a:lnTo>
                    <a:pt x="42432" y="11774"/>
                  </a:lnTo>
                  <a:lnTo>
                    <a:pt x="41901" y="10830"/>
                  </a:lnTo>
                  <a:lnTo>
                    <a:pt x="41311" y="9915"/>
                  </a:lnTo>
                  <a:lnTo>
                    <a:pt x="40662" y="9030"/>
                  </a:lnTo>
                  <a:lnTo>
                    <a:pt x="39983" y="8174"/>
                  </a:lnTo>
                  <a:lnTo>
                    <a:pt x="39275" y="7348"/>
                  </a:lnTo>
                  <a:lnTo>
                    <a:pt x="38537" y="6581"/>
                  </a:lnTo>
                  <a:lnTo>
                    <a:pt x="37740" y="5843"/>
                  </a:lnTo>
                  <a:lnTo>
                    <a:pt x="36914" y="5135"/>
                  </a:lnTo>
                  <a:lnTo>
                    <a:pt x="36058" y="4456"/>
                  </a:lnTo>
                  <a:lnTo>
                    <a:pt x="35173" y="3837"/>
                  </a:lnTo>
                  <a:lnTo>
                    <a:pt x="34259" y="3247"/>
                  </a:lnTo>
                  <a:lnTo>
                    <a:pt x="33314" y="2715"/>
                  </a:lnTo>
                  <a:lnTo>
                    <a:pt x="32341" y="2214"/>
                  </a:lnTo>
                  <a:lnTo>
                    <a:pt x="31337" y="1742"/>
                  </a:lnTo>
                  <a:lnTo>
                    <a:pt x="30305" y="1358"/>
                  </a:lnTo>
                  <a:lnTo>
                    <a:pt x="29242" y="1004"/>
                  </a:lnTo>
                  <a:lnTo>
                    <a:pt x="28180" y="709"/>
                  </a:lnTo>
                  <a:lnTo>
                    <a:pt x="27088" y="443"/>
                  </a:lnTo>
                  <a:lnTo>
                    <a:pt x="25967" y="266"/>
                  </a:lnTo>
                  <a:lnTo>
                    <a:pt x="24846" y="119"/>
                  </a:lnTo>
                  <a:lnTo>
                    <a:pt x="23695" y="30"/>
                  </a:lnTo>
                  <a:lnTo>
                    <a:pt x="22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 flipH="1">
              <a:off x="4091862" y="2905636"/>
              <a:ext cx="265494" cy="265243"/>
            </a:xfrm>
            <a:custGeom>
              <a:rect b="b" l="l" r="r" t="t"/>
              <a:pathLst>
                <a:path extrusionOk="0" h="31633" w="31663">
                  <a:moveTo>
                    <a:pt x="15787" y="0"/>
                  </a:moveTo>
                  <a:lnTo>
                    <a:pt x="14961" y="30"/>
                  </a:lnTo>
                  <a:lnTo>
                    <a:pt x="14164" y="89"/>
                  </a:lnTo>
                  <a:lnTo>
                    <a:pt x="13367" y="178"/>
                  </a:lnTo>
                  <a:lnTo>
                    <a:pt x="12600" y="325"/>
                  </a:lnTo>
                  <a:lnTo>
                    <a:pt x="11833" y="502"/>
                  </a:lnTo>
                  <a:lnTo>
                    <a:pt x="11095" y="709"/>
                  </a:lnTo>
                  <a:lnTo>
                    <a:pt x="10358" y="974"/>
                  </a:lnTo>
                  <a:lnTo>
                    <a:pt x="9620" y="1240"/>
                  </a:lnTo>
                  <a:lnTo>
                    <a:pt x="8941" y="1564"/>
                  </a:lnTo>
                  <a:lnTo>
                    <a:pt x="8263" y="1918"/>
                  </a:lnTo>
                  <a:lnTo>
                    <a:pt x="7584" y="2302"/>
                  </a:lnTo>
                  <a:lnTo>
                    <a:pt x="6935" y="2715"/>
                  </a:lnTo>
                  <a:lnTo>
                    <a:pt x="6315" y="3158"/>
                  </a:lnTo>
                  <a:lnTo>
                    <a:pt x="5725" y="3630"/>
                  </a:lnTo>
                  <a:lnTo>
                    <a:pt x="5164" y="4131"/>
                  </a:lnTo>
                  <a:lnTo>
                    <a:pt x="4604" y="4663"/>
                  </a:lnTo>
                  <a:lnTo>
                    <a:pt x="4102" y="5223"/>
                  </a:lnTo>
                  <a:lnTo>
                    <a:pt x="3600" y="5784"/>
                  </a:lnTo>
                  <a:lnTo>
                    <a:pt x="3128" y="6374"/>
                  </a:lnTo>
                  <a:lnTo>
                    <a:pt x="2686" y="6994"/>
                  </a:lnTo>
                  <a:lnTo>
                    <a:pt x="2273" y="7643"/>
                  </a:lnTo>
                  <a:lnTo>
                    <a:pt x="1889" y="8322"/>
                  </a:lnTo>
                  <a:lnTo>
                    <a:pt x="1535" y="9000"/>
                  </a:lnTo>
                  <a:lnTo>
                    <a:pt x="1240" y="9708"/>
                  </a:lnTo>
                  <a:lnTo>
                    <a:pt x="945" y="10417"/>
                  </a:lnTo>
                  <a:lnTo>
                    <a:pt x="709" y="11154"/>
                  </a:lnTo>
                  <a:lnTo>
                    <a:pt x="502" y="11921"/>
                  </a:lnTo>
                  <a:lnTo>
                    <a:pt x="325" y="12689"/>
                  </a:lnTo>
                  <a:lnTo>
                    <a:pt x="178" y="13456"/>
                  </a:lnTo>
                  <a:lnTo>
                    <a:pt x="89" y="14252"/>
                  </a:lnTo>
                  <a:lnTo>
                    <a:pt x="30" y="15049"/>
                  </a:lnTo>
                  <a:lnTo>
                    <a:pt x="1" y="15875"/>
                  </a:lnTo>
                  <a:lnTo>
                    <a:pt x="30" y="16672"/>
                  </a:lnTo>
                  <a:lnTo>
                    <a:pt x="89" y="17469"/>
                  </a:lnTo>
                  <a:lnTo>
                    <a:pt x="207" y="18265"/>
                  </a:lnTo>
                  <a:lnTo>
                    <a:pt x="325" y="19062"/>
                  </a:lnTo>
                  <a:lnTo>
                    <a:pt x="532" y="19829"/>
                  </a:lnTo>
                  <a:lnTo>
                    <a:pt x="738" y="20567"/>
                  </a:lnTo>
                  <a:lnTo>
                    <a:pt x="974" y="21305"/>
                  </a:lnTo>
                  <a:lnTo>
                    <a:pt x="1269" y="22013"/>
                  </a:lnTo>
                  <a:lnTo>
                    <a:pt x="1594" y="22721"/>
                  </a:lnTo>
                  <a:lnTo>
                    <a:pt x="1948" y="23400"/>
                  </a:lnTo>
                  <a:lnTo>
                    <a:pt x="2332" y="24078"/>
                  </a:lnTo>
                  <a:lnTo>
                    <a:pt x="2745" y="24698"/>
                  </a:lnTo>
                  <a:lnTo>
                    <a:pt x="3187" y="25318"/>
                  </a:lnTo>
                  <a:lnTo>
                    <a:pt x="3659" y="25908"/>
                  </a:lnTo>
                  <a:lnTo>
                    <a:pt x="4161" y="26498"/>
                  </a:lnTo>
                  <a:lnTo>
                    <a:pt x="4663" y="27029"/>
                  </a:lnTo>
                  <a:lnTo>
                    <a:pt x="5223" y="27560"/>
                  </a:lnTo>
                  <a:lnTo>
                    <a:pt x="5814" y="28062"/>
                  </a:lnTo>
                  <a:lnTo>
                    <a:pt x="6404" y="28534"/>
                  </a:lnTo>
                  <a:lnTo>
                    <a:pt x="7023" y="28977"/>
                  </a:lnTo>
                  <a:lnTo>
                    <a:pt x="7673" y="29390"/>
                  </a:lnTo>
                  <a:lnTo>
                    <a:pt x="8322" y="29744"/>
                  </a:lnTo>
                  <a:lnTo>
                    <a:pt x="9000" y="30098"/>
                  </a:lnTo>
                  <a:lnTo>
                    <a:pt x="9709" y="30422"/>
                  </a:lnTo>
                  <a:lnTo>
                    <a:pt x="10446" y="30688"/>
                  </a:lnTo>
                  <a:lnTo>
                    <a:pt x="11184" y="30954"/>
                  </a:lnTo>
                  <a:lnTo>
                    <a:pt x="11922" y="31160"/>
                  </a:lnTo>
                  <a:lnTo>
                    <a:pt x="12689" y="31337"/>
                  </a:lnTo>
                  <a:lnTo>
                    <a:pt x="13456" y="31455"/>
                  </a:lnTo>
                  <a:lnTo>
                    <a:pt x="14253" y="31573"/>
                  </a:lnTo>
                  <a:lnTo>
                    <a:pt x="15079" y="31632"/>
                  </a:lnTo>
                  <a:lnTo>
                    <a:pt x="16702" y="31632"/>
                  </a:lnTo>
                  <a:lnTo>
                    <a:pt x="17498" y="31573"/>
                  </a:lnTo>
                  <a:lnTo>
                    <a:pt x="18295" y="31455"/>
                  </a:lnTo>
                  <a:lnTo>
                    <a:pt x="19062" y="31308"/>
                  </a:lnTo>
                  <a:lnTo>
                    <a:pt x="19830" y="31131"/>
                  </a:lnTo>
                  <a:lnTo>
                    <a:pt x="20597" y="30924"/>
                  </a:lnTo>
                  <a:lnTo>
                    <a:pt x="21334" y="30659"/>
                  </a:lnTo>
                  <a:lnTo>
                    <a:pt x="22043" y="30393"/>
                  </a:lnTo>
                  <a:lnTo>
                    <a:pt x="22751" y="30068"/>
                  </a:lnTo>
                  <a:lnTo>
                    <a:pt x="23429" y="29714"/>
                  </a:lnTo>
                  <a:lnTo>
                    <a:pt x="24079" y="29331"/>
                  </a:lnTo>
                  <a:lnTo>
                    <a:pt x="24728" y="28918"/>
                  </a:lnTo>
                  <a:lnTo>
                    <a:pt x="25347" y="28475"/>
                  </a:lnTo>
                  <a:lnTo>
                    <a:pt x="25938" y="28003"/>
                  </a:lnTo>
                  <a:lnTo>
                    <a:pt x="26498" y="27501"/>
                  </a:lnTo>
                  <a:lnTo>
                    <a:pt x="27059" y="26970"/>
                  </a:lnTo>
                  <a:lnTo>
                    <a:pt x="27590" y="26439"/>
                  </a:lnTo>
                  <a:lnTo>
                    <a:pt x="28092" y="25849"/>
                  </a:lnTo>
                  <a:lnTo>
                    <a:pt x="28534" y="25259"/>
                  </a:lnTo>
                  <a:lnTo>
                    <a:pt x="28977" y="24639"/>
                  </a:lnTo>
                  <a:lnTo>
                    <a:pt x="29390" y="23990"/>
                  </a:lnTo>
                  <a:lnTo>
                    <a:pt x="29774" y="23311"/>
                  </a:lnTo>
                  <a:lnTo>
                    <a:pt x="30128" y="22633"/>
                  </a:lnTo>
                  <a:lnTo>
                    <a:pt x="30423" y="21924"/>
                  </a:lnTo>
                  <a:lnTo>
                    <a:pt x="30718" y="21216"/>
                  </a:lnTo>
                  <a:lnTo>
                    <a:pt x="30954" y="20479"/>
                  </a:lnTo>
                  <a:lnTo>
                    <a:pt x="31160" y="19741"/>
                  </a:lnTo>
                  <a:lnTo>
                    <a:pt x="31337" y="18974"/>
                  </a:lnTo>
                  <a:lnTo>
                    <a:pt x="31485" y="18177"/>
                  </a:lnTo>
                  <a:lnTo>
                    <a:pt x="31574" y="17380"/>
                  </a:lnTo>
                  <a:lnTo>
                    <a:pt x="31633" y="16584"/>
                  </a:lnTo>
                  <a:lnTo>
                    <a:pt x="31662" y="15787"/>
                  </a:lnTo>
                  <a:lnTo>
                    <a:pt x="31633" y="14961"/>
                  </a:lnTo>
                  <a:lnTo>
                    <a:pt x="31574" y="14164"/>
                  </a:lnTo>
                  <a:lnTo>
                    <a:pt x="31485" y="13367"/>
                  </a:lnTo>
                  <a:lnTo>
                    <a:pt x="31337" y="12571"/>
                  </a:lnTo>
                  <a:lnTo>
                    <a:pt x="31160" y="11833"/>
                  </a:lnTo>
                  <a:lnTo>
                    <a:pt x="30924" y="11066"/>
                  </a:lnTo>
                  <a:lnTo>
                    <a:pt x="30688" y="10328"/>
                  </a:lnTo>
                  <a:lnTo>
                    <a:pt x="30393" y="9620"/>
                  </a:lnTo>
                  <a:lnTo>
                    <a:pt x="30069" y="8912"/>
                  </a:lnTo>
                  <a:lnTo>
                    <a:pt x="29744" y="8233"/>
                  </a:lnTo>
                  <a:lnTo>
                    <a:pt x="29360" y="7584"/>
                  </a:lnTo>
                  <a:lnTo>
                    <a:pt x="28947" y="6935"/>
                  </a:lnTo>
                  <a:lnTo>
                    <a:pt x="28505" y="6315"/>
                  </a:lnTo>
                  <a:lnTo>
                    <a:pt x="28033" y="5725"/>
                  </a:lnTo>
                  <a:lnTo>
                    <a:pt x="27531" y="5135"/>
                  </a:lnTo>
                  <a:lnTo>
                    <a:pt x="27000" y="4604"/>
                  </a:lnTo>
                  <a:lnTo>
                    <a:pt x="26439" y="4072"/>
                  </a:lnTo>
                  <a:lnTo>
                    <a:pt x="25879" y="3571"/>
                  </a:lnTo>
                  <a:lnTo>
                    <a:pt x="25259" y="3099"/>
                  </a:lnTo>
                  <a:lnTo>
                    <a:pt x="24639" y="2656"/>
                  </a:lnTo>
                  <a:lnTo>
                    <a:pt x="23990" y="2273"/>
                  </a:lnTo>
                  <a:lnTo>
                    <a:pt x="23341" y="1889"/>
                  </a:lnTo>
                  <a:lnTo>
                    <a:pt x="22662" y="1535"/>
                  </a:lnTo>
                  <a:lnTo>
                    <a:pt x="21954" y="1210"/>
                  </a:lnTo>
                  <a:lnTo>
                    <a:pt x="21246" y="945"/>
                  </a:lnTo>
                  <a:lnTo>
                    <a:pt x="20508" y="679"/>
                  </a:lnTo>
                  <a:lnTo>
                    <a:pt x="19741" y="473"/>
                  </a:lnTo>
                  <a:lnTo>
                    <a:pt x="18974" y="296"/>
                  </a:lnTo>
                  <a:lnTo>
                    <a:pt x="18207" y="178"/>
                  </a:lnTo>
                  <a:lnTo>
                    <a:pt x="17410" y="59"/>
                  </a:lnTo>
                  <a:lnTo>
                    <a:pt x="1661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 flipH="1">
              <a:off x="4108196" y="2921961"/>
              <a:ext cx="232583" cy="232583"/>
            </a:xfrm>
            <a:custGeom>
              <a:rect b="b" l="l" r="r" t="t"/>
              <a:pathLst>
                <a:path extrusionOk="0" h="27738" w="27738">
                  <a:moveTo>
                    <a:pt x="13810" y="1"/>
                  </a:moveTo>
                  <a:lnTo>
                    <a:pt x="13102" y="30"/>
                  </a:lnTo>
                  <a:lnTo>
                    <a:pt x="12394" y="89"/>
                  </a:lnTo>
                  <a:lnTo>
                    <a:pt x="11715" y="178"/>
                  </a:lnTo>
                  <a:lnTo>
                    <a:pt x="11036" y="296"/>
                  </a:lnTo>
                  <a:lnTo>
                    <a:pt x="10358" y="444"/>
                  </a:lnTo>
                  <a:lnTo>
                    <a:pt x="9709" y="650"/>
                  </a:lnTo>
                  <a:lnTo>
                    <a:pt x="9059" y="857"/>
                  </a:lnTo>
                  <a:lnTo>
                    <a:pt x="8410" y="1122"/>
                  </a:lnTo>
                  <a:lnTo>
                    <a:pt x="7820" y="1388"/>
                  </a:lnTo>
                  <a:lnTo>
                    <a:pt x="7200" y="1712"/>
                  </a:lnTo>
                  <a:lnTo>
                    <a:pt x="6640" y="2037"/>
                  </a:lnTo>
                  <a:lnTo>
                    <a:pt x="6079" y="2391"/>
                  </a:lnTo>
                  <a:lnTo>
                    <a:pt x="5518" y="2775"/>
                  </a:lnTo>
                  <a:lnTo>
                    <a:pt x="5017" y="3188"/>
                  </a:lnTo>
                  <a:lnTo>
                    <a:pt x="4515" y="3630"/>
                  </a:lnTo>
                  <a:lnTo>
                    <a:pt x="4014" y="4102"/>
                  </a:lnTo>
                  <a:lnTo>
                    <a:pt x="3571" y="4575"/>
                  </a:lnTo>
                  <a:lnTo>
                    <a:pt x="3128" y="5076"/>
                  </a:lnTo>
                  <a:lnTo>
                    <a:pt x="2715" y="5607"/>
                  </a:lnTo>
                  <a:lnTo>
                    <a:pt x="2332" y="6168"/>
                  </a:lnTo>
                  <a:lnTo>
                    <a:pt x="1978" y="6729"/>
                  </a:lnTo>
                  <a:lnTo>
                    <a:pt x="1653" y="7289"/>
                  </a:lnTo>
                  <a:lnTo>
                    <a:pt x="1358" y="7909"/>
                  </a:lnTo>
                  <a:lnTo>
                    <a:pt x="1063" y="8499"/>
                  </a:lnTo>
                  <a:lnTo>
                    <a:pt x="827" y="9148"/>
                  </a:lnTo>
                  <a:lnTo>
                    <a:pt x="620" y="9797"/>
                  </a:lnTo>
                  <a:lnTo>
                    <a:pt x="414" y="10447"/>
                  </a:lnTo>
                  <a:lnTo>
                    <a:pt x="266" y="11125"/>
                  </a:lnTo>
                  <a:lnTo>
                    <a:pt x="148" y="11804"/>
                  </a:lnTo>
                  <a:lnTo>
                    <a:pt x="60" y="12483"/>
                  </a:lnTo>
                  <a:lnTo>
                    <a:pt x="1" y="13191"/>
                  </a:lnTo>
                  <a:lnTo>
                    <a:pt x="1" y="13899"/>
                  </a:lnTo>
                  <a:lnTo>
                    <a:pt x="1" y="14637"/>
                  </a:lnTo>
                  <a:lnTo>
                    <a:pt x="60" y="15315"/>
                  </a:lnTo>
                  <a:lnTo>
                    <a:pt x="148" y="16023"/>
                  </a:lnTo>
                  <a:lnTo>
                    <a:pt x="296" y="16702"/>
                  </a:lnTo>
                  <a:lnTo>
                    <a:pt x="443" y="17381"/>
                  </a:lnTo>
                  <a:lnTo>
                    <a:pt x="620" y="18030"/>
                  </a:lnTo>
                  <a:lnTo>
                    <a:pt x="856" y="18679"/>
                  </a:lnTo>
                  <a:lnTo>
                    <a:pt x="1092" y="19299"/>
                  </a:lnTo>
                  <a:lnTo>
                    <a:pt x="1387" y="19918"/>
                  </a:lnTo>
                  <a:lnTo>
                    <a:pt x="1682" y="20509"/>
                  </a:lnTo>
                  <a:lnTo>
                    <a:pt x="2037" y="21099"/>
                  </a:lnTo>
                  <a:lnTo>
                    <a:pt x="2391" y="21659"/>
                  </a:lnTo>
                  <a:lnTo>
                    <a:pt x="2774" y="22190"/>
                  </a:lnTo>
                  <a:lnTo>
                    <a:pt x="3187" y="22722"/>
                  </a:lnTo>
                  <a:lnTo>
                    <a:pt x="3630" y="23223"/>
                  </a:lnTo>
                  <a:lnTo>
                    <a:pt x="4073" y="23695"/>
                  </a:lnTo>
                  <a:lnTo>
                    <a:pt x="4574" y="24167"/>
                  </a:lnTo>
                  <a:lnTo>
                    <a:pt x="5076" y="24610"/>
                  </a:lnTo>
                  <a:lnTo>
                    <a:pt x="5607" y="24994"/>
                  </a:lnTo>
                  <a:lnTo>
                    <a:pt x="6138" y="25377"/>
                  </a:lnTo>
                  <a:lnTo>
                    <a:pt x="6699" y="25761"/>
                  </a:lnTo>
                  <a:lnTo>
                    <a:pt x="7289" y="26085"/>
                  </a:lnTo>
                  <a:lnTo>
                    <a:pt x="7879" y="26380"/>
                  </a:lnTo>
                  <a:lnTo>
                    <a:pt x="8499" y="26676"/>
                  </a:lnTo>
                  <a:lnTo>
                    <a:pt x="9118" y="26912"/>
                  </a:lnTo>
                  <a:lnTo>
                    <a:pt x="9768" y="27118"/>
                  </a:lnTo>
                  <a:lnTo>
                    <a:pt x="10446" y="27295"/>
                  </a:lnTo>
                  <a:lnTo>
                    <a:pt x="11095" y="27472"/>
                  </a:lnTo>
                  <a:lnTo>
                    <a:pt x="11774" y="27590"/>
                  </a:lnTo>
                  <a:lnTo>
                    <a:pt x="12482" y="27679"/>
                  </a:lnTo>
                  <a:lnTo>
                    <a:pt x="13190" y="27708"/>
                  </a:lnTo>
                  <a:lnTo>
                    <a:pt x="13899" y="27738"/>
                  </a:lnTo>
                  <a:lnTo>
                    <a:pt x="14607" y="27708"/>
                  </a:lnTo>
                  <a:lnTo>
                    <a:pt x="15315" y="27649"/>
                  </a:lnTo>
                  <a:lnTo>
                    <a:pt x="16023" y="27561"/>
                  </a:lnTo>
                  <a:lnTo>
                    <a:pt x="16702" y="27443"/>
                  </a:lnTo>
                  <a:lnTo>
                    <a:pt x="17351" y="27295"/>
                  </a:lnTo>
                  <a:lnTo>
                    <a:pt x="18030" y="27089"/>
                  </a:lnTo>
                  <a:lnTo>
                    <a:pt x="18649" y="26882"/>
                  </a:lnTo>
                  <a:lnTo>
                    <a:pt x="19298" y="26617"/>
                  </a:lnTo>
                  <a:lnTo>
                    <a:pt x="19918" y="26351"/>
                  </a:lnTo>
                  <a:lnTo>
                    <a:pt x="20508" y="26056"/>
                  </a:lnTo>
                  <a:lnTo>
                    <a:pt x="21069" y="25702"/>
                  </a:lnTo>
                  <a:lnTo>
                    <a:pt x="21630" y="25348"/>
                  </a:lnTo>
                  <a:lnTo>
                    <a:pt x="22190" y="24964"/>
                  </a:lnTo>
                  <a:lnTo>
                    <a:pt x="22721" y="24551"/>
                  </a:lnTo>
                  <a:lnTo>
                    <a:pt x="23223" y="24108"/>
                  </a:lnTo>
                  <a:lnTo>
                    <a:pt x="23695" y="23636"/>
                  </a:lnTo>
                  <a:lnTo>
                    <a:pt x="24138" y="23164"/>
                  </a:lnTo>
                  <a:lnTo>
                    <a:pt x="24580" y="22663"/>
                  </a:lnTo>
                  <a:lnTo>
                    <a:pt x="24993" y="22131"/>
                  </a:lnTo>
                  <a:lnTo>
                    <a:pt x="25377" y="21600"/>
                  </a:lnTo>
                  <a:lnTo>
                    <a:pt x="25731" y="21040"/>
                  </a:lnTo>
                  <a:lnTo>
                    <a:pt x="26056" y="20450"/>
                  </a:lnTo>
                  <a:lnTo>
                    <a:pt x="26380" y="19859"/>
                  </a:lnTo>
                  <a:lnTo>
                    <a:pt x="26646" y="19240"/>
                  </a:lnTo>
                  <a:lnTo>
                    <a:pt x="26882" y="18591"/>
                  </a:lnTo>
                  <a:lnTo>
                    <a:pt x="27118" y="17971"/>
                  </a:lnTo>
                  <a:lnTo>
                    <a:pt x="27295" y="17292"/>
                  </a:lnTo>
                  <a:lnTo>
                    <a:pt x="27442" y="16614"/>
                  </a:lnTo>
                  <a:lnTo>
                    <a:pt x="27561" y="15935"/>
                  </a:lnTo>
                  <a:lnTo>
                    <a:pt x="27649" y="15256"/>
                  </a:lnTo>
                  <a:lnTo>
                    <a:pt x="27708" y="14548"/>
                  </a:lnTo>
                  <a:lnTo>
                    <a:pt x="27738" y="13840"/>
                  </a:lnTo>
                  <a:lnTo>
                    <a:pt x="27708" y="13132"/>
                  </a:lnTo>
                  <a:lnTo>
                    <a:pt x="27649" y="12424"/>
                  </a:lnTo>
                  <a:lnTo>
                    <a:pt x="27561" y="11715"/>
                  </a:lnTo>
                  <a:lnTo>
                    <a:pt x="27442" y="11037"/>
                  </a:lnTo>
                  <a:lnTo>
                    <a:pt x="27265" y="10358"/>
                  </a:lnTo>
                  <a:lnTo>
                    <a:pt x="27088" y="9709"/>
                  </a:lnTo>
                  <a:lnTo>
                    <a:pt x="26882" y="9060"/>
                  </a:lnTo>
                  <a:lnTo>
                    <a:pt x="26616" y="8440"/>
                  </a:lnTo>
                  <a:lnTo>
                    <a:pt x="26351" y="7820"/>
                  </a:lnTo>
                  <a:lnTo>
                    <a:pt x="26026" y="7230"/>
                  </a:lnTo>
                  <a:lnTo>
                    <a:pt x="25702" y="6640"/>
                  </a:lnTo>
                  <a:lnTo>
                    <a:pt x="25347" y="6079"/>
                  </a:lnTo>
                  <a:lnTo>
                    <a:pt x="24934" y="5548"/>
                  </a:lnTo>
                  <a:lnTo>
                    <a:pt x="24521" y="5017"/>
                  </a:lnTo>
                  <a:lnTo>
                    <a:pt x="24108" y="4516"/>
                  </a:lnTo>
                  <a:lnTo>
                    <a:pt x="23636" y="4043"/>
                  </a:lnTo>
                  <a:lnTo>
                    <a:pt x="23164" y="3571"/>
                  </a:lnTo>
                  <a:lnTo>
                    <a:pt x="22633" y="3158"/>
                  </a:lnTo>
                  <a:lnTo>
                    <a:pt x="22131" y="2745"/>
                  </a:lnTo>
                  <a:lnTo>
                    <a:pt x="21571" y="2362"/>
                  </a:lnTo>
                  <a:lnTo>
                    <a:pt x="21010" y="2007"/>
                  </a:lnTo>
                  <a:lnTo>
                    <a:pt x="20420" y="1653"/>
                  </a:lnTo>
                  <a:lnTo>
                    <a:pt x="19830" y="1358"/>
                  </a:lnTo>
                  <a:lnTo>
                    <a:pt x="19210" y="1093"/>
                  </a:lnTo>
                  <a:lnTo>
                    <a:pt x="18590" y="827"/>
                  </a:lnTo>
                  <a:lnTo>
                    <a:pt x="17941" y="621"/>
                  </a:lnTo>
                  <a:lnTo>
                    <a:pt x="17292" y="444"/>
                  </a:lnTo>
                  <a:lnTo>
                    <a:pt x="16613" y="296"/>
                  </a:lnTo>
                  <a:lnTo>
                    <a:pt x="15935" y="148"/>
                  </a:lnTo>
                  <a:lnTo>
                    <a:pt x="15226" y="89"/>
                  </a:lnTo>
                  <a:lnTo>
                    <a:pt x="14518" y="30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 flipH="1">
              <a:off x="4120321" y="2933843"/>
              <a:ext cx="208585" cy="208828"/>
            </a:xfrm>
            <a:custGeom>
              <a:rect b="b" l="l" r="r" t="t"/>
              <a:pathLst>
                <a:path extrusionOk="0" h="24905" w="24876">
                  <a:moveTo>
                    <a:pt x="12394" y="0"/>
                  </a:moveTo>
                  <a:lnTo>
                    <a:pt x="11774" y="30"/>
                  </a:lnTo>
                  <a:lnTo>
                    <a:pt x="11125" y="89"/>
                  </a:lnTo>
                  <a:lnTo>
                    <a:pt x="10506" y="148"/>
                  </a:lnTo>
                  <a:lnTo>
                    <a:pt x="9886" y="266"/>
                  </a:lnTo>
                  <a:lnTo>
                    <a:pt x="9296" y="413"/>
                  </a:lnTo>
                  <a:lnTo>
                    <a:pt x="8706" y="590"/>
                  </a:lnTo>
                  <a:lnTo>
                    <a:pt x="8115" y="767"/>
                  </a:lnTo>
                  <a:lnTo>
                    <a:pt x="7555" y="1004"/>
                  </a:lnTo>
                  <a:lnTo>
                    <a:pt x="7024" y="1240"/>
                  </a:lnTo>
                  <a:lnTo>
                    <a:pt x="6493" y="1535"/>
                  </a:lnTo>
                  <a:lnTo>
                    <a:pt x="5961" y="1830"/>
                  </a:lnTo>
                  <a:lnTo>
                    <a:pt x="5460" y="2154"/>
                  </a:lnTo>
                  <a:lnTo>
                    <a:pt x="4958" y="2508"/>
                  </a:lnTo>
                  <a:lnTo>
                    <a:pt x="4486" y="2863"/>
                  </a:lnTo>
                  <a:lnTo>
                    <a:pt x="4043" y="3276"/>
                  </a:lnTo>
                  <a:lnTo>
                    <a:pt x="3630" y="3689"/>
                  </a:lnTo>
                  <a:lnTo>
                    <a:pt x="3217" y="4102"/>
                  </a:lnTo>
                  <a:lnTo>
                    <a:pt x="2804" y="4574"/>
                  </a:lnTo>
                  <a:lnTo>
                    <a:pt x="2450" y="5046"/>
                  </a:lnTo>
                  <a:lnTo>
                    <a:pt x="2096" y="5518"/>
                  </a:lnTo>
                  <a:lnTo>
                    <a:pt x="1771" y="6020"/>
                  </a:lnTo>
                  <a:lnTo>
                    <a:pt x="1476" y="6551"/>
                  </a:lnTo>
                  <a:lnTo>
                    <a:pt x="1211" y="7082"/>
                  </a:lnTo>
                  <a:lnTo>
                    <a:pt x="975" y="7643"/>
                  </a:lnTo>
                  <a:lnTo>
                    <a:pt x="739" y="8203"/>
                  </a:lnTo>
                  <a:lnTo>
                    <a:pt x="532" y="8793"/>
                  </a:lnTo>
                  <a:lnTo>
                    <a:pt x="385" y="9384"/>
                  </a:lnTo>
                  <a:lnTo>
                    <a:pt x="237" y="9974"/>
                  </a:lnTo>
                  <a:lnTo>
                    <a:pt x="148" y="10593"/>
                  </a:lnTo>
                  <a:lnTo>
                    <a:pt x="60" y="11213"/>
                  </a:lnTo>
                  <a:lnTo>
                    <a:pt x="1" y="11862"/>
                  </a:lnTo>
                  <a:lnTo>
                    <a:pt x="1" y="12482"/>
                  </a:lnTo>
                  <a:lnTo>
                    <a:pt x="30" y="13131"/>
                  </a:lnTo>
                  <a:lnTo>
                    <a:pt x="60" y="13751"/>
                  </a:lnTo>
                  <a:lnTo>
                    <a:pt x="148" y="14400"/>
                  </a:lnTo>
                  <a:lnTo>
                    <a:pt x="266" y="14990"/>
                  </a:lnTo>
                  <a:lnTo>
                    <a:pt x="385" y="15610"/>
                  </a:lnTo>
                  <a:lnTo>
                    <a:pt x="562" y="16200"/>
                  </a:lnTo>
                  <a:lnTo>
                    <a:pt x="768" y="16760"/>
                  </a:lnTo>
                  <a:lnTo>
                    <a:pt x="1004" y="17321"/>
                  </a:lnTo>
                  <a:lnTo>
                    <a:pt x="1240" y="17882"/>
                  </a:lnTo>
                  <a:lnTo>
                    <a:pt x="1506" y="18413"/>
                  </a:lnTo>
                  <a:lnTo>
                    <a:pt x="1830" y="18944"/>
                  </a:lnTo>
                  <a:lnTo>
                    <a:pt x="2155" y="19446"/>
                  </a:lnTo>
                  <a:lnTo>
                    <a:pt x="2480" y="19918"/>
                  </a:lnTo>
                  <a:lnTo>
                    <a:pt x="2863" y="20390"/>
                  </a:lnTo>
                  <a:lnTo>
                    <a:pt x="3247" y="20862"/>
                  </a:lnTo>
                  <a:lnTo>
                    <a:pt x="3660" y="21275"/>
                  </a:lnTo>
                  <a:lnTo>
                    <a:pt x="4102" y="21688"/>
                  </a:lnTo>
                  <a:lnTo>
                    <a:pt x="4545" y="22072"/>
                  </a:lnTo>
                  <a:lnTo>
                    <a:pt x="5017" y="22455"/>
                  </a:lnTo>
                  <a:lnTo>
                    <a:pt x="5519" y="22780"/>
                  </a:lnTo>
                  <a:lnTo>
                    <a:pt x="6020" y="23105"/>
                  </a:lnTo>
                  <a:lnTo>
                    <a:pt x="6552" y="23429"/>
                  </a:lnTo>
                  <a:lnTo>
                    <a:pt x="7083" y="23695"/>
                  </a:lnTo>
                  <a:lnTo>
                    <a:pt x="7643" y="23931"/>
                  </a:lnTo>
                  <a:lnTo>
                    <a:pt x="8204" y="24167"/>
                  </a:lnTo>
                  <a:lnTo>
                    <a:pt x="8765" y="24344"/>
                  </a:lnTo>
                  <a:lnTo>
                    <a:pt x="9355" y="24521"/>
                  </a:lnTo>
                  <a:lnTo>
                    <a:pt x="9974" y="24668"/>
                  </a:lnTo>
                  <a:lnTo>
                    <a:pt x="10594" y="24757"/>
                  </a:lnTo>
                  <a:lnTo>
                    <a:pt x="11214" y="24845"/>
                  </a:lnTo>
                  <a:lnTo>
                    <a:pt x="11833" y="24875"/>
                  </a:lnTo>
                  <a:lnTo>
                    <a:pt x="12483" y="24904"/>
                  </a:lnTo>
                  <a:lnTo>
                    <a:pt x="13132" y="24875"/>
                  </a:lnTo>
                  <a:lnTo>
                    <a:pt x="13751" y="24845"/>
                  </a:lnTo>
                  <a:lnTo>
                    <a:pt x="14371" y="24757"/>
                  </a:lnTo>
                  <a:lnTo>
                    <a:pt x="14991" y="24639"/>
                  </a:lnTo>
                  <a:lnTo>
                    <a:pt x="15581" y="24491"/>
                  </a:lnTo>
                  <a:lnTo>
                    <a:pt x="16171" y="24344"/>
                  </a:lnTo>
                  <a:lnTo>
                    <a:pt x="16761" y="24137"/>
                  </a:lnTo>
                  <a:lnTo>
                    <a:pt x="17322" y="23901"/>
                  </a:lnTo>
                  <a:lnTo>
                    <a:pt x="17882" y="23665"/>
                  </a:lnTo>
                  <a:lnTo>
                    <a:pt x="18414" y="23370"/>
                  </a:lnTo>
                  <a:lnTo>
                    <a:pt x="18915" y="23075"/>
                  </a:lnTo>
                  <a:lnTo>
                    <a:pt x="19417" y="22750"/>
                  </a:lnTo>
                  <a:lnTo>
                    <a:pt x="19918" y="22396"/>
                  </a:lnTo>
                  <a:lnTo>
                    <a:pt x="20391" y="22042"/>
                  </a:lnTo>
                  <a:lnTo>
                    <a:pt x="20833" y="21629"/>
                  </a:lnTo>
                  <a:lnTo>
                    <a:pt x="21276" y="21216"/>
                  </a:lnTo>
                  <a:lnTo>
                    <a:pt x="21689" y="20803"/>
                  </a:lnTo>
                  <a:lnTo>
                    <a:pt x="22072" y="20331"/>
                  </a:lnTo>
                  <a:lnTo>
                    <a:pt x="22427" y="19859"/>
                  </a:lnTo>
                  <a:lnTo>
                    <a:pt x="22781" y="19387"/>
                  </a:lnTo>
                  <a:lnTo>
                    <a:pt x="23105" y="18885"/>
                  </a:lnTo>
                  <a:lnTo>
                    <a:pt x="23400" y="18354"/>
                  </a:lnTo>
                  <a:lnTo>
                    <a:pt x="23666" y="17823"/>
                  </a:lnTo>
                  <a:lnTo>
                    <a:pt x="23931" y="17262"/>
                  </a:lnTo>
                  <a:lnTo>
                    <a:pt x="24138" y="16701"/>
                  </a:lnTo>
                  <a:lnTo>
                    <a:pt x="24345" y="16111"/>
                  </a:lnTo>
                  <a:lnTo>
                    <a:pt x="24492" y="15521"/>
                  </a:lnTo>
                  <a:lnTo>
                    <a:pt x="24640" y="14931"/>
                  </a:lnTo>
                  <a:lnTo>
                    <a:pt x="24758" y="14311"/>
                  </a:lnTo>
                  <a:lnTo>
                    <a:pt x="24817" y="13692"/>
                  </a:lnTo>
                  <a:lnTo>
                    <a:pt x="24876" y="13072"/>
                  </a:lnTo>
                  <a:lnTo>
                    <a:pt x="24876" y="12423"/>
                  </a:lnTo>
                  <a:lnTo>
                    <a:pt x="24876" y="11774"/>
                  </a:lnTo>
                  <a:lnTo>
                    <a:pt x="24817" y="11154"/>
                  </a:lnTo>
                  <a:lnTo>
                    <a:pt x="24728" y="10534"/>
                  </a:lnTo>
                  <a:lnTo>
                    <a:pt x="24640" y="9915"/>
                  </a:lnTo>
                  <a:lnTo>
                    <a:pt x="24492" y="9295"/>
                  </a:lnTo>
                  <a:lnTo>
                    <a:pt x="24315" y="8705"/>
                  </a:lnTo>
                  <a:lnTo>
                    <a:pt x="24109" y="8144"/>
                  </a:lnTo>
                  <a:lnTo>
                    <a:pt x="23902" y="7584"/>
                  </a:lnTo>
                  <a:lnTo>
                    <a:pt x="23636" y="7023"/>
                  </a:lnTo>
                  <a:lnTo>
                    <a:pt x="23371" y="6492"/>
                  </a:lnTo>
                  <a:lnTo>
                    <a:pt x="23076" y="5961"/>
                  </a:lnTo>
                  <a:lnTo>
                    <a:pt x="22751" y="5459"/>
                  </a:lnTo>
                  <a:lnTo>
                    <a:pt x="22397" y="4987"/>
                  </a:lnTo>
                  <a:lnTo>
                    <a:pt x="22013" y="4515"/>
                  </a:lnTo>
                  <a:lnTo>
                    <a:pt x="21630" y="4072"/>
                  </a:lnTo>
                  <a:lnTo>
                    <a:pt x="21217" y="3630"/>
                  </a:lnTo>
                  <a:lnTo>
                    <a:pt x="20774" y="3217"/>
                  </a:lnTo>
                  <a:lnTo>
                    <a:pt x="20332" y="2833"/>
                  </a:lnTo>
                  <a:lnTo>
                    <a:pt x="19859" y="2449"/>
                  </a:lnTo>
                  <a:lnTo>
                    <a:pt x="19358" y="2125"/>
                  </a:lnTo>
                  <a:lnTo>
                    <a:pt x="18856" y="1800"/>
                  </a:lnTo>
                  <a:lnTo>
                    <a:pt x="18355" y="1505"/>
                  </a:lnTo>
                  <a:lnTo>
                    <a:pt x="17794" y="1210"/>
                  </a:lnTo>
                  <a:lnTo>
                    <a:pt x="17263" y="974"/>
                  </a:lnTo>
                  <a:lnTo>
                    <a:pt x="16702" y="738"/>
                  </a:lnTo>
                  <a:lnTo>
                    <a:pt x="16112" y="561"/>
                  </a:lnTo>
                  <a:lnTo>
                    <a:pt x="15522" y="384"/>
                  </a:lnTo>
                  <a:lnTo>
                    <a:pt x="14902" y="266"/>
                  </a:lnTo>
                  <a:lnTo>
                    <a:pt x="14312" y="148"/>
                  </a:lnTo>
                  <a:lnTo>
                    <a:pt x="13692" y="59"/>
                  </a:lnTo>
                  <a:lnTo>
                    <a:pt x="13043" y="30"/>
                  </a:lnTo>
                  <a:lnTo>
                    <a:pt x="12394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 flipH="1">
              <a:off x="4091368" y="2905141"/>
              <a:ext cx="266232" cy="266232"/>
            </a:xfrm>
            <a:custGeom>
              <a:rect b="b" l="l" r="r" t="t"/>
              <a:pathLst>
                <a:path extrusionOk="0" h="31751" w="31751">
                  <a:moveTo>
                    <a:pt x="15816" y="0"/>
                  </a:moveTo>
                  <a:lnTo>
                    <a:pt x="14990" y="30"/>
                  </a:lnTo>
                  <a:lnTo>
                    <a:pt x="14193" y="89"/>
                  </a:lnTo>
                  <a:lnTo>
                    <a:pt x="13396" y="177"/>
                  </a:lnTo>
                  <a:lnTo>
                    <a:pt x="12629" y="325"/>
                  </a:lnTo>
                  <a:lnTo>
                    <a:pt x="11862" y="502"/>
                  </a:lnTo>
                  <a:lnTo>
                    <a:pt x="11095" y="738"/>
                  </a:lnTo>
                  <a:lnTo>
                    <a:pt x="10357" y="974"/>
                  </a:lnTo>
                  <a:lnTo>
                    <a:pt x="9649" y="1269"/>
                  </a:lnTo>
                  <a:lnTo>
                    <a:pt x="8941" y="1594"/>
                  </a:lnTo>
                  <a:lnTo>
                    <a:pt x="8262" y="1948"/>
                  </a:lnTo>
                  <a:lnTo>
                    <a:pt x="7583" y="2332"/>
                  </a:lnTo>
                  <a:lnTo>
                    <a:pt x="6934" y="2745"/>
                  </a:lnTo>
                  <a:lnTo>
                    <a:pt x="6315" y="3187"/>
                  </a:lnTo>
                  <a:lnTo>
                    <a:pt x="5725" y="3659"/>
                  </a:lnTo>
                  <a:lnTo>
                    <a:pt x="5164" y="4161"/>
                  </a:lnTo>
                  <a:lnTo>
                    <a:pt x="4603" y="4692"/>
                  </a:lnTo>
                  <a:lnTo>
                    <a:pt x="4072" y="5223"/>
                  </a:lnTo>
                  <a:lnTo>
                    <a:pt x="3570" y="5813"/>
                  </a:lnTo>
                  <a:lnTo>
                    <a:pt x="3128" y="6404"/>
                  </a:lnTo>
                  <a:lnTo>
                    <a:pt x="2685" y="7053"/>
                  </a:lnTo>
                  <a:lnTo>
                    <a:pt x="2272" y="7672"/>
                  </a:lnTo>
                  <a:lnTo>
                    <a:pt x="1889" y="8351"/>
                  </a:lnTo>
                  <a:lnTo>
                    <a:pt x="1534" y="9030"/>
                  </a:lnTo>
                  <a:lnTo>
                    <a:pt x="1210" y="9738"/>
                  </a:lnTo>
                  <a:lnTo>
                    <a:pt x="944" y="10476"/>
                  </a:lnTo>
                  <a:lnTo>
                    <a:pt x="679" y="11213"/>
                  </a:lnTo>
                  <a:lnTo>
                    <a:pt x="472" y="11951"/>
                  </a:lnTo>
                  <a:lnTo>
                    <a:pt x="295" y="12718"/>
                  </a:lnTo>
                  <a:lnTo>
                    <a:pt x="177" y="13515"/>
                  </a:lnTo>
                  <a:lnTo>
                    <a:pt x="59" y="14311"/>
                  </a:lnTo>
                  <a:lnTo>
                    <a:pt x="0" y="15108"/>
                  </a:lnTo>
                  <a:lnTo>
                    <a:pt x="0" y="15934"/>
                  </a:lnTo>
                  <a:lnTo>
                    <a:pt x="0" y="16731"/>
                  </a:lnTo>
                  <a:lnTo>
                    <a:pt x="89" y="17557"/>
                  </a:lnTo>
                  <a:lnTo>
                    <a:pt x="177" y="18354"/>
                  </a:lnTo>
                  <a:lnTo>
                    <a:pt x="325" y="19121"/>
                  </a:lnTo>
                  <a:lnTo>
                    <a:pt x="502" y="19888"/>
                  </a:lnTo>
                  <a:lnTo>
                    <a:pt x="708" y="20656"/>
                  </a:lnTo>
                  <a:lnTo>
                    <a:pt x="974" y="21393"/>
                  </a:lnTo>
                  <a:lnTo>
                    <a:pt x="1239" y="22101"/>
                  </a:lnTo>
                  <a:lnTo>
                    <a:pt x="1564" y="22810"/>
                  </a:lnTo>
                  <a:lnTo>
                    <a:pt x="1918" y="23488"/>
                  </a:lnTo>
                  <a:lnTo>
                    <a:pt x="2302" y="24137"/>
                  </a:lnTo>
                  <a:lnTo>
                    <a:pt x="2715" y="24787"/>
                  </a:lnTo>
                  <a:lnTo>
                    <a:pt x="3157" y="25406"/>
                  </a:lnTo>
                  <a:lnTo>
                    <a:pt x="3629" y="26026"/>
                  </a:lnTo>
                  <a:lnTo>
                    <a:pt x="4131" y="26587"/>
                  </a:lnTo>
                  <a:lnTo>
                    <a:pt x="4662" y="27147"/>
                  </a:lnTo>
                  <a:lnTo>
                    <a:pt x="5223" y="27649"/>
                  </a:lnTo>
                  <a:lnTo>
                    <a:pt x="5813" y="28150"/>
                  </a:lnTo>
                  <a:lnTo>
                    <a:pt x="6403" y="28623"/>
                  </a:lnTo>
                  <a:lnTo>
                    <a:pt x="7023" y="29065"/>
                  </a:lnTo>
                  <a:lnTo>
                    <a:pt x="7672" y="29478"/>
                  </a:lnTo>
                  <a:lnTo>
                    <a:pt x="8351" y="29862"/>
                  </a:lnTo>
                  <a:lnTo>
                    <a:pt x="9029" y="30216"/>
                  </a:lnTo>
                  <a:lnTo>
                    <a:pt x="9738" y="30511"/>
                  </a:lnTo>
                  <a:lnTo>
                    <a:pt x="10446" y="30806"/>
                  </a:lnTo>
                  <a:lnTo>
                    <a:pt x="11183" y="31042"/>
                  </a:lnTo>
                  <a:lnTo>
                    <a:pt x="11951" y="31278"/>
                  </a:lnTo>
                  <a:lnTo>
                    <a:pt x="12718" y="31455"/>
                  </a:lnTo>
                  <a:lnTo>
                    <a:pt x="13485" y="31573"/>
                  </a:lnTo>
                  <a:lnTo>
                    <a:pt x="14282" y="31691"/>
                  </a:lnTo>
                  <a:lnTo>
                    <a:pt x="15108" y="31750"/>
                  </a:lnTo>
                  <a:lnTo>
                    <a:pt x="15905" y="31750"/>
                  </a:lnTo>
                  <a:lnTo>
                    <a:pt x="16731" y="31721"/>
                  </a:lnTo>
                  <a:lnTo>
                    <a:pt x="17527" y="31662"/>
                  </a:lnTo>
                  <a:lnTo>
                    <a:pt x="18324" y="31573"/>
                  </a:lnTo>
                  <a:lnTo>
                    <a:pt x="19121" y="31426"/>
                  </a:lnTo>
                  <a:lnTo>
                    <a:pt x="19888" y="31249"/>
                  </a:lnTo>
                  <a:lnTo>
                    <a:pt x="20626" y="31013"/>
                  </a:lnTo>
                  <a:lnTo>
                    <a:pt x="21363" y="30777"/>
                  </a:lnTo>
                  <a:lnTo>
                    <a:pt x="22101" y="30481"/>
                  </a:lnTo>
                  <a:lnTo>
                    <a:pt x="22780" y="30157"/>
                  </a:lnTo>
                  <a:lnTo>
                    <a:pt x="23488" y="29803"/>
                  </a:lnTo>
                  <a:lnTo>
                    <a:pt x="24137" y="29419"/>
                  </a:lnTo>
                  <a:lnTo>
                    <a:pt x="24786" y="29006"/>
                  </a:lnTo>
                  <a:lnTo>
                    <a:pt x="25406" y="28564"/>
                  </a:lnTo>
                  <a:lnTo>
                    <a:pt x="25996" y="28091"/>
                  </a:lnTo>
                  <a:lnTo>
                    <a:pt x="26586" y="27590"/>
                  </a:lnTo>
                  <a:lnTo>
                    <a:pt x="27117" y="27059"/>
                  </a:lnTo>
                  <a:lnTo>
                    <a:pt x="27649" y="26528"/>
                  </a:lnTo>
                  <a:lnTo>
                    <a:pt x="28150" y="25937"/>
                  </a:lnTo>
                  <a:lnTo>
                    <a:pt x="28622" y="25347"/>
                  </a:lnTo>
                  <a:lnTo>
                    <a:pt x="29065" y="24728"/>
                  </a:lnTo>
                  <a:lnTo>
                    <a:pt x="29478" y="24078"/>
                  </a:lnTo>
                  <a:lnTo>
                    <a:pt x="29862" y="23400"/>
                  </a:lnTo>
                  <a:lnTo>
                    <a:pt x="30186" y="22721"/>
                  </a:lnTo>
                  <a:lnTo>
                    <a:pt x="30511" y="22013"/>
                  </a:lnTo>
                  <a:lnTo>
                    <a:pt x="30806" y="21305"/>
                  </a:lnTo>
                  <a:lnTo>
                    <a:pt x="31042" y="20567"/>
                  </a:lnTo>
                  <a:lnTo>
                    <a:pt x="31248" y="19800"/>
                  </a:lnTo>
                  <a:lnTo>
                    <a:pt x="31425" y="19033"/>
                  </a:lnTo>
                  <a:lnTo>
                    <a:pt x="31573" y="18236"/>
                  </a:lnTo>
                  <a:lnTo>
                    <a:pt x="31662" y="17469"/>
                  </a:lnTo>
                  <a:lnTo>
                    <a:pt x="31721" y="16643"/>
                  </a:lnTo>
                  <a:lnTo>
                    <a:pt x="31750" y="15846"/>
                  </a:lnTo>
                  <a:lnTo>
                    <a:pt x="31721" y="15020"/>
                  </a:lnTo>
                  <a:lnTo>
                    <a:pt x="31662" y="14223"/>
                  </a:lnTo>
                  <a:lnTo>
                    <a:pt x="31544" y="13426"/>
                  </a:lnTo>
                  <a:lnTo>
                    <a:pt x="31396" y="12630"/>
                  </a:lnTo>
                  <a:lnTo>
                    <a:pt x="31219" y="11862"/>
                  </a:lnTo>
                  <a:lnTo>
                    <a:pt x="31012" y="11125"/>
                  </a:lnTo>
                  <a:lnTo>
                    <a:pt x="30776" y="10387"/>
                  </a:lnTo>
                  <a:lnTo>
                    <a:pt x="30481" y="9649"/>
                  </a:lnTo>
                  <a:lnTo>
                    <a:pt x="30157" y="8941"/>
                  </a:lnTo>
                  <a:lnTo>
                    <a:pt x="29803" y="8262"/>
                  </a:lnTo>
                  <a:lnTo>
                    <a:pt x="29419" y="7613"/>
                  </a:lnTo>
                  <a:lnTo>
                    <a:pt x="29006" y="6964"/>
                  </a:lnTo>
                  <a:lnTo>
                    <a:pt x="28563" y="6345"/>
                  </a:lnTo>
                  <a:lnTo>
                    <a:pt x="28091" y="5754"/>
                  </a:lnTo>
                  <a:lnTo>
                    <a:pt x="27590" y="5164"/>
                  </a:lnTo>
                  <a:lnTo>
                    <a:pt x="27058" y="4604"/>
                  </a:lnTo>
                  <a:lnTo>
                    <a:pt x="26498" y="4102"/>
                  </a:lnTo>
                  <a:lnTo>
                    <a:pt x="25937" y="3600"/>
                  </a:lnTo>
                  <a:lnTo>
                    <a:pt x="25317" y="3128"/>
                  </a:lnTo>
                  <a:lnTo>
                    <a:pt x="24698" y="2686"/>
                  </a:lnTo>
                  <a:lnTo>
                    <a:pt x="24049" y="2273"/>
                  </a:lnTo>
                  <a:lnTo>
                    <a:pt x="23399" y="1889"/>
                  </a:lnTo>
                  <a:lnTo>
                    <a:pt x="22721" y="1535"/>
                  </a:lnTo>
                  <a:lnTo>
                    <a:pt x="22013" y="1240"/>
                  </a:lnTo>
                  <a:lnTo>
                    <a:pt x="21275" y="945"/>
                  </a:lnTo>
                  <a:lnTo>
                    <a:pt x="20537" y="709"/>
                  </a:lnTo>
                  <a:lnTo>
                    <a:pt x="19800" y="502"/>
                  </a:lnTo>
                  <a:lnTo>
                    <a:pt x="19032" y="325"/>
                  </a:lnTo>
                  <a:lnTo>
                    <a:pt x="18236" y="177"/>
                  </a:lnTo>
                  <a:lnTo>
                    <a:pt x="17439" y="89"/>
                  </a:lnTo>
                  <a:lnTo>
                    <a:pt x="16642" y="30"/>
                  </a:lnTo>
                  <a:lnTo>
                    <a:pt x="158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 flipH="1">
              <a:off x="2571469" y="2818298"/>
              <a:ext cx="442644" cy="277862"/>
            </a:xfrm>
            <a:custGeom>
              <a:rect b="b" l="l" r="r" t="t"/>
              <a:pathLst>
                <a:path extrusionOk="0" h="33138" w="52790">
                  <a:moveTo>
                    <a:pt x="26321" y="0"/>
                  </a:moveTo>
                  <a:lnTo>
                    <a:pt x="24964" y="59"/>
                  </a:lnTo>
                  <a:lnTo>
                    <a:pt x="23636" y="148"/>
                  </a:lnTo>
                  <a:lnTo>
                    <a:pt x="22308" y="325"/>
                  </a:lnTo>
                  <a:lnTo>
                    <a:pt x="21010" y="561"/>
                  </a:lnTo>
                  <a:lnTo>
                    <a:pt x="19741" y="856"/>
                  </a:lnTo>
                  <a:lnTo>
                    <a:pt x="18502" y="1210"/>
                  </a:lnTo>
                  <a:lnTo>
                    <a:pt x="17262" y="1653"/>
                  </a:lnTo>
                  <a:lnTo>
                    <a:pt x="16082" y="2125"/>
                  </a:lnTo>
                  <a:lnTo>
                    <a:pt x="14902" y="2656"/>
                  </a:lnTo>
                  <a:lnTo>
                    <a:pt x="13780" y="3246"/>
                  </a:lnTo>
                  <a:lnTo>
                    <a:pt x="12659" y="3866"/>
                  </a:lnTo>
                  <a:lnTo>
                    <a:pt x="11597" y="4574"/>
                  </a:lnTo>
                  <a:lnTo>
                    <a:pt x="10564" y="5312"/>
                  </a:lnTo>
                  <a:lnTo>
                    <a:pt x="9561" y="6108"/>
                  </a:lnTo>
                  <a:lnTo>
                    <a:pt x="8617" y="6935"/>
                  </a:lnTo>
                  <a:lnTo>
                    <a:pt x="7702" y="7790"/>
                  </a:lnTo>
                  <a:lnTo>
                    <a:pt x="6817" y="8735"/>
                  </a:lnTo>
                  <a:lnTo>
                    <a:pt x="5990" y="9679"/>
                  </a:lnTo>
                  <a:lnTo>
                    <a:pt x="5223" y="10682"/>
                  </a:lnTo>
                  <a:lnTo>
                    <a:pt x="4486" y="11715"/>
                  </a:lnTo>
                  <a:lnTo>
                    <a:pt x="3807" y="12807"/>
                  </a:lnTo>
                  <a:lnTo>
                    <a:pt x="3158" y="13898"/>
                  </a:lnTo>
                  <a:lnTo>
                    <a:pt x="2597" y="15049"/>
                  </a:lnTo>
                  <a:lnTo>
                    <a:pt x="2066" y="16200"/>
                  </a:lnTo>
                  <a:lnTo>
                    <a:pt x="1594" y="17410"/>
                  </a:lnTo>
                  <a:lnTo>
                    <a:pt x="1181" y="18649"/>
                  </a:lnTo>
                  <a:lnTo>
                    <a:pt x="827" y="19888"/>
                  </a:lnTo>
                  <a:lnTo>
                    <a:pt x="532" y="21157"/>
                  </a:lnTo>
                  <a:lnTo>
                    <a:pt x="296" y="22455"/>
                  </a:lnTo>
                  <a:lnTo>
                    <a:pt x="148" y="23783"/>
                  </a:lnTo>
                  <a:lnTo>
                    <a:pt x="30" y="25141"/>
                  </a:lnTo>
                  <a:lnTo>
                    <a:pt x="0" y="26498"/>
                  </a:lnTo>
                  <a:lnTo>
                    <a:pt x="30" y="33137"/>
                  </a:lnTo>
                  <a:lnTo>
                    <a:pt x="16112" y="33078"/>
                  </a:lnTo>
                  <a:lnTo>
                    <a:pt x="17970" y="33078"/>
                  </a:lnTo>
                  <a:lnTo>
                    <a:pt x="19741" y="33019"/>
                  </a:lnTo>
                  <a:lnTo>
                    <a:pt x="21393" y="32960"/>
                  </a:lnTo>
                  <a:lnTo>
                    <a:pt x="22928" y="32872"/>
                  </a:lnTo>
                  <a:lnTo>
                    <a:pt x="24344" y="32783"/>
                  </a:lnTo>
                  <a:lnTo>
                    <a:pt x="25642" y="32665"/>
                  </a:lnTo>
                  <a:lnTo>
                    <a:pt x="27914" y="32429"/>
                  </a:lnTo>
                  <a:lnTo>
                    <a:pt x="29685" y="32193"/>
                  </a:lnTo>
                  <a:lnTo>
                    <a:pt x="30954" y="31986"/>
                  </a:lnTo>
                  <a:lnTo>
                    <a:pt x="31721" y="31839"/>
                  </a:lnTo>
                  <a:lnTo>
                    <a:pt x="31987" y="31780"/>
                  </a:lnTo>
                  <a:lnTo>
                    <a:pt x="32429" y="31544"/>
                  </a:lnTo>
                  <a:lnTo>
                    <a:pt x="33668" y="30865"/>
                  </a:lnTo>
                  <a:lnTo>
                    <a:pt x="34554" y="30422"/>
                  </a:lnTo>
                  <a:lnTo>
                    <a:pt x="35616" y="29921"/>
                  </a:lnTo>
                  <a:lnTo>
                    <a:pt x="36826" y="29390"/>
                  </a:lnTo>
                  <a:lnTo>
                    <a:pt x="38183" y="28800"/>
                  </a:lnTo>
                  <a:lnTo>
                    <a:pt x="39658" y="28239"/>
                  </a:lnTo>
                  <a:lnTo>
                    <a:pt x="41281" y="27678"/>
                  </a:lnTo>
                  <a:lnTo>
                    <a:pt x="42993" y="27118"/>
                  </a:lnTo>
                  <a:lnTo>
                    <a:pt x="43878" y="26852"/>
                  </a:lnTo>
                  <a:lnTo>
                    <a:pt x="44793" y="26616"/>
                  </a:lnTo>
                  <a:lnTo>
                    <a:pt x="45737" y="26380"/>
                  </a:lnTo>
                  <a:lnTo>
                    <a:pt x="46711" y="26173"/>
                  </a:lnTo>
                  <a:lnTo>
                    <a:pt x="47684" y="25967"/>
                  </a:lnTo>
                  <a:lnTo>
                    <a:pt x="48658" y="25790"/>
                  </a:lnTo>
                  <a:lnTo>
                    <a:pt x="49691" y="25642"/>
                  </a:lnTo>
                  <a:lnTo>
                    <a:pt x="50694" y="25495"/>
                  </a:lnTo>
                  <a:lnTo>
                    <a:pt x="51727" y="25377"/>
                  </a:lnTo>
                  <a:lnTo>
                    <a:pt x="52789" y="25318"/>
                  </a:lnTo>
                  <a:lnTo>
                    <a:pt x="52701" y="23990"/>
                  </a:lnTo>
                  <a:lnTo>
                    <a:pt x="52553" y="22692"/>
                  </a:lnTo>
                  <a:lnTo>
                    <a:pt x="52347" y="21423"/>
                  </a:lnTo>
                  <a:lnTo>
                    <a:pt x="52052" y="20183"/>
                  </a:lnTo>
                  <a:lnTo>
                    <a:pt x="51727" y="18944"/>
                  </a:lnTo>
                  <a:lnTo>
                    <a:pt x="51343" y="17734"/>
                  </a:lnTo>
                  <a:lnTo>
                    <a:pt x="50901" y="16554"/>
                  </a:lnTo>
                  <a:lnTo>
                    <a:pt x="50399" y="15403"/>
                  </a:lnTo>
                  <a:lnTo>
                    <a:pt x="49868" y="14282"/>
                  </a:lnTo>
                  <a:lnTo>
                    <a:pt x="49248" y="13190"/>
                  </a:lnTo>
                  <a:lnTo>
                    <a:pt x="48599" y="12128"/>
                  </a:lnTo>
                  <a:lnTo>
                    <a:pt x="47921" y="11095"/>
                  </a:lnTo>
                  <a:lnTo>
                    <a:pt x="47153" y="10121"/>
                  </a:lnTo>
                  <a:lnTo>
                    <a:pt x="46386" y="9148"/>
                  </a:lnTo>
                  <a:lnTo>
                    <a:pt x="45530" y="8233"/>
                  </a:lnTo>
                  <a:lnTo>
                    <a:pt x="44675" y="7377"/>
                  </a:lnTo>
                  <a:lnTo>
                    <a:pt x="43760" y="6521"/>
                  </a:lnTo>
                  <a:lnTo>
                    <a:pt x="42816" y="5725"/>
                  </a:lnTo>
                  <a:lnTo>
                    <a:pt x="41812" y="4987"/>
                  </a:lnTo>
                  <a:lnTo>
                    <a:pt x="40809" y="4279"/>
                  </a:lnTo>
                  <a:lnTo>
                    <a:pt x="39747" y="3630"/>
                  </a:lnTo>
                  <a:lnTo>
                    <a:pt x="38655" y="3010"/>
                  </a:lnTo>
                  <a:lnTo>
                    <a:pt x="37534" y="2479"/>
                  </a:lnTo>
                  <a:lnTo>
                    <a:pt x="36383" y="1977"/>
                  </a:lnTo>
                  <a:lnTo>
                    <a:pt x="35203" y="1505"/>
                  </a:lnTo>
                  <a:lnTo>
                    <a:pt x="33993" y="1122"/>
                  </a:lnTo>
                  <a:lnTo>
                    <a:pt x="32783" y="797"/>
                  </a:lnTo>
                  <a:lnTo>
                    <a:pt x="31514" y="502"/>
                  </a:lnTo>
                  <a:lnTo>
                    <a:pt x="30246" y="295"/>
                  </a:lnTo>
                  <a:lnTo>
                    <a:pt x="28977" y="118"/>
                  </a:lnTo>
                  <a:lnTo>
                    <a:pt x="27649" y="30"/>
                  </a:lnTo>
                  <a:lnTo>
                    <a:pt x="263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 flipH="1">
              <a:off x="2603139" y="2850211"/>
              <a:ext cx="379061" cy="379052"/>
            </a:xfrm>
            <a:custGeom>
              <a:rect b="b" l="l" r="r" t="t"/>
              <a:pathLst>
                <a:path extrusionOk="0" h="45206" w="45207">
                  <a:moveTo>
                    <a:pt x="21836" y="1"/>
                  </a:moveTo>
                  <a:lnTo>
                    <a:pt x="20686" y="89"/>
                  </a:lnTo>
                  <a:lnTo>
                    <a:pt x="19535" y="207"/>
                  </a:lnTo>
                  <a:lnTo>
                    <a:pt x="18443" y="384"/>
                  </a:lnTo>
                  <a:lnTo>
                    <a:pt x="17322" y="620"/>
                  </a:lnTo>
                  <a:lnTo>
                    <a:pt x="16260" y="916"/>
                  </a:lnTo>
                  <a:lnTo>
                    <a:pt x="15197" y="1240"/>
                  </a:lnTo>
                  <a:lnTo>
                    <a:pt x="14164" y="1624"/>
                  </a:lnTo>
                  <a:lnTo>
                    <a:pt x="13161" y="2066"/>
                  </a:lnTo>
                  <a:lnTo>
                    <a:pt x="12158" y="2538"/>
                  </a:lnTo>
                  <a:lnTo>
                    <a:pt x="11214" y="3070"/>
                  </a:lnTo>
                  <a:lnTo>
                    <a:pt x="10299" y="3660"/>
                  </a:lnTo>
                  <a:lnTo>
                    <a:pt x="9384" y="4250"/>
                  </a:lnTo>
                  <a:lnTo>
                    <a:pt x="8529" y="4929"/>
                  </a:lnTo>
                  <a:lnTo>
                    <a:pt x="7702" y="5607"/>
                  </a:lnTo>
                  <a:lnTo>
                    <a:pt x="6906" y="6345"/>
                  </a:lnTo>
                  <a:lnTo>
                    <a:pt x="6138" y="7112"/>
                  </a:lnTo>
                  <a:lnTo>
                    <a:pt x="5401" y="7938"/>
                  </a:lnTo>
                  <a:lnTo>
                    <a:pt x="4722" y="8764"/>
                  </a:lnTo>
                  <a:lnTo>
                    <a:pt x="4073" y="9650"/>
                  </a:lnTo>
                  <a:lnTo>
                    <a:pt x="3483" y="10564"/>
                  </a:lnTo>
                  <a:lnTo>
                    <a:pt x="2922" y="11479"/>
                  </a:lnTo>
                  <a:lnTo>
                    <a:pt x="2391" y="12453"/>
                  </a:lnTo>
                  <a:lnTo>
                    <a:pt x="1919" y="13456"/>
                  </a:lnTo>
                  <a:lnTo>
                    <a:pt x="1506" y="14459"/>
                  </a:lnTo>
                  <a:lnTo>
                    <a:pt x="1122" y="15522"/>
                  </a:lnTo>
                  <a:lnTo>
                    <a:pt x="827" y="16584"/>
                  </a:lnTo>
                  <a:lnTo>
                    <a:pt x="532" y="17676"/>
                  </a:lnTo>
                  <a:lnTo>
                    <a:pt x="325" y="18767"/>
                  </a:lnTo>
                  <a:lnTo>
                    <a:pt x="148" y="19918"/>
                  </a:lnTo>
                  <a:lnTo>
                    <a:pt x="60" y="21040"/>
                  </a:lnTo>
                  <a:lnTo>
                    <a:pt x="1" y="22220"/>
                  </a:lnTo>
                  <a:lnTo>
                    <a:pt x="1" y="23371"/>
                  </a:lnTo>
                  <a:lnTo>
                    <a:pt x="89" y="24521"/>
                  </a:lnTo>
                  <a:lnTo>
                    <a:pt x="207" y="25672"/>
                  </a:lnTo>
                  <a:lnTo>
                    <a:pt x="385" y="26764"/>
                  </a:lnTo>
                  <a:lnTo>
                    <a:pt x="621" y="27885"/>
                  </a:lnTo>
                  <a:lnTo>
                    <a:pt x="916" y="28947"/>
                  </a:lnTo>
                  <a:lnTo>
                    <a:pt x="1240" y="30010"/>
                  </a:lnTo>
                  <a:lnTo>
                    <a:pt x="1624" y="31043"/>
                  </a:lnTo>
                  <a:lnTo>
                    <a:pt x="2066" y="32046"/>
                  </a:lnTo>
                  <a:lnTo>
                    <a:pt x="2539" y="33019"/>
                  </a:lnTo>
                  <a:lnTo>
                    <a:pt x="3070" y="33993"/>
                  </a:lnTo>
                  <a:lnTo>
                    <a:pt x="3660" y="34908"/>
                  </a:lnTo>
                  <a:lnTo>
                    <a:pt x="4250" y="35823"/>
                  </a:lnTo>
                  <a:lnTo>
                    <a:pt x="4929" y="36678"/>
                  </a:lnTo>
                  <a:lnTo>
                    <a:pt x="5607" y="37505"/>
                  </a:lnTo>
                  <a:lnTo>
                    <a:pt x="6345" y="38301"/>
                  </a:lnTo>
                  <a:lnTo>
                    <a:pt x="7112" y="39068"/>
                  </a:lnTo>
                  <a:lnTo>
                    <a:pt x="7938" y="39806"/>
                  </a:lnTo>
                  <a:lnTo>
                    <a:pt x="8765" y="40485"/>
                  </a:lnTo>
                  <a:lnTo>
                    <a:pt x="9650" y="41134"/>
                  </a:lnTo>
                  <a:lnTo>
                    <a:pt x="10565" y="41724"/>
                  </a:lnTo>
                  <a:lnTo>
                    <a:pt x="11479" y="42285"/>
                  </a:lnTo>
                  <a:lnTo>
                    <a:pt x="12453" y="42816"/>
                  </a:lnTo>
                  <a:lnTo>
                    <a:pt x="13456" y="43259"/>
                  </a:lnTo>
                  <a:lnTo>
                    <a:pt x="14460" y="43701"/>
                  </a:lnTo>
                  <a:lnTo>
                    <a:pt x="15522" y="44055"/>
                  </a:lnTo>
                  <a:lnTo>
                    <a:pt x="16584" y="44380"/>
                  </a:lnTo>
                  <a:lnTo>
                    <a:pt x="17676" y="44675"/>
                  </a:lnTo>
                  <a:lnTo>
                    <a:pt x="18768" y="44881"/>
                  </a:lnTo>
                  <a:lnTo>
                    <a:pt x="19918" y="45029"/>
                  </a:lnTo>
                  <a:lnTo>
                    <a:pt x="21040" y="45147"/>
                  </a:lnTo>
                  <a:lnTo>
                    <a:pt x="22220" y="45206"/>
                  </a:lnTo>
                  <a:lnTo>
                    <a:pt x="23371" y="45177"/>
                  </a:lnTo>
                  <a:lnTo>
                    <a:pt x="24522" y="45117"/>
                  </a:lnTo>
                  <a:lnTo>
                    <a:pt x="25672" y="44999"/>
                  </a:lnTo>
                  <a:lnTo>
                    <a:pt x="26764" y="44822"/>
                  </a:lnTo>
                  <a:lnTo>
                    <a:pt x="27885" y="44586"/>
                  </a:lnTo>
                  <a:lnTo>
                    <a:pt x="28948" y="44291"/>
                  </a:lnTo>
                  <a:lnTo>
                    <a:pt x="30010" y="43967"/>
                  </a:lnTo>
                  <a:lnTo>
                    <a:pt x="31043" y="43583"/>
                  </a:lnTo>
                  <a:lnTo>
                    <a:pt x="32046" y="43140"/>
                  </a:lnTo>
                  <a:lnTo>
                    <a:pt x="33020" y="42668"/>
                  </a:lnTo>
                  <a:lnTo>
                    <a:pt x="33993" y="42137"/>
                  </a:lnTo>
                  <a:lnTo>
                    <a:pt x="34908" y="41547"/>
                  </a:lnTo>
                  <a:lnTo>
                    <a:pt x="35823" y="40957"/>
                  </a:lnTo>
                  <a:lnTo>
                    <a:pt x="36679" y="40278"/>
                  </a:lnTo>
                  <a:lnTo>
                    <a:pt x="37505" y="39600"/>
                  </a:lnTo>
                  <a:lnTo>
                    <a:pt x="38302" y="38862"/>
                  </a:lnTo>
                  <a:lnTo>
                    <a:pt x="39069" y="38095"/>
                  </a:lnTo>
                  <a:lnTo>
                    <a:pt x="39806" y="37269"/>
                  </a:lnTo>
                  <a:lnTo>
                    <a:pt x="40485" y="36442"/>
                  </a:lnTo>
                  <a:lnTo>
                    <a:pt x="41134" y="35557"/>
                  </a:lnTo>
                  <a:lnTo>
                    <a:pt x="41724" y="34642"/>
                  </a:lnTo>
                  <a:lnTo>
                    <a:pt x="42285" y="33728"/>
                  </a:lnTo>
                  <a:lnTo>
                    <a:pt x="42816" y="32754"/>
                  </a:lnTo>
                  <a:lnTo>
                    <a:pt x="43259" y="31751"/>
                  </a:lnTo>
                  <a:lnTo>
                    <a:pt x="43701" y="30747"/>
                  </a:lnTo>
                  <a:lnTo>
                    <a:pt x="44056" y="29685"/>
                  </a:lnTo>
                  <a:lnTo>
                    <a:pt x="44380" y="28623"/>
                  </a:lnTo>
                  <a:lnTo>
                    <a:pt x="44675" y="27531"/>
                  </a:lnTo>
                  <a:lnTo>
                    <a:pt x="44882" y="26439"/>
                  </a:lnTo>
                  <a:lnTo>
                    <a:pt x="45029" y="25289"/>
                  </a:lnTo>
                  <a:lnTo>
                    <a:pt x="45147" y="24167"/>
                  </a:lnTo>
                  <a:lnTo>
                    <a:pt x="45206" y="22987"/>
                  </a:lnTo>
                  <a:lnTo>
                    <a:pt x="45177" y="21836"/>
                  </a:lnTo>
                  <a:lnTo>
                    <a:pt x="45118" y="20685"/>
                  </a:lnTo>
                  <a:lnTo>
                    <a:pt x="45000" y="19535"/>
                  </a:lnTo>
                  <a:lnTo>
                    <a:pt x="44823" y="18443"/>
                  </a:lnTo>
                  <a:lnTo>
                    <a:pt x="44587" y="17322"/>
                  </a:lnTo>
                  <a:lnTo>
                    <a:pt x="44292" y="16259"/>
                  </a:lnTo>
                  <a:lnTo>
                    <a:pt x="43967" y="15197"/>
                  </a:lnTo>
                  <a:lnTo>
                    <a:pt x="43583" y="14164"/>
                  </a:lnTo>
                  <a:lnTo>
                    <a:pt x="43141" y="13161"/>
                  </a:lnTo>
                  <a:lnTo>
                    <a:pt x="42669" y="12158"/>
                  </a:lnTo>
                  <a:lnTo>
                    <a:pt x="42138" y="11214"/>
                  </a:lnTo>
                  <a:lnTo>
                    <a:pt x="41547" y="10299"/>
                  </a:lnTo>
                  <a:lnTo>
                    <a:pt x="40957" y="9384"/>
                  </a:lnTo>
                  <a:lnTo>
                    <a:pt x="40279" y="8528"/>
                  </a:lnTo>
                  <a:lnTo>
                    <a:pt x="39600" y="7702"/>
                  </a:lnTo>
                  <a:lnTo>
                    <a:pt x="38862" y="6906"/>
                  </a:lnTo>
                  <a:lnTo>
                    <a:pt x="38095" y="6138"/>
                  </a:lnTo>
                  <a:lnTo>
                    <a:pt x="37269" y="5401"/>
                  </a:lnTo>
                  <a:lnTo>
                    <a:pt x="36443" y="4722"/>
                  </a:lnTo>
                  <a:lnTo>
                    <a:pt x="35557" y="4073"/>
                  </a:lnTo>
                  <a:lnTo>
                    <a:pt x="34643" y="3483"/>
                  </a:lnTo>
                  <a:lnTo>
                    <a:pt x="33728" y="2922"/>
                  </a:lnTo>
                  <a:lnTo>
                    <a:pt x="32754" y="2391"/>
                  </a:lnTo>
                  <a:lnTo>
                    <a:pt x="31751" y="1919"/>
                  </a:lnTo>
                  <a:lnTo>
                    <a:pt x="30748" y="1506"/>
                  </a:lnTo>
                  <a:lnTo>
                    <a:pt x="29685" y="1122"/>
                  </a:lnTo>
                  <a:lnTo>
                    <a:pt x="28623" y="827"/>
                  </a:lnTo>
                  <a:lnTo>
                    <a:pt x="27531" y="532"/>
                  </a:lnTo>
                  <a:lnTo>
                    <a:pt x="26440" y="325"/>
                  </a:lnTo>
                  <a:lnTo>
                    <a:pt x="25289" y="148"/>
                  </a:lnTo>
                  <a:lnTo>
                    <a:pt x="24167" y="60"/>
                  </a:lnTo>
                  <a:lnTo>
                    <a:pt x="22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 flipH="1">
              <a:off x="2660048" y="2907120"/>
              <a:ext cx="265243" cy="265243"/>
            </a:xfrm>
            <a:custGeom>
              <a:rect b="b" l="l" r="r" t="t"/>
              <a:pathLst>
                <a:path extrusionOk="0" h="31633" w="31633">
                  <a:moveTo>
                    <a:pt x="14961" y="1"/>
                  </a:moveTo>
                  <a:lnTo>
                    <a:pt x="14164" y="89"/>
                  </a:lnTo>
                  <a:lnTo>
                    <a:pt x="13367" y="178"/>
                  </a:lnTo>
                  <a:lnTo>
                    <a:pt x="12571" y="325"/>
                  </a:lnTo>
                  <a:lnTo>
                    <a:pt x="11804" y="502"/>
                  </a:lnTo>
                  <a:lnTo>
                    <a:pt x="11066" y="709"/>
                  </a:lnTo>
                  <a:lnTo>
                    <a:pt x="10328" y="974"/>
                  </a:lnTo>
                  <a:lnTo>
                    <a:pt x="9620" y="1240"/>
                  </a:lnTo>
                  <a:lnTo>
                    <a:pt x="8912" y="1564"/>
                  </a:lnTo>
                  <a:lnTo>
                    <a:pt x="8233" y="1918"/>
                  </a:lnTo>
                  <a:lnTo>
                    <a:pt x="7555" y="2302"/>
                  </a:lnTo>
                  <a:lnTo>
                    <a:pt x="6935" y="2715"/>
                  </a:lnTo>
                  <a:lnTo>
                    <a:pt x="6315" y="3158"/>
                  </a:lnTo>
                  <a:lnTo>
                    <a:pt x="5725" y="3630"/>
                  </a:lnTo>
                  <a:lnTo>
                    <a:pt x="5135" y="4132"/>
                  </a:lnTo>
                  <a:lnTo>
                    <a:pt x="4604" y="4663"/>
                  </a:lnTo>
                  <a:lnTo>
                    <a:pt x="4073" y="5194"/>
                  </a:lnTo>
                  <a:lnTo>
                    <a:pt x="3571" y="5784"/>
                  </a:lnTo>
                  <a:lnTo>
                    <a:pt x="3099" y="6374"/>
                  </a:lnTo>
                  <a:lnTo>
                    <a:pt x="2656" y="6994"/>
                  </a:lnTo>
                  <a:lnTo>
                    <a:pt x="2243" y="7643"/>
                  </a:lnTo>
                  <a:lnTo>
                    <a:pt x="1889" y="8322"/>
                  </a:lnTo>
                  <a:lnTo>
                    <a:pt x="1535" y="9000"/>
                  </a:lnTo>
                  <a:lnTo>
                    <a:pt x="1210" y="9708"/>
                  </a:lnTo>
                  <a:lnTo>
                    <a:pt x="945" y="10417"/>
                  </a:lnTo>
                  <a:lnTo>
                    <a:pt x="679" y="11154"/>
                  </a:lnTo>
                  <a:lnTo>
                    <a:pt x="473" y="11892"/>
                  </a:lnTo>
                  <a:lnTo>
                    <a:pt x="296" y="12659"/>
                  </a:lnTo>
                  <a:lnTo>
                    <a:pt x="178" y="13456"/>
                  </a:lnTo>
                  <a:lnTo>
                    <a:pt x="60" y="14253"/>
                  </a:lnTo>
                  <a:lnTo>
                    <a:pt x="1" y="15049"/>
                  </a:lnTo>
                  <a:lnTo>
                    <a:pt x="1" y="15875"/>
                  </a:lnTo>
                  <a:lnTo>
                    <a:pt x="1" y="16672"/>
                  </a:lnTo>
                  <a:lnTo>
                    <a:pt x="89" y="17469"/>
                  </a:lnTo>
                  <a:lnTo>
                    <a:pt x="178" y="18266"/>
                  </a:lnTo>
                  <a:lnTo>
                    <a:pt x="325" y="19062"/>
                  </a:lnTo>
                  <a:lnTo>
                    <a:pt x="502" y="19829"/>
                  </a:lnTo>
                  <a:lnTo>
                    <a:pt x="709" y="20567"/>
                  </a:lnTo>
                  <a:lnTo>
                    <a:pt x="974" y="21305"/>
                  </a:lnTo>
                  <a:lnTo>
                    <a:pt x="1240" y="22013"/>
                  </a:lnTo>
                  <a:lnTo>
                    <a:pt x="1565" y="22721"/>
                  </a:lnTo>
                  <a:lnTo>
                    <a:pt x="1919" y="23400"/>
                  </a:lnTo>
                  <a:lnTo>
                    <a:pt x="2302" y="24049"/>
                  </a:lnTo>
                  <a:lnTo>
                    <a:pt x="2715" y="24698"/>
                  </a:lnTo>
                  <a:lnTo>
                    <a:pt x="3158" y="25318"/>
                  </a:lnTo>
                  <a:lnTo>
                    <a:pt x="3630" y="25908"/>
                  </a:lnTo>
                  <a:lnTo>
                    <a:pt x="4132" y="26498"/>
                  </a:lnTo>
                  <a:lnTo>
                    <a:pt x="4663" y="27029"/>
                  </a:lnTo>
                  <a:lnTo>
                    <a:pt x="5194" y="27560"/>
                  </a:lnTo>
                  <a:lnTo>
                    <a:pt x="5784" y="28062"/>
                  </a:lnTo>
                  <a:lnTo>
                    <a:pt x="6374" y="28534"/>
                  </a:lnTo>
                  <a:lnTo>
                    <a:pt x="6994" y="28977"/>
                  </a:lnTo>
                  <a:lnTo>
                    <a:pt x="7643" y="29360"/>
                  </a:lnTo>
                  <a:lnTo>
                    <a:pt x="8322" y="29744"/>
                  </a:lnTo>
                  <a:lnTo>
                    <a:pt x="9000" y="30098"/>
                  </a:lnTo>
                  <a:lnTo>
                    <a:pt x="9709" y="30423"/>
                  </a:lnTo>
                  <a:lnTo>
                    <a:pt x="10417" y="30688"/>
                  </a:lnTo>
                  <a:lnTo>
                    <a:pt x="11154" y="30954"/>
                  </a:lnTo>
                  <a:lnTo>
                    <a:pt x="11892" y="31160"/>
                  </a:lnTo>
                  <a:lnTo>
                    <a:pt x="12659" y="31337"/>
                  </a:lnTo>
                  <a:lnTo>
                    <a:pt x="13456" y="31455"/>
                  </a:lnTo>
                  <a:lnTo>
                    <a:pt x="14253" y="31573"/>
                  </a:lnTo>
                  <a:lnTo>
                    <a:pt x="15049" y="31632"/>
                  </a:lnTo>
                  <a:lnTo>
                    <a:pt x="16672" y="31632"/>
                  </a:lnTo>
                  <a:lnTo>
                    <a:pt x="17469" y="31544"/>
                  </a:lnTo>
                  <a:lnTo>
                    <a:pt x="18266" y="31455"/>
                  </a:lnTo>
                  <a:lnTo>
                    <a:pt x="19062" y="31308"/>
                  </a:lnTo>
                  <a:lnTo>
                    <a:pt x="19830" y="31131"/>
                  </a:lnTo>
                  <a:lnTo>
                    <a:pt x="20567" y="30924"/>
                  </a:lnTo>
                  <a:lnTo>
                    <a:pt x="21305" y="30659"/>
                  </a:lnTo>
                  <a:lnTo>
                    <a:pt x="22013" y="30393"/>
                  </a:lnTo>
                  <a:lnTo>
                    <a:pt x="22721" y="30068"/>
                  </a:lnTo>
                  <a:lnTo>
                    <a:pt x="23400" y="29714"/>
                  </a:lnTo>
                  <a:lnTo>
                    <a:pt x="24049" y="29331"/>
                  </a:lnTo>
                  <a:lnTo>
                    <a:pt x="24698" y="28918"/>
                  </a:lnTo>
                  <a:lnTo>
                    <a:pt x="25318" y="28475"/>
                  </a:lnTo>
                  <a:lnTo>
                    <a:pt x="25908" y="28003"/>
                  </a:lnTo>
                  <a:lnTo>
                    <a:pt x="26498" y="27501"/>
                  </a:lnTo>
                  <a:lnTo>
                    <a:pt x="27029" y="26970"/>
                  </a:lnTo>
                  <a:lnTo>
                    <a:pt x="27561" y="26410"/>
                  </a:lnTo>
                  <a:lnTo>
                    <a:pt x="28062" y="25849"/>
                  </a:lnTo>
                  <a:lnTo>
                    <a:pt x="28534" y="25259"/>
                  </a:lnTo>
                  <a:lnTo>
                    <a:pt x="28977" y="24639"/>
                  </a:lnTo>
                  <a:lnTo>
                    <a:pt x="29361" y="23990"/>
                  </a:lnTo>
                  <a:lnTo>
                    <a:pt x="29744" y="23311"/>
                  </a:lnTo>
                  <a:lnTo>
                    <a:pt x="30098" y="22633"/>
                  </a:lnTo>
                  <a:lnTo>
                    <a:pt x="30423" y="21924"/>
                  </a:lnTo>
                  <a:lnTo>
                    <a:pt x="30688" y="21216"/>
                  </a:lnTo>
                  <a:lnTo>
                    <a:pt x="30954" y="20479"/>
                  </a:lnTo>
                  <a:lnTo>
                    <a:pt x="31160" y="19711"/>
                  </a:lnTo>
                  <a:lnTo>
                    <a:pt x="31338" y="18974"/>
                  </a:lnTo>
                  <a:lnTo>
                    <a:pt x="31456" y="18177"/>
                  </a:lnTo>
                  <a:lnTo>
                    <a:pt x="31574" y="17380"/>
                  </a:lnTo>
                  <a:lnTo>
                    <a:pt x="31633" y="16584"/>
                  </a:lnTo>
                  <a:lnTo>
                    <a:pt x="31633" y="15757"/>
                  </a:lnTo>
                  <a:lnTo>
                    <a:pt x="31633" y="14961"/>
                  </a:lnTo>
                  <a:lnTo>
                    <a:pt x="31544" y="14164"/>
                  </a:lnTo>
                  <a:lnTo>
                    <a:pt x="31456" y="13367"/>
                  </a:lnTo>
                  <a:lnTo>
                    <a:pt x="31308" y="12571"/>
                  </a:lnTo>
                  <a:lnTo>
                    <a:pt x="31131" y="11803"/>
                  </a:lnTo>
                  <a:lnTo>
                    <a:pt x="30924" y="11066"/>
                  </a:lnTo>
                  <a:lnTo>
                    <a:pt x="30659" y="10328"/>
                  </a:lnTo>
                  <a:lnTo>
                    <a:pt x="30393" y="9620"/>
                  </a:lnTo>
                  <a:lnTo>
                    <a:pt x="30069" y="8912"/>
                  </a:lnTo>
                  <a:lnTo>
                    <a:pt x="29715" y="8233"/>
                  </a:lnTo>
                  <a:lnTo>
                    <a:pt x="29331" y="7554"/>
                  </a:lnTo>
                  <a:lnTo>
                    <a:pt x="28918" y="6935"/>
                  </a:lnTo>
                  <a:lnTo>
                    <a:pt x="28475" y="6315"/>
                  </a:lnTo>
                  <a:lnTo>
                    <a:pt x="28003" y="5725"/>
                  </a:lnTo>
                  <a:lnTo>
                    <a:pt x="27502" y="5135"/>
                  </a:lnTo>
                  <a:lnTo>
                    <a:pt x="26970" y="4604"/>
                  </a:lnTo>
                  <a:lnTo>
                    <a:pt x="26410" y="4073"/>
                  </a:lnTo>
                  <a:lnTo>
                    <a:pt x="25849" y="3571"/>
                  </a:lnTo>
                  <a:lnTo>
                    <a:pt x="25259" y="3099"/>
                  </a:lnTo>
                  <a:lnTo>
                    <a:pt x="24639" y="2656"/>
                  </a:lnTo>
                  <a:lnTo>
                    <a:pt x="23990" y="2243"/>
                  </a:lnTo>
                  <a:lnTo>
                    <a:pt x="23311" y="1889"/>
                  </a:lnTo>
                  <a:lnTo>
                    <a:pt x="22633" y="1535"/>
                  </a:lnTo>
                  <a:lnTo>
                    <a:pt x="21925" y="1210"/>
                  </a:lnTo>
                  <a:lnTo>
                    <a:pt x="21216" y="945"/>
                  </a:lnTo>
                  <a:lnTo>
                    <a:pt x="20479" y="679"/>
                  </a:lnTo>
                  <a:lnTo>
                    <a:pt x="19741" y="473"/>
                  </a:lnTo>
                  <a:lnTo>
                    <a:pt x="18974" y="296"/>
                  </a:lnTo>
                  <a:lnTo>
                    <a:pt x="18177" y="178"/>
                  </a:lnTo>
                  <a:lnTo>
                    <a:pt x="17380" y="60"/>
                  </a:lnTo>
                  <a:lnTo>
                    <a:pt x="16584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 flipH="1">
              <a:off x="2676374" y="2923446"/>
              <a:ext cx="232583" cy="232583"/>
            </a:xfrm>
            <a:custGeom>
              <a:rect b="b" l="l" r="r" t="t"/>
              <a:pathLst>
                <a:path extrusionOk="0" h="27738" w="27738">
                  <a:moveTo>
                    <a:pt x="13839" y="1"/>
                  </a:moveTo>
                  <a:lnTo>
                    <a:pt x="13101" y="30"/>
                  </a:lnTo>
                  <a:lnTo>
                    <a:pt x="12423" y="90"/>
                  </a:lnTo>
                  <a:lnTo>
                    <a:pt x="11715" y="178"/>
                  </a:lnTo>
                  <a:lnTo>
                    <a:pt x="11036" y="296"/>
                  </a:lnTo>
                  <a:lnTo>
                    <a:pt x="10357" y="444"/>
                  </a:lnTo>
                  <a:lnTo>
                    <a:pt x="9708" y="650"/>
                  </a:lnTo>
                  <a:lnTo>
                    <a:pt x="9059" y="857"/>
                  </a:lnTo>
                  <a:lnTo>
                    <a:pt x="8439" y="1122"/>
                  </a:lnTo>
                  <a:lnTo>
                    <a:pt x="7820" y="1388"/>
                  </a:lnTo>
                  <a:lnTo>
                    <a:pt x="7229" y="1683"/>
                  </a:lnTo>
                  <a:lnTo>
                    <a:pt x="6639" y="2037"/>
                  </a:lnTo>
                  <a:lnTo>
                    <a:pt x="6079" y="2391"/>
                  </a:lnTo>
                  <a:lnTo>
                    <a:pt x="5548" y="2775"/>
                  </a:lnTo>
                  <a:lnTo>
                    <a:pt x="5016" y="3188"/>
                  </a:lnTo>
                  <a:lnTo>
                    <a:pt x="4515" y="3630"/>
                  </a:lnTo>
                  <a:lnTo>
                    <a:pt x="4043" y="4103"/>
                  </a:lnTo>
                  <a:lnTo>
                    <a:pt x="3571" y="4575"/>
                  </a:lnTo>
                  <a:lnTo>
                    <a:pt x="3157" y="5076"/>
                  </a:lnTo>
                  <a:lnTo>
                    <a:pt x="2744" y="5607"/>
                  </a:lnTo>
                  <a:lnTo>
                    <a:pt x="2361" y="6139"/>
                  </a:lnTo>
                  <a:lnTo>
                    <a:pt x="1977" y="6699"/>
                  </a:lnTo>
                  <a:lnTo>
                    <a:pt x="1653" y="7289"/>
                  </a:lnTo>
                  <a:lnTo>
                    <a:pt x="1357" y="7879"/>
                  </a:lnTo>
                  <a:lnTo>
                    <a:pt x="1092" y="8499"/>
                  </a:lnTo>
                  <a:lnTo>
                    <a:pt x="826" y="9148"/>
                  </a:lnTo>
                  <a:lnTo>
                    <a:pt x="620" y="9797"/>
                  </a:lnTo>
                  <a:lnTo>
                    <a:pt x="443" y="10447"/>
                  </a:lnTo>
                  <a:lnTo>
                    <a:pt x="266" y="11125"/>
                  </a:lnTo>
                  <a:lnTo>
                    <a:pt x="148" y="11804"/>
                  </a:lnTo>
                  <a:lnTo>
                    <a:pt x="59" y="12483"/>
                  </a:lnTo>
                  <a:lnTo>
                    <a:pt x="30" y="13191"/>
                  </a:lnTo>
                  <a:lnTo>
                    <a:pt x="0" y="13899"/>
                  </a:lnTo>
                  <a:lnTo>
                    <a:pt x="30" y="14607"/>
                  </a:lnTo>
                  <a:lnTo>
                    <a:pt x="89" y="15315"/>
                  </a:lnTo>
                  <a:lnTo>
                    <a:pt x="177" y="16023"/>
                  </a:lnTo>
                  <a:lnTo>
                    <a:pt x="295" y="16702"/>
                  </a:lnTo>
                  <a:lnTo>
                    <a:pt x="443" y="17381"/>
                  </a:lnTo>
                  <a:lnTo>
                    <a:pt x="649" y="18030"/>
                  </a:lnTo>
                  <a:lnTo>
                    <a:pt x="856" y="18679"/>
                  </a:lnTo>
                  <a:lnTo>
                    <a:pt x="1121" y="19299"/>
                  </a:lnTo>
                  <a:lnTo>
                    <a:pt x="1387" y="19918"/>
                  </a:lnTo>
                  <a:lnTo>
                    <a:pt x="1682" y="20509"/>
                  </a:lnTo>
                  <a:lnTo>
                    <a:pt x="2036" y="21099"/>
                  </a:lnTo>
                  <a:lnTo>
                    <a:pt x="2390" y="21659"/>
                  </a:lnTo>
                  <a:lnTo>
                    <a:pt x="2774" y="22190"/>
                  </a:lnTo>
                  <a:lnTo>
                    <a:pt x="3187" y="22722"/>
                  </a:lnTo>
                  <a:lnTo>
                    <a:pt x="3630" y="23223"/>
                  </a:lnTo>
                  <a:lnTo>
                    <a:pt x="4102" y="23695"/>
                  </a:lnTo>
                  <a:lnTo>
                    <a:pt x="4574" y="24167"/>
                  </a:lnTo>
                  <a:lnTo>
                    <a:pt x="5075" y="24581"/>
                  </a:lnTo>
                  <a:lnTo>
                    <a:pt x="5607" y="24994"/>
                  </a:lnTo>
                  <a:lnTo>
                    <a:pt x="6138" y="25377"/>
                  </a:lnTo>
                  <a:lnTo>
                    <a:pt x="6698" y="25731"/>
                  </a:lnTo>
                  <a:lnTo>
                    <a:pt x="7288" y="26085"/>
                  </a:lnTo>
                  <a:lnTo>
                    <a:pt x="7879" y="26381"/>
                  </a:lnTo>
                  <a:lnTo>
                    <a:pt x="8498" y="26646"/>
                  </a:lnTo>
                  <a:lnTo>
                    <a:pt x="9147" y="26912"/>
                  </a:lnTo>
                  <a:lnTo>
                    <a:pt x="9797" y="27118"/>
                  </a:lnTo>
                  <a:lnTo>
                    <a:pt x="10446" y="27295"/>
                  </a:lnTo>
                  <a:lnTo>
                    <a:pt x="11124" y="27472"/>
                  </a:lnTo>
                  <a:lnTo>
                    <a:pt x="11803" y="27590"/>
                  </a:lnTo>
                  <a:lnTo>
                    <a:pt x="12482" y="27679"/>
                  </a:lnTo>
                  <a:lnTo>
                    <a:pt x="13190" y="27708"/>
                  </a:lnTo>
                  <a:lnTo>
                    <a:pt x="13898" y="27738"/>
                  </a:lnTo>
                  <a:lnTo>
                    <a:pt x="14636" y="27708"/>
                  </a:lnTo>
                  <a:lnTo>
                    <a:pt x="15314" y="27649"/>
                  </a:lnTo>
                  <a:lnTo>
                    <a:pt x="16023" y="27561"/>
                  </a:lnTo>
                  <a:lnTo>
                    <a:pt x="16701" y="27443"/>
                  </a:lnTo>
                  <a:lnTo>
                    <a:pt x="17380" y="27295"/>
                  </a:lnTo>
                  <a:lnTo>
                    <a:pt x="18029" y="27089"/>
                  </a:lnTo>
                  <a:lnTo>
                    <a:pt x="18678" y="26882"/>
                  </a:lnTo>
                  <a:lnTo>
                    <a:pt x="19298" y="26617"/>
                  </a:lnTo>
                  <a:lnTo>
                    <a:pt x="19918" y="26351"/>
                  </a:lnTo>
                  <a:lnTo>
                    <a:pt x="20508" y="26026"/>
                  </a:lnTo>
                  <a:lnTo>
                    <a:pt x="21098" y="25702"/>
                  </a:lnTo>
                  <a:lnTo>
                    <a:pt x="21659" y="25348"/>
                  </a:lnTo>
                  <a:lnTo>
                    <a:pt x="22190" y="24964"/>
                  </a:lnTo>
                  <a:lnTo>
                    <a:pt x="22721" y="24551"/>
                  </a:lnTo>
                  <a:lnTo>
                    <a:pt x="23222" y="24108"/>
                  </a:lnTo>
                  <a:lnTo>
                    <a:pt x="23695" y="23636"/>
                  </a:lnTo>
                  <a:lnTo>
                    <a:pt x="24167" y="23164"/>
                  </a:lnTo>
                  <a:lnTo>
                    <a:pt x="24580" y="22663"/>
                  </a:lnTo>
                  <a:lnTo>
                    <a:pt x="24993" y="22131"/>
                  </a:lnTo>
                  <a:lnTo>
                    <a:pt x="25377" y="21600"/>
                  </a:lnTo>
                  <a:lnTo>
                    <a:pt x="25760" y="21010"/>
                  </a:lnTo>
                  <a:lnTo>
                    <a:pt x="26085" y="20450"/>
                  </a:lnTo>
                  <a:lnTo>
                    <a:pt x="26380" y="19830"/>
                  </a:lnTo>
                  <a:lnTo>
                    <a:pt x="26645" y="19240"/>
                  </a:lnTo>
                  <a:lnTo>
                    <a:pt x="26911" y="18591"/>
                  </a:lnTo>
                  <a:lnTo>
                    <a:pt x="27117" y="17941"/>
                  </a:lnTo>
                  <a:lnTo>
                    <a:pt x="27294" y="17292"/>
                  </a:lnTo>
                  <a:lnTo>
                    <a:pt x="27472" y="16614"/>
                  </a:lnTo>
                  <a:lnTo>
                    <a:pt x="27590" y="15935"/>
                  </a:lnTo>
                  <a:lnTo>
                    <a:pt x="27678" y="15256"/>
                  </a:lnTo>
                  <a:lnTo>
                    <a:pt x="27708" y="14548"/>
                  </a:lnTo>
                  <a:lnTo>
                    <a:pt x="27737" y="13840"/>
                  </a:lnTo>
                  <a:lnTo>
                    <a:pt x="27708" y="13102"/>
                  </a:lnTo>
                  <a:lnTo>
                    <a:pt x="27649" y="12424"/>
                  </a:lnTo>
                  <a:lnTo>
                    <a:pt x="27560" y="11715"/>
                  </a:lnTo>
                  <a:lnTo>
                    <a:pt x="27442" y="11037"/>
                  </a:lnTo>
                  <a:lnTo>
                    <a:pt x="27294" y="10358"/>
                  </a:lnTo>
                  <a:lnTo>
                    <a:pt x="27088" y="9709"/>
                  </a:lnTo>
                  <a:lnTo>
                    <a:pt x="26881" y="9060"/>
                  </a:lnTo>
                  <a:lnTo>
                    <a:pt x="26616" y="8440"/>
                  </a:lnTo>
                  <a:lnTo>
                    <a:pt x="26350" y="7820"/>
                  </a:lnTo>
                  <a:lnTo>
                    <a:pt x="26026" y="7230"/>
                  </a:lnTo>
                  <a:lnTo>
                    <a:pt x="25701" y="6640"/>
                  </a:lnTo>
                  <a:lnTo>
                    <a:pt x="25347" y="6079"/>
                  </a:lnTo>
                  <a:lnTo>
                    <a:pt x="24963" y="5548"/>
                  </a:lnTo>
                  <a:lnTo>
                    <a:pt x="24550" y="5017"/>
                  </a:lnTo>
                  <a:lnTo>
                    <a:pt x="24108" y="4516"/>
                  </a:lnTo>
                  <a:lnTo>
                    <a:pt x="23636" y="4043"/>
                  </a:lnTo>
                  <a:lnTo>
                    <a:pt x="23163" y="3571"/>
                  </a:lnTo>
                  <a:lnTo>
                    <a:pt x="22662" y="3158"/>
                  </a:lnTo>
                  <a:lnTo>
                    <a:pt x="22131" y="2745"/>
                  </a:lnTo>
                  <a:lnTo>
                    <a:pt x="21600" y="2362"/>
                  </a:lnTo>
                  <a:lnTo>
                    <a:pt x="21009" y="1978"/>
                  </a:lnTo>
                  <a:lnTo>
                    <a:pt x="20449" y="1653"/>
                  </a:lnTo>
                  <a:lnTo>
                    <a:pt x="19829" y="1358"/>
                  </a:lnTo>
                  <a:lnTo>
                    <a:pt x="19239" y="1063"/>
                  </a:lnTo>
                  <a:lnTo>
                    <a:pt x="18590" y="827"/>
                  </a:lnTo>
                  <a:lnTo>
                    <a:pt x="17941" y="621"/>
                  </a:lnTo>
                  <a:lnTo>
                    <a:pt x="17291" y="444"/>
                  </a:lnTo>
                  <a:lnTo>
                    <a:pt x="16613" y="267"/>
                  </a:lnTo>
                  <a:lnTo>
                    <a:pt x="15934" y="149"/>
                  </a:lnTo>
                  <a:lnTo>
                    <a:pt x="15255" y="60"/>
                  </a:lnTo>
                  <a:lnTo>
                    <a:pt x="14547" y="30"/>
                  </a:lnTo>
                  <a:lnTo>
                    <a:pt x="1383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2688255" y="2935327"/>
              <a:ext cx="208828" cy="208828"/>
            </a:xfrm>
            <a:custGeom>
              <a:rect b="b" l="l" r="r" t="t"/>
              <a:pathLst>
                <a:path extrusionOk="0" h="24905" w="24905">
                  <a:moveTo>
                    <a:pt x="12423" y="0"/>
                  </a:moveTo>
                  <a:lnTo>
                    <a:pt x="11774" y="30"/>
                  </a:lnTo>
                  <a:lnTo>
                    <a:pt x="11154" y="59"/>
                  </a:lnTo>
                  <a:lnTo>
                    <a:pt x="10535" y="148"/>
                  </a:lnTo>
                  <a:lnTo>
                    <a:pt x="9915" y="266"/>
                  </a:lnTo>
                  <a:lnTo>
                    <a:pt x="9295" y="413"/>
                  </a:lnTo>
                  <a:lnTo>
                    <a:pt x="8705" y="590"/>
                  </a:lnTo>
                  <a:lnTo>
                    <a:pt x="8145" y="768"/>
                  </a:lnTo>
                  <a:lnTo>
                    <a:pt x="7584" y="1004"/>
                  </a:lnTo>
                  <a:lnTo>
                    <a:pt x="7023" y="1240"/>
                  </a:lnTo>
                  <a:lnTo>
                    <a:pt x="6492" y="1535"/>
                  </a:lnTo>
                  <a:lnTo>
                    <a:pt x="5961" y="1830"/>
                  </a:lnTo>
                  <a:lnTo>
                    <a:pt x="5459" y="2154"/>
                  </a:lnTo>
                  <a:lnTo>
                    <a:pt x="4987" y="2508"/>
                  </a:lnTo>
                  <a:lnTo>
                    <a:pt x="4515" y="2863"/>
                  </a:lnTo>
                  <a:lnTo>
                    <a:pt x="4043" y="3276"/>
                  </a:lnTo>
                  <a:lnTo>
                    <a:pt x="3630" y="3689"/>
                  </a:lnTo>
                  <a:lnTo>
                    <a:pt x="3217" y="4102"/>
                  </a:lnTo>
                  <a:lnTo>
                    <a:pt x="2833" y="4574"/>
                  </a:lnTo>
                  <a:lnTo>
                    <a:pt x="2450" y="5046"/>
                  </a:lnTo>
                  <a:lnTo>
                    <a:pt x="2125" y="5518"/>
                  </a:lnTo>
                  <a:lnTo>
                    <a:pt x="1800" y="6020"/>
                  </a:lnTo>
                  <a:lnTo>
                    <a:pt x="1505" y="6551"/>
                  </a:lnTo>
                  <a:lnTo>
                    <a:pt x="1210" y="7082"/>
                  </a:lnTo>
                  <a:lnTo>
                    <a:pt x="974" y="7643"/>
                  </a:lnTo>
                  <a:lnTo>
                    <a:pt x="738" y="8203"/>
                  </a:lnTo>
                  <a:lnTo>
                    <a:pt x="561" y="8794"/>
                  </a:lnTo>
                  <a:lnTo>
                    <a:pt x="384" y="9384"/>
                  </a:lnTo>
                  <a:lnTo>
                    <a:pt x="266" y="9974"/>
                  </a:lnTo>
                  <a:lnTo>
                    <a:pt x="148" y="10593"/>
                  </a:lnTo>
                  <a:lnTo>
                    <a:pt x="59" y="11213"/>
                  </a:lnTo>
                  <a:lnTo>
                    <a:pt x="30" y="11833"/>
                  </a:lnTo>
                  <a:lnTo>
                    <a:pt x="0" y="12482"/>
                  </a:lnTo>
                  <a:lnTo>
                    <a:pt x="30" y="13131"/>
                  </a:lnTo>
                  <a:lnTo>
                    <a:pt x="89" y="13751"/>
                  </a:lnTo>
                  <a:lnTo>
                    <a:pt x="148" y="14370"/>
                  </a:lnTo>
                  <a:lnTo>
                    <a:pt x="266" y="14990"/>
                  </a:lnTo>
                  <a:lnTo>
                    <a:pt x="414" y="15610"/>
                  </a:lnTo>
                  <a:lnTo>
                    <a:pt x="591" y="16200"/>
                  </a:lnTo>
                  <a:lnTo>
                    <a:pt x="768" y="16760"/>
                  </a:lnTo>
                  <a:lnTo>
                    <a:pt x="1004" y="17321"/>
                  </a:lnTo>
                  <a:lnTo>
                    <a:pt x="1240" y="17882"/>
                  </a:lnTo>
                  <a:lnTo>
                    <a:pt x="1535" y="18413"/>
                  </a:lnTo>
                  <a:lnTo>
                    <a:pt x="1830" y="18944"/>
                  </a:lnTo>
                  <a:lnTo>
                    <a:pt x="2155" y="19446"/>
                  </a:lnTo>
                  <a:lnTo>
                    <a:pt x="2509" y="19918"/>
                  </a:lnTo>
                  <a:lnTo>
                    <a:pt x="2863" y="20390"/>
                  </a:lnTo>
                  <a:lnTo>
                    <a:pt x="3276" y="20832"/>
                  </a:lnTo>
                  <a:lnTo>
                    <a:pt x="3689" y="21275"/>
                  </a:lnTo>
                  <a:lnTo>
                    <a:pt x="4102" y="21688"/>
                  </a:lnTo>
                  <a:lnTo>
                    <a:pt x="4574" y="22072"/>
                  </a:lnTo>
                  <a:lnTo>
                    <a:pt x="5046" y="22455"/>
                  </a:lnTo>
                  <a:lnTo>
                    <a:pt x="5518" y="22780"/>
                  </a:lnTo>
                  <a:lnTo>
                    <a:pt x="6020" y="23105"/>
                  </a:lnTo>
                  <a:lnTo>
                    <a:pt x="6551" y="23400"/>
                  </a:lnTo>
                  <a:lnTo>
                    <a:pt x="7082" y="23695"/>
                  </a:lnTo>
                  <a:lnTo>
                    <a:pt x="7643" y="23931"/>
                  </a:lnTo>
                  <a:lnTo>
                    <a:pt x="8204" y="24167"/>
                  </a:lnTo>
                  <a:lnTo>
                    <a:pt x="8794" y="24344"/>
                  </a:lnTo>
                  <a:lnTo>
                    <a:pt x="9384" y="24521"/>
                  </a:lnTo>
                  <a:lnTo>
                    <a:pt x="9974" y="24639"/>
                  </a:lnTo>
                  <a:lnTo>
                    <a:pt x="10594" y="24757"/>
                  </a:lnTo>
                  <a:lnTo>
                    <a:pt x="11213" y="24845"/>
                  </a:lnTo>
                  <a:lnTo>
                    <a:pt x="11833" y="24875"/>
                  </a:lnTo>
                  <a:lnTo>
                    <a:pt x="12482" y="24904"/>
                  </a:lnTo>
                  <a:lnTo>
                    <a:pt x="13131" y="24875"/>
                  </a:lnTo>
                  <a:lnTo>
                    <a:pt x="13751" y="24816"/>
                  </a:lnTo>
                  <a:lnTo>
                    <a:pt x="14371" y="24757"/>
                  </a:lnTo>
                  <a:lnTo>
                    <a:pt x="14990" y="24639"/>
                  </a:lnTo>
                  <a:lnTo>
                    <a:pt x="15610" y="24491"/>
                  </a:lnTo>
                  <a:lnTo>
                    <a:pt x="16200" y="24314"/>
                  </a:lnTo>
                  <a:lnTo>
                    <a:pt x="16761" y="24137"/>
                  </a:lnTo>
                  <a:lnTo>
                    <a:pt x="17321" y="23901"/>
                  </a:lnTo>
                  <a:lnTo>
                    <a:pt x="17882" y="23665"/>
                  </a:lnTo>
                  <a:lnTo>
                    <a:pt x="18413" y="23370"/>
                  </a:lnTo>
                  <a:lnTo>
                    <a:pt x="18944" y="23075"/>
                  </a:lnTo>
                  <a:lnTo>
                    <a:pt x="19446" y="22750"/>
                  </a:lnTo>
                  <a:lnTo>
                    <a:pt x="19918" y="22396"/>
                  </a:lnTo>
                  <a:lnTo>
                    <a:pt x="20390" y="22042"/>
                  </a:lnTo>
                  <a:lnTo>
                    <a:pt x="20833" y="21629"/>
                  </a:lnTo>
                  <a:lnTo>
                    <a:pt x="21275" y="21216"/>
                  </a:lnTo>
                  <a:lnTo>
                    <a:pt x="21688" y="20803"/>
                  </a:lnTo>
                  <a:lnTo>
                    <a:pt x="22072" y="20331"/>
                  </a:lnTo>
                  <a:lnTo>
                    <a:pt x="22456" y="19859"/>
                  </a:lnTo>
                  <a:lnTo>
                    <a:pt x="22780" y="19387"/>
                  </a:lnTo>
                  <a:lnTo>
                    <a:pt x="23105" y="18885"/>
                  </a:lnTo>
                  <a:lnTo>
                    <a:pt x="23400" y="18354"/>
                  </a:lnTo>
                  <a:lnTo>
                    <a:pt x="23695" y="17823"/>
                  </a:lnTo>
                  <a:lnTo>
                    <a:pt x="23931" y="17262"/>
                  </a:lnTo>
                  <a:lnTo>
                    <a:pt x="24167" y="16701"/>
                  </a:lnTo>
                  <a:lnTo>
                    <a:pt x="24344" y="16111"/>
                  </a:lnTo>
                  <a:lnTo>
                    <a:pt x="24521" y="15521"/>
                  </a:lnTo>
                  <a:lnTo>
                    <a:pt x="24639" y="14931"/>
                  </a:lnTo>
                  <a:lnTo>
                    <a:pt x="24757" y="14311"/>
                  </a:lnTo>
                  <a:lnTo>
                    <a:pt x="24846" y="13692"/>
                  </a:lnTo>
                  <a:lnTo>
                    <a:pt x="24875" y="13043"/>
                  </a:lnTo>
                  <a:lnTo>
                    <a:pt x="24905" y="12423"/>
                  </a:lnTo>
                  <a:lnTo>
                    <a:pt x="24875" y="11774"/>
                  </a:lnTo>
                  <a:lnTo>
                    <a:pt x="24816" y="11154"/>
                  </a:lnTo>
                  <a:lnTo>
                    <a:pt x="24757" y="10505"/>
                  </a:lnTo>
                  <a:lnTo>
                    <a:pt x="24639" y="9915"/>
                  </a:lnTo>
                  <a:lnTo>
                    <a:pt x="24492" y="9295"/>
                  </a:lnTo>
                  <a:lnTo>
                    <a:pt x="24315" y="8705"/>
                  </a:lnTo>
                  <a:lnTo>
                    <a:pt x="24138" y="8144"/>
                  </a:lnTo>
                  <a:lnTo>
                    <a:pt x="23901" y="7584"/>
                  </a:lnTo>
                  <a:lnTo>
                    <a:pt x="23665" y="7023"/>
                  </a:lnTo>
                  <a:lnTo>
                    <a:pt x="23370" y="6492"/>
                  </a:lnTo>
                  <a:lnTo>
                    <a:pt x="23075" y="5961"/>
                  </a:lnTo>
                  <a:lnTo>
                    <a:pt x="22751" y="5459"/>
                  </a:lnTo>
                  <a:lnTo>
                    <a:pt x="22397" y="4987"/>
                  </a:lnTo>
                  <a:lnTo>
                    <a:pt x="22043" y="4515"/>
                  </a:lnTo>
                  <a:lnTo>
                    <a:pt x="21629" y="4043"/>
                  </a:lnTo>
                  <a:lnTo>
                    <a:pt x="21216" y="3630"/>
                  </a:lnTo>
                  <a:lnTo>
                    <a:pt x="20803" y="3217"/>
                  </a:lnTo>
                  <a:lnTo>
                    <a:pt x="20331" y="2833"/>
                  </a:lnTo>
                  <a:lnTo>
                    <a:pt x="19859" y="2449"/>
                  </a:lnTo>
                  <a:lnTo>
                    <a:pt x="19387" y="2125"/>
                  </a:lnTo>
                  <a:lnTo>
                    <a:pt x="18885" y="1800"/>
                  </a:lnTo>
                  <a:lnTo>
                    <a:pt x="18354" y="1476"/>
                  </a:lnTo>
                  <a:lnTo>
                    <a:pt x="17823" y="1210"/>
                  </a:lnTo>
                  <a:lnTo>
                    <a:pt x="17262" y="974"/>
                  </a:lnTo>
                  <a:lnTo>
                    <a:pt x="16702" y="738"/>
                  </a:lnTo>
                  <a:lnTo>
                    <a:pt x="16112" y="561"/>
                  </a:lnTo>
                  <a:lnTo>
                    <a:pt x="15521" y="384"/>
                  </a:lnTo>
                  <a:lnTo>
                    <a:pt x="14931" y="236"/>
                  </a:lnTo>
                  <a:lnTo>
                    <a:pt x="14312" y="148"/>
                  </a:lnTo>
                  <a:lnTo>
                    <a:pt x="13692" y="59"/>
                  </a:lnTo>
                  <a:lnTo>
                    <a:pt x="13043" y="30"/>
                  </a:lnTo>
                  <a:lnTo>
                    <a:pt x="12423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 flipH="1">
              <a:off x="2659553" y="2906625"/>
              <a:ext cx="266232" cy="266232"/>
            </a:xfrm>
            <a:custGeom>
              <a:rect b="b" l="l" r="r" t="t"/>
              <a:pathLst>
                <a:path extrusionOk="0" h="31751" w="31751">
                  <a:moveTo>
                    <a:pt x="15817" y="0"/>
                  </a:moveTo>
                  <a:lnTo>
                    <a:pt x="15020" y="30"/>
                  </a:lnTo>
                  <a:lnTo>
                    <a:pt x="14194" y="89"/>
                  </a:lnTo>
                  <a:lnTo>
                    <a:pt x="13397" y="178"/>
                  </a:lnTo>
                  <a:lnTo>
                    <a:pt x="12630" y="325"/>
                  </a:lnTo>
                  <a:lnTo>
                    <a:pt x="11863" y="502"/>
                  </a:lnTo>
                  <a:lnTo>
                    <a:pt x="11095" y="738"/>
                  </a:lnTo>
                  <a:lnTo>
                    <a:pt x="10358" y="974"/>
                  </a:lnTo>
                  <a:lnTo>
                    <a:pt x="9650" y="1269"/>
                  </a:lnTo>
                  <a:lnTo>
                    <a:pt x="8941" y="1594"/>
                  </a:lnTo>
                  <a:lnTo>
                    <a:pt x="8263" y="1948"/>
                  </a:lnTo>
                  <a:lnTo>
                    <a:pt x="7614" y="2332"/>
                  </a:lnTo>
                  <a:lnTo>
                    <a:pt x="6964" y="2745"/>
                  </a:lnTo>
                  <a:lnTo>
                    <a:pt x="6345" y="3187"/>
                  </a:lnTo>
                  <a:lnTo>
                    <a:pt x="5725" y="3659"/>
                  </a:lnTo>
                  <a:lnTo>
                    <a:pt x="5164" y="4161"/>
                  </a:lnTo>
                  <a:lnTo>
                    <a:pt x="4604" y="4692"/>
                  </a:lnTo>
                  <a:lnTo>
                    <a:pt x="4102" y="5223"/>
                  </a:lnTo>
                  <a:lnTo>
                    <a:pt x="3601" y="5813"/>
                  </a:lnTo>
                  <a:lnTo>
                    <a:pt x="3128" y="6404"/>
                  </a:lnTo>
                  <a:lnTo>
                    <a:pt x="2686" y="7023"/>
                  </a:lnTo>
                  <a:lnTo>
                    <a:pt x="2273" y="7672"/>
                  </a:lnTo>
                  <a:lnTo>
                    <a:pt x="1889" y="8351"/>
                  </a:lnTo>
                  <a:lnTo>
                    <a:pt x="1535" y="9030"/>
                  </a:lnTo>
                  <a:lnTo>
                    <a:pt x="1240" y="9738"/>
                  </a:lnTo>
                  <a:lnTo>
                    <a:pt x="945" y="10446"/>
                  </a:lnTo>
                  <a:lnTo>
                    <a:pt x="709" y="11184"/>
                  </a:lnTo>
                  <a:lnTo>
                    <a:pt x="473" y="11951"/>
                  </a:lnTo>
                  <a:lnTo>
                    <a:pt x="325" y="12718"/>
                  </a:lnTo>
                  <a:lnTo>
                    <a:pt x="178" y="13515"/>
                  </a:lnTo>
                  <a:lnTo>
                    <a:pt x="89" y="14282"/>
                  </a:lnTo>
                  <a:lnTo>
                    <a:pt x="30" y="15108"/>
                  </a:lnTo>
                  <a:lnTo>
                    <a:pt x="1" y="15934"/>
                  </a:lnTo>
                  <a:lnTo>
                    <a:pt x="30" y="16731"/>
                  </a:lnTo>
                  <a:lnTo>
                    <a:pt x="89" y="17557"/>
                  </a:lnTo>
                  <a:lnTo>
                    <a:pt x="178" y="18325"/>
                  </a:lnTo>
                  <a:lnTo>
                    <a:pt x="325" y="19121"/>
                  </a:lnTo>
                  <a:lnTo>
                    <a:pt x="502" y="19888"/>
                  </a:lnTo>
                  <a:lnTo>
                    <a:pt x="738" y="20626"/>
                  </a:lnTo>
                  <a:lnTo>
                    <a:pt x="974" y="21364"/>
                  </a:lnTo>
                  <a:lnTo>
                    <a:pt x="1269" y="22101"/>
                  </a:lnTo>
                  <a:lnTo>
                    <a:pt x="1594" y="22810"/>
                  </a:lnTo>
                  <a:lnTo>
                    <a:pt x="1948" y="23488"/>
                  </a:lnTo>
                  <a:lnTo>
                    <a:pt x="2332" y="24137"/>
                  </a:lnTo>
                  <a:lnTo>
                    <a:pt x="2745" y="24787"/>
                  </a:lnTo>
                  <a:lnTo>
                    <a:pt x="3187" y="25406"/>
                  </a:lnTo>
                  <a:lnTo>
                    <a:pt x="3660" y="25996"/>
                  </a:lnTo>
                  <a:lnTo>
                    <a:pt x="4161" y="26587"/>
                  </a:lnTo>
                  <a:lnTo>
                    <a:pt x="4692" y="27147"/>
                  </a:lnTo>
                  <a:lnTo>
                    <a:pt x="5223" y="27649"/>
                  </a:lnTo>
                  <a:lnTo>
                    <a:pt x="5814" y="28150"/>
                  </a:lnTo>
                  <a:lnTo>
                    <a:pt x="6404" y="28623"/>
                  </a:lnTo>
                  <a:lnTo>
                    <a:pt x="7023" y="29065"/>
                  </a:lnTo>
                  <a:lnTo>
                    <a:pt x="7673" y="29478"/>
                  </a:lnTo>
                  <a:lnTo>
                    <a:pt x="8351" y="29862"/>
                  </a:lnTo>
                  <a:lnTo>
                    <a:pt x="9030" y="30216"/>
                  </a:lnTo>
                  <a:lnTo>
                    <a:pt x="9738" y="30511"/>
                  </a:lnTo>
                  <a:lnTo>
                    <a:pt x="10446" y="30806"/>
                  </a:lnTo>
                  <a:lnTo>
                    <a:pt x="11184" y="31042"/>
                  </a:lnTo>
                  <a:lnTo>
                    <a:pt x="11951" y="31249"/>
                  </a:lnTo>
                  <a:lnTo>
                    <a:pt x="12718" y="31426"/>
                  </a:lnTo>
                  <a:lnTo>
                    <a:pt x="13515" y="31573"/>
                  </a:lnTo>
                  <a:lnTo>
                    <a:pt x="14312" y="31662"/>
                  </a:lnTo>
                  <a:lnTo>
                    <a:pt x="15108" y="31721"/>
                  </a:lnTo>
                  <a:lnTo>
                    <a:pt x="15935" y="31750"/>
                  </a:lnTo>
                  <a:lnTo>
                    <a:pt x="16731" y="31721"/>
                  </a:lnTo>
                  <a:lnTo>
                    <a:pt x="17558" y="31662"/>
                  </a:lnTo>
                  <a:lnTo>
                    <a:pt x="18325" y="31573"/>
                  </a:lnTo>
                  <a:lnTo>
                    <a:pt x="19121" y="31426"/>
                  </a:lnTo>
                  <a:lnTo>
                    <a:pt x="19889" y="31249"/>
                  </a:lnTo>
                  <a:lnTo>
                    <a:pt x="20626" y="31013"/>
                  </a:lnTo>
                  <a:lnTo>
                    <a:pt x="21364" y="30777"/>
                  </a:lnTo>
                  <a:lnTo>
                    <a:pt x="22102" y="30482"/>
                  </a:lnTo>
                  <a:lnTo>
                    <a:pt x="22810" y="30157"/>
                  </a:lnTo>
                  <a:lnTo>
                    <a:pt x="23489" y="29803"/>
                  </a:lnTo>
                  <a:lnTo>
                    <a:pt x="24138" y="29419"/>
                  </a:lnTo>
                  <a:lnTo>
                    <a:pt x="24787" y="29006"/>
                  </a:lnTo>
                  <a:lnTo>
                    <a:pt x="25407" y="28564"/>
                  </a:lnTo>
                  <a:lnTo>
                    <a:pt x="25997" y="28091"/>
                  </a:lnTo>
                  <a:lnTo>
                    <a:pt x="26587" y="27590"/>
                  </a:lnTo>
                  <a:lnTo>
                    <a:pt x="27147" y="27059"/>
                  </a:lnTo>
                  <a:lnTo>
                    <a:pt x="27649" y="26528"/>
                  </a:lnTo>
                  <a:lnTo>
                    <a:pt x="28151" y="25937"/>
                  </a:lnTo>
                  <a:lnTo>
                    <a:pt x="28623" y="25347"/>
                  </a:lnTo>
                  <a:lnTo>
                    <a:pt x="29065" y="24728"/>
                  </a:lnTo>
                  <a:lnTo>
                    <a:pt x="29479" y="24078"/>
                  </a:lnTo>
                  <a:lnTo>
                    <a:pt x="29862" y="23400"/>
                  </a:lnTo>
                  <a:lnTo>
                    <a:pt x="30216" y="22721"/>
                  </a:lnTo>
                  <a:lnTo>
                    <a:pt x="30511" y="22013"/>
                  </a:lnTo>
                  <a:lnTo>
                    <a:pt x="30806" y="21275"/>
                  </a:lnTo>
                  <a:lnTo>
                    <a:pt x="31042" y="20538"/>
                  </a:lnTo>
                  <a:lnTo>
                    <a:pt x="31249" y="19800"/>
                  </a:lnTo>
                  <a:lnTo>
                    <a:pt x="31426" y="19033"/>
                  </a:lnTo>
                  <a:lnTo>
                    <a:pt x="31574" y="18236"/>
                  </a:lnTo>
                  <a:lnTo>
                    <a:pt x="31662" y="17439"/>
                  </a:lnTo>
                  <a:lnTo>
                    <a:pt x="31721" y="16643"/>
                  </a:lnTo>
                  <a:lnTo>
                    <a:pt x="31751" y="15816"/>
                  </a:lnTo>
                  <a:lnTo>
                    <a:pt x="31721" y="15020"/>
                  </a:lnTo>
                  <a:lnTo>
                    <a:pt x="31662" y="14194"/>
                  </a:lnTo>
                  <a:lnTo>
                    <a:pt x="31574" y="13397"/>
                  </a:lnTo>
                  <a:lnTo>
                    <a:pt x="31426" y="12630"/>
                  </a:lnTo>
                  <a:lnTo>
                    <a:pt x="31249" y="11862"/>
                  </a:lnTo>
                  <a:lnTo>
                    <a:pt x="31013" y="11095"/>
                  </a:lnTo>
                  <a:lnTo>
                    <a:pt x="30777" y="10358"/>
                  </a:lnTo>
                  <a:lnTo>
                    <a:pt x="30482" y="9649"/>
                  </a:lnTo>
                  <a:lnTo>
                    <a:pt x="30157" y="8941"/>
                  </a:lnTo>
                  <a:lnTo>
                    <a:pt x="29803" y="8263"/>
                  </a:lnTo>
                  <a:lnTo>
                    <a:pt x="29420" y="7613"/>
                  </a:lnTo>
                  <a:lnTo>
                    <a:pt x="29006" y="6964"/>
                  </a:lnTo>
                  <a:lnTo>
                    <a:pt x="28564" y="6345"/>
                  </a:lnTo>
                  <a:lnTo>
                    <a:pt x="28092" y="5725"/>
                  </a:lnTo>
                  <a:lnTo>
                    <a:pt x="27590" y="5164"/>
                  </a:lnTo>
                  <a:lnTo>
                    <a:pt x="27059" y="4604"/>
                  </a:lnTo>
                  <a:lnTo>
                    <a:pt x="26528" y="4102"/>
                  </a:lnTo>
                  <a:lnTo>
                    <a:pt x="25938" y="3600"/>
                  </a:lnTo>
                  <a:lnTo>
                    <a:pt x="25347" y="3128"/>
                  </a:lnTo>
                  <a:lnTo>
                    <a:pt x="24728" y="2686"/>
                  </a:lnTo>
                  <a:lnTo>
                    <a:pt x="24079" y="2273"/>
                  </a:lnTo>
                  <a:lnTo>
                    <a:pt x="23400" y="1889"/>
                  </a:lnTo>
                  <a:lnTo>
                    <a:pt x="22721" y="1535"/>
                  </a:lnTo>
                  <a:lnTo>
                    <a:pt x="22013" y="1240"/>
                  </a:lnTo>
                  <a:lnTo>
                    <a:pt x="21305" y="945"/>
                  </a:lnTo>
                  <a:lnTo>
                    <a:pt x="20538" y="709"/>
                  </a:lnTo>
                  <a:lnTo>
                    <a:pt x="19800" y="473"/>
                  </a:lnTo>
                  <a:lnTo>
                    <a:pt x="19033" y="296"/>
                  </a:lnTo>
                  <a:lnTo>
                    <a:pt x="18236" y="178"/>
                  </a:lnTo>
                  <a:lnTo>
                    <a:pt x="17439" y="60"/>
                  </a:lnTo>
                  <a:lnTo>
                    <a:pt x="16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 flipH="1">
              <a:off x="2587308" y="2360074"/>
              <a:ext cx="1203700" cy="229120"/>
            </a:xfrm>
            <a:custGeom>
              <a:rect b="b" l="l" r="r" t="t"/>
              <a:pathLst>
                <a:path extrusionOk="0" h="27325" w="143554">
                  <a:moveTo>
                    <a:pt x="126676" y="1"/>
                  </a:moveTo>
                  <a:lnTo>
                    <a:pt x="26970" y="296"/>
                  </a:lnTo>
                  <a:lnTo>
                    <a:pt x="25996" y="296"/>
                  </a:lnTo>
                  <a:lnTo>
                    <a:pt x="25052" y="325"/>
                  </a:lnTo>
                  <a:lnTo>
                    <a:pt x="24580" y="384"/>
                  </a:lnTo>
                  <a:lnTo>
                    <a:pt x="24137" y="443"/>
                  </a:lnTo>
                  <a:lnTo>
                    <a:pt x="23695" y="503"/>
                  </a:lnTo>
                  <a:lnTo>
                    <a:pt x="23252" y="621"/>
                  </a:lnTo>
                  <a:lnTo>
                    <a:pt x="22809" y="768"/>
                  </a:lnTo>
                  <a:lnTo>
                    <a:pt x="22367" y="916"/>
                  </a:lnTo>
                  <a:lnTo>
                    <a:pt x="21924" y="1122"/>
                  </a:lnTo>
                  <a:lnTo>
                    <a:pt x="21482" y="1388"/>
                  </a:lnTo>
                  <a:lnTo>
                    <a:pt x="21039" y="1653"/>
                  </a:lnTo>
                  <a:lnTo>
                    <a:pt x="20596" y="2007"/>
                  </a:lnTo>
                  <a:lnTo>
                    <a:pt x="20154" y="2391"/>
                  </a:lnTo>
                  <a:lnTo>
                    <a:pt x="19682" y="2834"/>
                  </a:lnTo>
                  <a:lnTo>
                    <a:pt x="15816" y="6788"/>
                  </a:lnTo>
                  <a:lnTo>
                    <a:pt x="9590" y="13073"/>
                  </a:lnTo>
                  <a:lnTo>
                    <a:pt x="3630" y="19063"/>
                  </a:lnTo>
                  <a:lnTo>
                    <a:pt x="1564" y="21128"/>
                  </a:lnTo>
                  <a:lnTo>
                    <a:pt x="531" y="22102"/>
                  </a:lnTo>
                  <a:lnTo>
                    <a:pt x="354" y="22338"/>
                  </a:lnTo>
                  <a:lnTo>
                    <a:pt x="207" y="22603"/>
                  </a:lnTo>
                  <a:lnTo>
                    <a:pt x="89" y="22928"/>
                  </a:lnTo>
                  <a:lnTo>
                    <a:pt x="30" y="23312"/>
                  </a:lnTo>
                  <a:lnTo>
                    <a:pt x="0" y="23725"/>
                  </a:lnTo>
                  <a:lnTo>
                    <a:pt x="59" y="24167"/>
                  </a:lnTo>
                  <a:lnTo>
                    <a:pt x="148" y="24610"/>
                  </a:lnTo>
                  <a:lnTo>
                    <a:pt x="325" y="25082"/>
                  </a:lnTo>
                  <a:lnTo>
                    <a:pt x="413" y="25289"/>
                  </a:lnTo>
                  <a:lnTo>
                    <a:pt x="561" y="25525"/>
                  </a:lnTo>
                  <a:lnTo>
                    <a:pt x="708" y="25731"/>
                  </a:lnTo>
                  <a:lnTo>
                    <a:pt x="885" y="25938"/>
                  </a:lnTo>
                  <a:lnTo>
                    <a:pt x="1062" y="26115"/>
                  </a:lnTo>
                  <a:lnTo>
                    <a:pt x="1298" y="26321"/>
                  </a:lnTo>
                  <a:lnTo>
                    <a:pt x="1534" y="26498"/>
                  </a:lnTo>
                  <a:lnTo>
                    <a:pt x="1800" y="26646"/>
                  </a:lnTo>
                  <a:lnTo>
                    <a:pt x="2066" y="26794"/>
                  </a:lnTo>
                  <a:lnTo>
                    <a:pt x="2390" y="26941"/>
                  </a:lnTo>
                  <a:lnTo>
                    <a:pt x="2715" y="27059"/>
                  </a:lnTo>
                  <a:lnTo>
                    <a:pt x="3069" y="27148"/>
                  </a:lnTo>
                  <a:lnTo>
                    <a:pt x="3482" y="27236"/>
                  </a:lnTo>
                  <a:lnTo>
                    <a:pt x="3895" y="27266"/>
                  </a:lnTo>
                  <a:lnTo>
                    <a:pt x="4338" y="27325"/>
                  </a:lnTo>
                  <a:lnTo>
                    <a:pt x="4810" y="27325"/>
                  </a:lnTo>
                  <a:lnTo>
                    <a:pt x="139423" y="26941"/>
                  </a:lnTo>
                  <a:lnTo>
                    <a:pt x="140013" y="26912"/>
                  </a:lnTo>
                  <a:lnTo>
                    <a:pt x="140544" y="26853"/>
                  </a:lnTo>
                  <a:lnTo>
                    <a:pt x="141046" y="26764"/>
                  </a:lnTo>
                  <a:lnTo>
                    <a:pt x="141518" y="26646"/>
                  </a:lnTo>
                  <a:lnTo>
                    <a:pt x="141901" y="26528"/>
                  </a:lnTo>
                  <a:lnTo>
                    <a:pt x="142285" y="26351"/>
                  </a:lnTo>
                  <a:lnTo>
                    <a:pt x="142580" y="26144"/>
                  </a:lnTo>
                  <a:lnTo>
                    <a:pt x="142875" y="25908"/>
                  </a:lnTo>
                  <a:lnTo>
                    <a:pt x="143082" y="25643"/>
                  </a:lnTo>
                  <a:lnTo>
                    <a:pt x="143259" y="25377"/>
                  </a:lnTo>
                  <a:lnTo>
                    <a:pt x="143406" y="25082"/>
                  </a:lnTo>
                  <a:lnTo>
                    <a:pt x="143495" y="24757"/>
                  </a:lnTo>
                  <a:lnTo>
                    <a:pt x="143554" y="24403"/>
                  </a:lnTo>
                  <a:lnTo>
                    <a:pt x="143554" y="24049"/>
                  </a:lnTo>
                  <a:lnTo>
                    <a:pt x="143495" y="23666"/>
                  </a:lnTo>
                  <a:lnTo>
                    <a:pt x="143406" y="23253"/>
                  </a:lnTo>
                  <a:lnTo>
                    <a:pt x="143229" y="22692"/>
                  </a:lnTo>
                  <a:lnTo>
                    <a:pt x="142934" y="21836"/>
                  </a:lnTo>
                  <a:lnTo>
                    <a:pt x="141960" y="19476"/>
                  </a:lnTo>
                  <a:lnTo>
                    <a:pt x="140692" y="16495"/>
                  </a:lnTo>
                  <a:lnTo>
                    <a:pt x="139275" y="13220"/>
                  </a:lnTo>
                  <a:lnTo>
                    <a:pt x="137829" y="10004"/>
                  </a:lnTo>
                  <a:lnTo>
                    <a:pt x="136531" y="7171"/>
                  </a:lnTo>
                  <a:lnTo>
                    <a:pt x="135498" y="5076"/>
                  </a:lnTo>
                  <a:lnTo>
                    <a:pt x="135144" y="4368"/>
                  </a:lnTo>
                  <a:lnTo>
                    <a:pt x="134908" y="3984"/>
                  </a:lnTo>
                  <a:lnTo>
                    <a:pt x="134524" y="3512"/>
                  </a:lnTo>
                  <a:lnTo>
                    <a:pt x="134023" y="2893"/>
                  </a:lnTo>
                  <a:lnTo>
                    <a:pt x="133728" y="2568"/>
                  </a:lnTo>
                  <a:lnTo>
                    <a:pt x="133374" y="2243"/>
                  </a:lnTo>
                  <a:lnTo>
                    <a:pt x="132961" y="1889"/>
                  </a:lnTo>
                  <a:lnTo>
                    <a:pt x="132518" y="1565"/>
                  </a:lnTo>
                  <a:lnTo>
                    <a:pt x="132016" y="1240"/>
                  </a:lnTo>
                  <a:lnTo>
                    <a:pt x="131456" y="945"/>
                  </a:lnTo>
                  <a:lnTo>
                    <a:pt x="130807" y="680"/>
                  </a:lnTo>
                  <a:lnTo>
                    <a:pt x="130128" y="473"/>
                  </a:lnTo>
                  <a:lnTo>
                    <a:pt x="129390" y="266"/>
                  </a:lnTo>
                  <a:lnTo>
                    <a:pt x="128564" y="119"/>
                  </a:lnTo>
                  <a:lnTo>
                    <a:pt x="127649" y="30"/>
                  </a:lnTo>
                  <a:lnTo>
                    <a:pt x="1266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 flipH="1">
              <a:off x="2413864" y="2359831"/>
              <a:ext cx="179632" cy="204124"/>
            </a:xfrm>
            <a:custGeom>
              <a:rect b="b" l="l" r="r" t="t"/>
              <a:pathLst>
                <a:path extrusionOk="0" h="24344" w="21423">
                  <a:moveTo>
                    <a:pt x="1977" y="0"/>
                  </a:moveTo>
                  <a:lnTo>
                    <a:pt x="1505" y="89"/>
                  </a:lnTo>
                  <a:lnTo>
                    <a:pt x="1033" y="207"/>
                  </a:lnTo>
                  <a:lnTo>
                    <a:pt x="826" y="295"/>
                  </a:lnTo>
                  <a:lnTo>
                    <a:pt x="620" y="384"/>
                  </a:lnTo>
                  <a:lnTo>
                    <a:pt x="443" y="532"/>
                  </a:lnTo>
                  <a:lnTo>
                    <a:pt x="295" y="650"/>
                  </a:lnTo>
                  <a:lnTo>
                    <a:pt x="177" y="827"/>
                  </a:lnTo>
                  <a:lnTo>
                    <a:pt x="89" y="1004"/>
                  </a:lnTo>
                  <a:lnTo>
                    <a:pt x="30" y="1210"/>
                  </a:lnTo>
                  <a:lnTo>
                    <a:pt x="0" y="1417"/>
                  </a:lnTo>
                  <a:lnTo>
                    <a:pt x="30" y="1682"/>
                  </a:lnTo>
                  <a:lnTo>
                    <a:pt x="89" y="1948"/>
                  </a:lnTo>
                  <a:lnTo>
                    <a:pt x="207" y="2243"/>
                  </a:lnTo>
                  <a:lnTo>
                    <a:pt x="384" y="2568"/>
                  </a:lnTo>
                  <a:lnTo>
                    <a:pt x="1269" y="4013"/>
                  </a:lnTo>
                  <a:lnTo>
                    <a:pt x="2833" y="6492"/>
                  </a:lnTo>
                  <a:lnTo>
                    <a:pt x="7111" y="13131"/>
                  </a:lnTo>
                  <a:lnTo>
                    <a:pt x="11301" y="19564"/>
                  </a:lnTo>
                  <a:lnTo>
                    <a:pt x="12777" y="21777"/>
                  </a:lnTo>
                  <a:lnTo>
                    <a:pt x="13485" y="22810"/>
                  </a:lnTo>
                  <a:lnTo>
                    <a:pt x="13633" y="22957"/>
                  </a:lnTo>
                  <a:lnTo>
                    <a:pt x="13810" y="23134"/>
                  </a:lnTo>
                  <a:lnTo>
                    <a:pt x="14016" y="23282"/>
                  </a:lnTo>
                  <a:lnTo>
                    <a:pt x="14282" y="23429"/>
                  </a:lnTo>
                  <a:lnTo>
                    <a:pt x="14577" y="23547"/>
                  </a:lnTo>
                  <a:lnTo>
                    <a:pt x="14901" y="23695"/>
                  </a:lnTo>
                  <a:lnTo>
                    <a:pt x="15285" y="23813"/>
                  </a:lnTo>
                  <a:lnTo>
                    <a:pt x="15728" y="23901"/>
                  </a:lnTo>
                  <a:lnTo>
                    <a:pt x="16229" y="24019"/>
                  </a:lnTo>
                  <a:lnTo>
                    <a:pt x="16760" y="24108"/>
                  </a:lnTo>
                  <a:lnTo>
                    <a:pt x="17380" y="24167"/>
                  </a:lnTo>
                  <a:lnTo>
                    <a:pt x="18059" y="24255"/>
                  </a:lnTo>
                  <a:lnTo>
                    <a:pt x="18796" y="24285"/>
                  </a:lnTo>
                  <a:lnTo>
                    <a:pt x="19593" y="24344"/>
                  </a:lnTo>
                  <a:lnTo>
                    <a:pt x="21422" y="24344"/>
                  </a:lnTo>
                  <a:lnTo>
                    <a:pt x="20272" y="22780"/>
                  </a:lnTo>
                  <a:lnTo>
                    <a:pt x="19003" y="21098"/>
                  </a:lnTo>
                  <a:lnTo>
                    <a:pt x="16259" y="17557"/>
                  </a:lnTo>
                  <a:lnTo>
                    <a:pt x="13396" y="13928"/>
                  </a:lnTo>
                  <a:lnTo>
                    <a:pt x="10534" y="10328"/>
                  </a:lnTo>
                  <a:lnTo>
                    <a:pt x="7790" y="6994"/>
                  </a:lnTo>
                  <a:lnTo>
                    <a:pt x="5370" y="4043"/>
                  </a:lnTo>
                  <a:lnTo>
                    <a:pt x="3364" y="1653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 flipH="1">
              <a:off x="3717765" y="2367747"/>
              <a:ext cx="297164" cy="212543"/>
            </a:xfrm>
            <a:custGeom>
              <a:rect b="b" l="l" r="r" t="t"/>
              <a:pathLst>
                <a:path extrusionOk="0" h="25348" w="35440">
                  <a:moveTo>
                    <a:pt x="34229" y="1"/>
                  </a:moveTo>
                  <a:lnTo>
                    <a:pt x="28121" y="30"/>
                  </a:lnTo>
                  <a:lnTo>
                    <a:pt x="27177" y="738"/>
                  </a:lnTo>
                  <a:lnTo>
                    <a:pt x="26292" y="1505"/>
                  </a:lnTo>
                  <a:lnTo>
                    <a:pt x="25377" y="2302"/>
                  </a:lnTo>
                  <a:lnTo>
                    <a:pt x="24492" y="3128"/>
                  </a:lnTo>
                  <a:lnTo>
                    <a:pt x="21394" y="6197"/>
                  </a:lnTo>
                  <a:lnTo>
                    <a:pt x="17912" y="9649"/>
                  </a:lnTo>
                  <a:lnTo>
                    <a:pt x="14253" y="13190"/>
                  </a:lnTo>
                  <a:lnTo>
                    <a:pt x="12423" y="14961"/>
                  </a:lnTo>
                  <a:lnTo>
                    <a:pt x="10594" y="16643"/>
                  </a:lnTo>
                  <a:lnTo>
                    <a:pt x="8824" y="18266"/>
                  </a:lnTo>
                  <a:lnTo>
                    <a:pt x="7142" y="19741"/>
                  </a:lnTo>
                  <a:lnTo>
                    <a:pt x="5578" y="21098"/>
                  </a:lnTo>
                  <a:lnTo>
                    <a:pt x="4102" y="22249"/>
                  </a:lnTo>
                  <a:lnTo>
                    <a:pt x="3424" y="22751"/>
                  </a:lnTo>
                  <a:lnTo>
                    <a:pt x="2804" y="23223"/>
                  </a:lnTo>
                  <a:lnTo>
                    <a:pt x="2214" y="23606"/>
                  </a:lnTo>
                  <a:lnTo>
                    <a:pt x="1653" y="23931"/>
                  </a:lnTo>
                  <a:lnTo>
                    <a:pt x="1152" y="24197"/>
                  </a:lnTo>
                  <a:lnTo>
                    <a:pt x="709" y="24403"/>
                  </a:lnTo>
                  <a:lnTo>
                    <a:pt x="325" y="24521"/>
                  </a:lnTo>
                  <a:lnTo>
                    <a:pt x="148" y="24551"/>
                  </a:lnTo>
                  <a:lnTo>
                    <a:pt x="1" y="24551"/>
                  </a:lnTo>
                  <a:lnTo>
                    <a:pt x="443" y="24875"/>
                  </a:lnTo>
                  <a:lnTo>
                    <a:pt x="857" y="25141"/>
                  </a:lnTo>
                  <a:lnTo>
                    <a:pt x="1063" y="25229"/>
                  </a:lnTo>
                  <a:lnTo>
                    <a:pt x="1240" y="25288"/>
                  </a:lnTo>
                  <a:lnTo>
                    <a:pt x="1417" y="25347"/>
                  </a:lnTo>
                  <a:lnTo>
                    <a:pt x="9679" y="25347"/>
                  </a:lnTo>
                  <a:lnTo>
                    <a:pt x="10004" y="25318"/>
                  </a:lnTo>
                  <a:lnTo>
                    <a:pt x="10358" y="25200"/>
                  </a:lnTo>
                  <a:lnTo>
                    <a:pt x="10771" y="25052"/>
                  </a:lnTo>
                  <a:lnTo>
                    <a:pt x="11243" y="24816"/>
                  </a:lnTo>
                  <a:lnTo>
                    <a:pt x="11745" y="24492"/>
                  </a:lnTo>
                  <a:lnTo>
                    <a:pt x="12305" y="24108"/>
                  </a:lnTo>
                  <a:lnTo>
                    <a:pt x="12896" y="23606"/>
                  </a:lnTo>
                  <a:lnTo>
                    <a:pt x="13545" y="23046"/>
                  </a:lnTo>
                  <a:lnTo>
                    <a:pt x="17263" y="19446"/>
                  </a:lnTo>
                  <a:lnTo>
                    <a:pt x="23813" y="13013"/>
                  </a:lnTo>
                  <a:lnTo>
                    <a:pt x="30335" y="6640"/>
                  </a:lnTo>
                  <a:lnTo>
                    <a:pt x="32695" y="4368"/>
                  </a:lnTo>
                  <a:lnTo>
                    <a:pt x="33934" y="3158"/>
                  </a:lnTo>
                  <a:lnTo>
                    <a:pt x="34200" y="2892"/>
                  </a:lnTo>
                  <a:lnTo>
                    <a:pt x="34466" y="2627"/>
                  </a:lnTo>
                  <a:lnTo>
                    <a:pt x="34702" y="2361"/>
                  </a:lnTo>
                  <a:lnTo>
                    <a:pt x="34908" y="2096"/>
                  </a:lnTo>
                  <a:lnTo>
                    <a:pt x="35085" y="1830"/>
                  </a:lnTo>
                  <a:lnTo>
                    <a:pt x="35233" y="1564"/>
                  </a:lnTo>
                  <a:lnTo>
                    <a:pt x="35321" y="1299"/>
                  </a:lnTo>
                  <a:lnTo>
                    <a:pt x="35410" y="1063"/>
                  </a:lnTo>
                  <a:lnTo>
                    <a:pt x="35439" y="827"/>
                  </a:lnTo>
                  <a:lnTo>
                    <a:pt x="35410" y="620"/>
                  </a:lnTo>
                  <a:lnTo>
                    <a:pt x="35351" y="443"/>
                  </a:lnTo>
                  <a:lnTo>
                    <a:pt x="35262" y="296"/>
                  </a:lnTo>
                  <a:lnTo>
                    <a:pt x="35085" y="178"/>
                  </a:lnTo>
                  <a:lnTo>
                    <a:pt x="34849" y="89"/>
                  </a:lnTo>
                  <a:lnTo>
                    <a:pt x="34584" y="30"/>
                  </a:lnTo>
                  <a:lnTo>
                    <a:pt x="34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 flipH="1">
              <a:off x="2774109" y="2360326"/>
              <a:ext cx="83884" cy="226395"/>
            </a:xfrm>
            <a:custGeom>
              <a:rect b="b" l="l" r="r" t="t"/>
              <a:pathLst>
                <a:path extrusionOk="0" h="27000" w="10004">
                  <a:moveTo>
                    <a:pt x="6905" y="0"/>
                  </a:moveTo>
                  <a:lnTo>
                    <a:pt x="1" y="30"/>
                  </a:lnTo>
                  <a:lnTo>
                    <a:pt x="60" y="27000"/>
                  </a:lnTo>
                  <a:lnTo>
                    <a:pt x="10004" y="26970"/>
                  </a:lnTo>
                  <a:lnTo>
                    <a:pt x="6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 flipH="1">
              <a:off x="4388272" y="2700279"/>
              <a:ext cx="202154" cy="130152"/>
            </a:xfrm>
            <a:custGeom>
              <a:rect b="b" l="l" r="r" t="t"/>
              <a:pathLst>
                <a:path extrusionOk="0" h="15522" w="24109">
                  <a:moveTo>
                    <a:pt x="10446" y="0"/>
                  </a:moveTo>
                  <a:lnTo>
                    <a:pt x="8823" y="1328"/>
                  </a:lnTo>
                  <a:lnTo>
                    <a:pt x="7407" y="2568"/>
                  </a:lnTo>
                  <a:lnTo>
                    <a:pt x="6168" y="3718"/>
                  </a:lnTo>
                  <a:lnTo>
                    <a:pt x="5636" y="4249"/>
                  </a:lnTo>
                  <a:lnTo>
                    <a:pt x="5135" y="4751"/>
                  </a:lnTo>
                  <a:lnTo>
                    <a:pt x="4515" y="5459"/>
                  </a:lnTo>
                  <a:lnTo>
                    <a:pt x="4515" y="5489"/>
                  </a:lnTo>
                  <a:lnTo>
                    <a:pt x="3955" y="6138"/>
                  </a:lnTo>
                  <a:lnTo>
                    <a:pt x="3689" y="6463"/>
                  </a:lnTo>
                  <a:lnTo>
                    <a:pt x="3246" y="7112"/>
                  </a:lnTo>
                  <a:lnTo>
                    <a:pt x="2863" y="7702"/>
                  </a:lnTo>
                  <a:lnTo>
                    <a:pt x="2538" y="8292"/>
                  </a:lnTo>
                  <a:lnTo>
                    <a:pt x="2243" y="8853"/>
                  </a:lnTo>
                  <a:lnTo>
                    <a:pt x="2096" y="9236"/>
                  </a:lnTo>
                  <a:lnTo>
                    <a:pt x="2066" y="9295"/>
                  </a:lnTo>
                  <a:lnTo>
                    <a:pt x="1978" y="9561"/>
                  </a:lnTo>
                  <a:lnTo>
                    <a:pt x="1830" y="10033"/>
                  </a:lnTo>
                  <a:lnTo>
                    <a:pt x="1771" y="10269"/>
                  </a:lnTo>
                  <a:lnTo>
                    <a:pt x="1712" y="10505"/>
                  </a:lnTo>
                  <a:lnTo>
                    <a:pt x="1594" y="10948"/>
                  </a:lnTo>
                  <a:lnTo>
                    <a:pt x="1564" y="11154"/>
                  </a:lnTo>
                  <a:lnTo>
                    <a:pt x="1535" y="11361"/>
                  </a:lnTo>
                  <a:lnTo>
                    <a:pt x="1505" y="11538"/>
                  </a:lnTo>
                  <a:lnTo>
                    <a:pt x="1476" y="11951"/>
                  </a:lnTo>
                  <a:lnTo>
                    <a:pt x="1446" y="12098"/>
                  </a:lnTo>
                  <a:lnTo>
                    <a:pt x="1417" y="12423"/>
                  </a:lnTo>
                  <a:lnTo>
                    <a:pt x="1387" y="12689"/>
                  </a:lnTo>
                  <a:lnTo>
                    <a:pt x="1358" y="12984"/>
                  </a:lnTo>
                  <a:lnTo>
                    <a:pt x="1299" y="13338"/>
                  </a:lnTo>
                  <a:lnTo>
                    <a:pt x="1181" y="13662"/>
                  </a:lnTo>
                  <a:lnTo>
                    <a:pt x="1063" y="13987"/>
                  </a:lnTo>
                  <a:lnTo>
                    <a:pt x="886" y="14311"/>
                  </a:lnTo>
                  <a:lnTo>
                    <a:pt x="709" y="14636"/>
                  </a:lnTo>
                  <a:lnTo>
                    <a:pt x="502" y="14931"/>
                  </a:lnTo>
                  <a:lnTo>
                    <a:pt x="266" y="15226"/>
                  </a:lnTo>
                  <a:lnTo>
                    <a:pt x="1" y="15521"/>
                  </a:lnTo>
                  <a:lnTo>
                    <a:pt x="1" y="15521"/>
                  </a:lnTo>
                  <a:lnTo>
                    <a:pt x="16407" y="15492"/>
                  </a:lnTo>
                  <a:lnTo>
                    <a:pt x="16790" y="15462"/>
                  </a:lnTo>
                  <a:lnTo>
                    <a:pt x="17174" y="15433"/>
                  </a:lnTo>
                  <a:lnTo>
                    <a:pt x="17557" y="15403"/>
                  </a:lnTo>
                  <a:lnTo>
                    <a:pt x="17941" y="15315"/>
                  </a:lnTo>
                  <a:lnTo>
                    <a:pt x="18325" y="15226"/>
                  </a:lnTo>
                  <a:lnTo>
                    <a:pt x="18679" y="15138"/>
                  </a:lnTo>
                  <a:lnTo>
                    <a:pt x="19062" y="14990"/>
                  </a:lnTo>
                  <a:lnTo>
                    <a:pt x="19387" y="14872"/>
                  </a:lnTo>
                  <a:lnTo>
                    <a:pt x="19741" y="14695"/>
                  </a:lnTo>
                  <a:lnTo>
                    <a:pt x="20066" y="14518"/>
                  </a:lnTo>
                  <a:lnTo>
                    <a:pt x="20390" y="14341"/>
                  </a:lnTo>
                  <a:lnTo>
                    <a:pt x="20715" y="14134"/>
                  </a:lnTo>
                  <a:lnTo>
                    <a:pt x="21010" y="13928"/>
                  </a:lnTo>
                  <a:lnTo>
                    <a:pt x="21305" y="13692"/>
                  </a:lnTo>
                  <a:lnTo>
                    <a:pt x="21866" y="13190"/>
                  </a:lnTo>
                  <a:lnTo>
                    <a:pt x="22367" y="12630"/>
                  </a:lnTo>
                  <a:lnTo>
                    <a:pt x="22574" y="12334"/>
                  </a:lnTo>
                  <a:lnTo>
                    <a:pt x="22810" y="12039"/>
                  </a:lnTo>
                  <a:lnTo>
                    <a:pt x="23016" y="11715"/>
                  </a:lnTo>
                  <a:lnTo>
                    <a:pt x="23193" y="11390"/>
                  </a:lnTo>
                  <a:lnTo>
                    <a:pt x="23370" y="11066"/>
                  </a:lnTo>
                  <a:lnTo>
                    <a:pt x="23518" y="10712"/>
                  </a:lnTo>
                  <a:lnTo>
                    <a:pt x="23666" y="10357"/>
                  </a:lnTo>
                  <a:lnTo>
                    <a:pt x="23784" y="10003"/>
                  </a:lnTo>
                  <a:lnTo>
                    <a:pt x="23872" y="9649"/>
                  </a:lnTo>
                  <a:lnTo>
                    <a:pt x="23961" y="9266"/>
                  </a:lnTo>
                  <a:lnTo>
                    <a:pt x="24049" y="8882"/>
                  </a:lnTo>
                  <a:lnTo>
                    <a:pt x="24079" y="8499"/>
                  </a:lnTo>
                  <a:lnTo>
                    <a:pt x="24108" y="8115"/>
                  </a:lnTo>
                  <a:lnTo>
                    <a:pt x="24108" y="7702"/>
                  </a:lnTo>
                  <a:lnTo>
                    <a:pt x="24108" y="7318"/>
                  </a:lnTo>
                  <a:lnTo>
                    <a:pt x="24079" y="6935"/>
                  </a:lnTo>
                  <a:lnTo>
                    <a:pt x="24020" y="6522"/>
                  </a:lnTo>
                  <a:lnTo>
                    <a:pt x="23961" y="6167"/>
                  </a:lnTo>
                  <a:lnTo>
                    <a:pt x="23872" y="5784"/>
                  </a:lnTo>
                  <a:lnTo>
                    <a:pt x="23754" y="5430"/>
                  </a:lnTo>
                  <a:lnTo>
                    <a:pt x="23636" y="5046"/>
                  </a:lnTo>
                  <a:lnTo>
                    <a:pt x="23488" y="4722"/>
                  </a:lnTo>
                  <a:lnTo>
                    <a:pt x="23252" y="4190"/>
                  </a:lnTo>
                  <a:lnTo>
                    <a:pt x="22987" y="3718"/>
                  </a:lnTo>
                  <a:lnTo>
                    <a:pt x="22662" y="3246"/>
                  </a:lnTo>
                  <a:lnTo>
                    <a:pt x="22338" y="2804"/>
                  </a:lnTo>
                  <a:lnTo>
                    <a:pt x="21954" y="2390"/>
                  </a:lnTo>
                  <a:lnTo>
                    <a:pt x="21571" y="1977"/>
                  </a:lnTo>
                  <a:lnTo>
                    <a:pt x="21128" y="1623"/>
                  </a:lnTo>
                  <a:lnTo>
                    <a:pt x="20685" y="1299"/>
                  </a:lnTo>
                  <a:lnTo>
                    <a:pt x="20213" y="1004"/>
                  </a:lnTo>
                  <a:lnTo>
                    <a:pt x="19712" y="738"/>
                  </a:lnTo>
                  <a:lnTo>
                    <a:pt x="19180" y="532"/>
                  </a:lnTo>
                  <a:lnTo>
                    <a:pt x="18649" y="325"/>
                  </a:lnTo>
                  <a:lnTo>
                    <a:pt x="18089" y="177"/>
                  </a:lnTo>
                  <a:lnTo>
                    <a:pt x="17528" y="59"/>
                  </a:lnTo>
                  <a:lnTo>
                    <a:pt x="16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 flipH="1">
              <a:off x="2379478" y="2639664"/>
              <a:ext cx="61118" cy="142520"/>
            </a:xfrm>
            <a:custGeom>
              <a:rect b="b" l="l" r="r" t="t"/>
              <a:pathLst>
                <a:path extrusionOk="0" h="16997" w="7289">
                  <a:moveTo>
                    <a:pt x="1860" y="0"/>
                  </a:moveTo>
                  <a:lnTo>
                    <a:pt x="1653" y="30"/>
                  </a:lnTo>
                  <a:lnTo>
                    <a:pt x="1447" y="89"/>
                  </a:lnTo>
                  <a:lnTo>
                    <a:pt x="1270" y="177"/>
                  </a:lnTo>
                  <a:lnTo>
                    <a:pt x="1063" y="236"/>
                  </a:lnTo>
                  <a:lnTo>
                    <a:pt x="915" y="354"/>
                  </a:lnTo>
                  <a:lnTo>
                    <a:pt x="738" y="472"/>
                  </a:lnTo>
                  <a:lnTo>
                    <a:pt x="591" y="620"/>
                  </a:lnTo>
                  <a:lnTo>
                    <a:pt x="473" y="738"/>
                  </a:lnTo>
                  <a:lnTo>
                    <a:pt x="355" y="915"/>
                  </a:lnTo>
                  <a:lnTo>
                    <a:pt x="237" y="1092"/>
                  </a:lnTo>
                  <a:lnTo>
                    <a:pt x="148" y="1269"/>
                  </a:lnTo>
                  <a:lnTo>
                    <a:pt x="89" y="1446"/>
                  </a:lnTo>
                  <a:lnTo>
                    <a:pt x="30" y="1653"/>
                  </a:lnTo>
                  <a:lnTo>
                    <a:pt x="1" y="1859"/>
                  </a:lnTo>
                  <a:lnTo>
                    <a:pt x="1" y="2066"/>
                  </a:lnTo>
                  <a:lnTo>
                    <a:pt x="1" y="14960"/>
                  </a:lnTo>
                  <a:lnTo>
                    <a:pt x="1" y="15167"/>
                  </a:lnTo>
                  <a:lnTo>
                    <a:pt x="30" y="15373"/>
                  </a:lnTo>
                  <a:lnTo>
                    <a:pt x="89" y="15550"/>
                  </a:lnTo>
                  <a:lnTo>
                    <a:pt x="148" y="15757"/>
                  </a:lnTo>
                  <a:lnTo>
                    <a:pt x="237" y="15934"/>
                  </a:lnTo>
                  <a:lnTo>
                    <a:pt x="355" y="16111"/>
                  </a:lnTo>
                  <a:lnTo>
                    <a:pt x="473" y="16259"/>
                  </a:lnTo>
                  <a:lnTo>
                    <a:pt x="591" y="16406"/>
                  </a:lnTo>
                  <a:lnTo>
                    <a:pt x="738" y="16524"/>
                  </a:lnTo>
                  <a:lnTo>
                    <a:pt x="915" y="16642"/>
                  </a:lnTo>
                  <a:lnTo>
                    <a:pt x="1063" y="16760"/>
                  </a:lnTo>
                  <a:lnTo>
                    <a:pt x="1270" y="16849"/>
                  </a:lnTo>
                  <a:lnTo>
                    <a:pt x="1447" y="16908"/>
                  </a:lnTo>
                  <a:lnTo>
                    <a:pt x="1653" y="16967"/>
                  </a:lnTo>
                  <a:lnTo>
                    <a:pt x="1860" y="16996"/>
                  </a:lnTo>
                  <a:lnTo>
                    <a:pt x="7289" y="16996"/>
                  </a:lnTo>
                  <a:lnTo>
                    <a:pt x="7289" y="16937"/>
                  </a:lnTo>
                  <a:lnTo>
                    <a:pt x="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 flipH="1">
              <a:off x="2379478" y="2737139"/>
              <a:ext cx="61118" cy="45044"/>
            </a:xfrm>
            <a:custGeom>
              <a:rect b="b" l="l" r="r" t="t"/>
              <a:pathLst>
                <a:path extrusionOk="0" h="5372" w="7289">
                  <a:moveTo>
                    <a:pt x="1" y="1"/>
                  </a:moveTo>
                  <a:lnTo>
                    <a:pt x="1" y="3335"/>
                  </a:lnTo>
                  <a:lnTo>
                    <a:pt x="1" y="3542"/>
                  </a:lnTo>
                  <a:lnTo>
                    <a:pt x="30" y="3748"/>
                  </a:lnTo>
                  <a:lnTo>
                    <a:pt x="89" y="3925"/>
                  </a:lnTo>
                  <a:lnTo>
                    <a:pt x="148" y="4132"/>
                  </a:lnTo>
                  <a:lnTo>
                    <a:pt x="237" y="4309"/>
                  </a:lnTo>
                  <a:lnTo>
                    <a:pt x="355" y="4486"/>
                  </a:lnTo>
                  <a:lnTo>
                    <a:pt x="473" y="4634"/>
                  </a:lnTo>
                  <a:lnTo>
                    <a:pt x="591" y="4781"/>
                  </a:lnTo>
                  <a:lnTo>
                    <a:pt x="738" y="4899"/>
                  </a:lnTo>
                  <a:lnTo>
                    <a:pt x="915" y="5017"/>
                  </a:lnTo>
                  <a:lnTo>
                    <a:pt x="1063" y="5135"/>
                  </a:lnTo>
                  <a:lnTo>
                    <a:pt x="1270" y="5224"/>
                  </a:lnTo>
                  <a:lnTo>
                    <a:pt x="1447" y="5283"/>
                  </a:lnTo>
                  <a:lnTo>
                    <a:pt x="1653" y="5342"/>
                  </a:lnTo>
                  <a:lnTo>
                    <a:pt x="1860" y="5371"/>
                  </a:lnTo>
                  <a:lnTo>
                    <a:pt x="7289" y="5371"/>
                  </a:lnTo>
                  <a:lnTo>
                    <a:pt x="7289" y="5312"/>
                  </a:lnTo>
                  <a:lnTo>
                    <a:pt x="72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 flipH="1">
              <a:off x="3348616" y="2676776"/>
              <a:ext cx="137573" cy="38605"/>
            </a:xfrm>
            <a:custGeom>
              <a:rect b="b" l="l" r="r" t="t"/>
              <a:pathLst>
                <a:path extrusionOk="0" h="4604" w="16407">
                  <a:moveTo>
                    <a:pt x="2095" y="0"/>
                  </a:moveTo>
                  <a:lnTo>
                    <a:pt x="1859" y="30"/>
                  </a:lnTo>
                  <a:lnTo>
                    <a:pt x="1623" y="89"/>
                  </a:lnTo>
                  <a:lnTo>
                    <a:pt x="1417" y="177"/>
                  </a:lnTo>
                  <a:lnTo>
                    <a:pt x="1210" y="266"/>
                  </a:lnTo>
                  <a:lnTo>
                    <a:pt x="1033" y="384"/>
                  </a:lnTo>
                  <a:lnTo>
                    <a:pt x="856" y="531"/>
                  </a:lnTo>
                  <a:lnTo>
                    <a:pt x="679" y="679"/>
                  </a:lnTo>
                  <a:lnTo>
                    <a:pt x="531" y="826"/>
                  </a:lnTo>
                  <a:lnTo>
                    <a:pt x="413" y="1003"/>
                  </a:lnTo>
                  <a:lnTo>
                    <a:pt x="295" y="1210"/>
                  </a:lnTo>
                  <a:lnTo>
                    <a:pt x="177" y="1417"/>
                  </a:lnTo>
                  <a:lnTo>
                    <a:pt x="118" y="1623"/>
                  </a:lnTo>
                  <a:lnTo>
                    <a:pt x="59" y="1830"/>
                  </a:lnTo>
                  <a:lnTo>
                    <a:pt x="30" y="2066"/>
                  </a:lnTo>
                  <a:lnTo>
                    <a:pt x="0" y="2302"/>
                  </a:lnTo>
                  <a:lnTo>
                    <a:pt x="30" y="2538"/>
                  </a:lnTo>
                  <a:lnTo>
                    <a:pt x="59" y="2774"/>
                  </a:lnTo>
                  <a:lnTo>
                    <a:pt x="118" y="2980"/>
                  </a:lnTo>
                  <a:lnTo>
                    <a:pt x="177" y="3187"/>
                  </a:lnTo>
                  <a:lnTo>
                    <a:pt x="295" y="3394"/>
                  </a:lnTo>
                  <a:lnTo>
                    <a:pt x="413" y="3600"/>
                  </a:lnTo>
                  <a:lnTo>
                    <a:pt x="531" y="3777"/>
                  </a:lnTo>
                  <a:lnTo>
                    <a:pt x="679" y="3925"/>
                  </a:lnTo>
                  <a:lnTo>
                    <a:pt x="856" y="4072"/>
                  </a:lnTo>
                  <a:lnTo>
                    <a:pt x="1033" y="4220"/>
                  </a:lnTo>
                  <a:lnTo>
                    <a:pt x="1210" y="4338"/>
                  </a:lnTo>
                  <a:lnTo>
                    <a:pt x="1417" y="4426"/>
                  </a:lnTo>
                  <a:lnTo>
                    <a:pt x="1623" y="4515"/>
                  </a:lnTo>
                  <a:lnTo>
                    <a:pt x="1859" y="4574"/>
                  </a:lnTo>
                  <a:lnTo>
                    <a:pt x="2095" y="4603"/>
                  </a:lnTo>
                  <a:lnTo>
                    <a:pt x="14311" y="4603"/>
                  </a:lnTo>
                  <a:lnTo>
                    <a:pt x="14547" y="4574"/>
                  </a:lnTo>
                  <a:lnTo>
                    <a:pt x="14783" y="4515"/>
                  </a:lnTo>
                  <a:lnTo>
                    <a:pt x="14990" y="4426"/>
                  </a:lnTo>
                  <a:lnTo>
                    <a:pt x="15197" y="4338"/>
                  </a:lnTo>
                  <a:lnTo>
                    <a:pt x="15374" y="4220"/>
                  </a:lnTo>
                  <a:lnTo>
                    <a:pt x="15551" y="4072"/>
                  </a:lnTo>
                  <a:lnTo>
                    <a:pt x="15728" y="3925"/>
                  </a:lnTo>
                  <a:lnTo>
                    <a:pt x="15875" y="3777"/>
                  </a:lnTo>
                  <a:lnTo>
                    <a:pt x="15993" y="3600"/>
                  </a:lnTo>
                  <a:lnTo>
                    <a:pt x="16111" y="3394"/>
                  </a:lnTo>
                  <a:lnTo>
                    <a:pt x="16200" y="3187"/>
                  </a:lnTo>
                  <a:lnTo>
                    <a:pt x="16288" y="2980"/>
                  </a:lnTo>
                  <a:lnTo>
                    <a:pt x="16347" y="2774"/>
                  </a:lnTo>
                  <a:lnTo>
                    <a:pt x="16377" y="2538"/>
                  </a:lnTo>
                  <a:lnTo>
                    <a:pt x="16406" y="2302"/>
                  </a:lnTo>
                  <a:lnTo>
                    <a:pt x="16377" y="2066"/>
                  </a:lnTo>
                  <a:lnTo>
                    <a:pt x="16347" y="1830"/>
                  </a:lnTo>
                  <a:lnTo>
                    <a:pt x="16288" y="1623"/>
                  </a:lnTo>
                  <a:lnTo>
                    <a:pt x="16200" y="1417"/>
                  </a:lnTo>
                  <a:lnTo>
                    <a:pt x="16111" y="1210"/>
                  </a:lnTo>
                  <a:lnTo>
                    <a:pt x="15993" y="1003"/>
                  </a:lnTo>
                  <a:lnTo>
                    <a:pt x="15875" y="826"/>
                  </a:lnTo>
                  <a:lnTo>
                    <a:pt x="15728" y="679"/>
                  </a:lnTo>
                  <a:lnTo>
                    <a:pt x="15551" y="531"/>
                  </a:lnTo>
                  <a:lnTo>
                    <a:pt x="15374" y="384"/>
                  </a:lnTo>
                  <a:lnTo>
                    <a:pt x="15197" y="266"/>
                  </a:lnTo>
                  <a:lnTo>
                    <a:pt x="14990" y="177"/>
                  </a:lnTo>
                  <a:lnTo>
                    <a:pt x="14783" y="89"/>
                  </a:lnTo>
                  <a:lnTo>
                    <a:pt x="14547" y="30"/>
                  </a:lnTo>
                  <a:lnTo>
                    <a:pt x="143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 flipH="1">
              <a:off x="2908211" y="2680239"/>
              <a:ext cx="137321" cy="38848"/>
            </a:xfrm>
            <a:custGeom>
              <a:rect b="b" l="l" r="r" t="t"/>
              <a:pathLst>
                <a:path extrusionOk="0" h="4633" w="16377">
                  <a:moveTo>
                    <a:pt x="2066" y="0"/>
                  </a:moveTo>
                  <a:lnTo>
                    <a:pt x="1829" y="59"/>
                  </a:lnTo>
                  <a:lnTo>
                    <a:pt x="1623" y="118"/>
                  </a:lnTo>
                  <a:lnTo>
                    <a:pt x="1387" y="177"/>
                  </a:lnTo>
                  <a:lnTo>
                    <a:pt x="1210" y="266"/>
                  </a:lnTo>
                  <a:lnTo>
                    <a:pt x="1003" y="384"/>
                  </a:lnTo>
                  <a:lnTo>
                    <a:pt x="826" y="531"/>
                  </a:lnTo>
                  <a:lnTo>
                    <a:pt x="679" y="679"/>
                  </a:lnTo>
                  <a:lnTo>
                    <a:pt x="531" y="856"/>
                  </a:lnTo>
                  <a:lnTo>
                    <a:pt x="384" y="1033"/>
                  </a:lnTo>
                  <a:lnTo>
                    <a:pt x="266" y="1210"/>
                  </a:lnTo>
                  <a:lnTo>
                    <a:pt x="177" y="1417"/>
                  </a:lnTo>
                  <a:lnTo>
                    <a:pt x="89" y="1623"/>
                  </a:lnTo>
                  <a:lnTo>
                    <a:pt x="30" y="1859"/>
                  </a:lnTo>
                  <a:lnTo>
                    <a:pt x="0" y="2066"/>
                  </a:lnTo>
                  <a:lnTo>
                    <a:pt x="0" y="2302"/>
                  </a:lnTo>
                  <a:lnTo>
                    <a:pt x="0" y="2538"/>
                  </a:lnTo>
                  <a:lnTo>
                    <a:pt x="30" y="2774"/>
                  </a:lnTo>
                  <a:lnTo>
                    <a:pt x="89" y="3010"/>
                  </a:lnTo>
                  <a:lnTo>
                    <a:pt x="177" y="3217"/>
                  </a:lnTo>
                  <a:lnTo>
                    <a:pt x="266" y="3423"/>
                  </a:lnTo>
                  <a:lnTo>
                    <a:pt x="384" y="3600"/>
                  </a:lnTo>
                  <a:lnTo>
                    <a:pt x="531" y="3777"/>
                  </a:lnTo>
                  <a:lnTo>
                    <a:pt x="679" y="3954"/>
                  </a:lnTo>
                  <a:lnTo>
                    <a:pt x="826" y="4102"/>
                  </a:lnTo>
                  <a:lnTo>
                    <a:pt x="1003" y="4220"/>
                  </a:lnTo>
                  <a:lnTo>
                    <a:pt x="1210" y="4338"/>
                  </a:lnTo>
                  <a:lnTo>
                    <a:pt x="1387" y="4426"/>
                  </a:lnTo>
                  <a:lnTo>
                    <a:pt x="1623" y="4515"/>
                  </a:lnTo>
                  <a:lnTo>
                    <a:pt x="1829" y="4574"/>
                  </a:lnTo>
                  <a:lnTo>
                    <a:pt x="2066" y="4603"/>
                  </a:lnTo>
                  <a:lnTo>
                    <a:pt x="2302" y="4633"/>
                  </a:lnTo>
                  <a:lnTo>
                    <a:pt x="14075" y="4633"/>
                  </a:lnTo>
                  <a:lnTo>
                    <a:pt x="14311" y="4603"/>
                  </a:lnTo>
                  <a:lnTo>
                    <a:pt x="14518" y="4574"/>
                  </a:lnTo>
                  <a:lnTo>
                    <a:pt x="14754" y="4515"/>
                  </a:lnTo>
                  <a:lnTo>
                    <a:pt x="14960" y="4426"/>
                  </a:lnTo>
                  <a:lnTo>
                    <a:pt x="15167" y="4338"/>
                  </a:lnTo>
                  <a:lnTo>
                    <a:pt x="15344" y="4220"/>
                  </a:lnTo>
                  <a:lnTo>
                    <a:pt x="15521" y="4102"/>
                  </a:lnTo>
                  <a:lnTo>
                    <a:pt x="15698" y="3954"/>
                  </a:lnTo>
                  <a:lnTo>
                    <a:pt x="15845" y="3777"/>
                  </a:lnTo>
                  <a:lnTo>
                    <a:pt x="15993" y="3600"/>
                  </a:lnTo>
                  <a:lnTo>
                    <a:pt x="16111" y="3423"/>
                  </a:lnTo>
                  <a:lnTo>
                    <a:pt x="16200" y="3217"/>
                  </a:lnTo>
                  <a:lnTo>
                    <a:pt x="16259" y="3010"/>
                  </a:lnTo>
                  <a:lnTo>
                    <a:pt x="16318" y="2774"/>
                  </a:lnTo>
                  <a:lnTo>
                    <a:pt x="16377" y="2538"/>
                  </a:lnTo>
                  <a:lnTo>
                    <a:pt x="16377" y="2302"/>
                  </a:lnTo>
                  <a:lnTo>
                    <a:pt x="16377" y="2066"/>
                  </a:lnTo>
                  <a:lnTo>
                    <a:pt x="16318" y="1859"/>
                  </a:lnTo>
                  <a:lnTo>
                    <a:pt x="16259" y="1623"/>
                  </a:lnTo>
                  <a:lnTo>
                    <a:pt x="16200" y="1417"/>
                  </a:lnTo>
                  <a:lnTo>
                    <a:pt x="16111" y="1210"/>
                  </a:lnTo>
                  <a:lnTo>
                    <a:pt x="15993" y="1033"/>
                  </a:lnTo>
                  <a:lnTo>
                    <a:pt x="15845" y="856"/>
                  </a:lnTo>
                  <a:lnTo>
                    <a:pt x="15698" y="679"/>
                  </a:lnTo>
                  <a:lnTo>
                    <a:pt x="15521" y="531"/>
                  </a:lnTo>
                  <a:lnTo>
                    <a:pt x="15344" y="384"/>
                  </a:lnTo>
                  <a:lnTo>
                    <a:pt x="15167" y="266"/>
                  </a:lnTo>
                  <a:lnTo>
                    <a:pt x="14960" y="177"/>
                  </a:lnTo>
                  <a:lnTo>
                    <a:pt x="14754" y="118"/>
                  </a:lnTo>
                  <a:lnTo>
                    <a:pt x="14518" y="59"/>
                  </a:lnTo>
                  <a:lnTo>
                    <a:pt x="143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 flipH="1">
              <a:off x="3660613" y="2780691"/>
              <a:ext cx="56423" cy="56414"/>
            </a:xfrm>
            <a:custGeom>
              <a:rect b="b" l="l" r="r" t="t"/>
              <a:pathLst>
                <a:path extrusionOk="0" h="6728" w="6729">
                  <a:moveTo>
                    <a:pt x="3040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6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36"/>
                  </a:lnTo>
                  <a:lnTo>
                    <a:pt x="148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1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48" y="4367"/>
                  </a:lnTo>
                  <a:lnTo>
                    <a:pt x="266" y="4662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5" y="6728"/>
                  </a:lnTo>
                  <a:lnTo>
                    <a:pt x="3719" y="6698"/>
                  </a:lnTo>
                  <a:lnTo>
                    <a:pt x="4043" y="6639"/>
                  </a:lnTo>
                  <a:lnTo>
                    <a:pt x="4368" y="6580"/>
                  </a:lnTo>
                  <a:lnTo>
                    <a:pt x="4693" y="6462"/>
                  </a:lnTo>
                  <a:lnTo>
                    <a:pt x="4988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1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70" y="4043"/>
                  </a:lnTo>
                  <a:lnTo>
                    <a:pt x="6729" y="3689"/>
                  </a:lnTo>
                  <a:lnTo>
                    <a:pt x="6729" y="3364"/>
                  </a:lnTo>
                  <a:lnTo>
                    <a:pt x="6729" y="3010"/>
                  </a:lnTo>
                  <a:lnTo>
                    <a:pt x="6670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15" y="1771"/>
                  </a:lnTo>
                  <a:lnTo>
                    <a:pt x="6168" y="1476"/>
                  </a:lnTo>
                  <a:lnTo>
                    <a:pt x="5961" y="1210"/>
                  </a:lnTo>
                  <a:lnTo>
                    <a:pt x="5755" y="974"/>
                  </a:lnTo>
                  <a:lnTo>
                    <a:pt x="5519" y="767"/>
                  </a:lnTo>
                  <a:lnTo>
                    <a:pt x="5253" y="561"/>
                  </a:lnTo>
                  <a:lnTo>
                    <a:pt x="4988" y="413"/>
                  </a:lnTo>
                  <a:lnTo>
                    <a:pt x="4693" y="266"/>
                  </a:lnTo>
                  <a:lnTo>
                    <a:pt x="4368" y="148"/>
                  </a:lnTo>
                  <a:lnTo>
                    <a:pt x="4043" y="59"/>
                  </a:lnTo>
                  <a:lnTo>
                    <a:pt x="37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 flipH="1">
              <a:off x="3558425" y="2780691"/>
              <a:ext cx="56423" cy="56414"/>
            </a:xfrm>
            <a:custGeom>
              <a:rect b="b" l="l" r="r" t="t"/>
              <a:pathLst>
                <a:path extrusionOk="0" h="6728" w="6729">
                  <a:moveTo>
                    <a:pt x="3040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5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3" y="1771"/>
                  </a:lnTo>
                  <a:lnTo>
                    <a:pt x="266" y="2036"/>
                  </a:lnTo>
                  <a:lnTo>
                    <a:pt x="148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0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48" y="4367"/>
                  </a:lnTo>
                  <a:lnTo>
                    <a:pt x="266" y="4662"/>
                  </a:lnTo>
                  <a:lnTo>
                    <a:pt x="413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4" y="6728"/>
                  </a:lnTo>
                  <a:lnTo>
                    <a:pt x="3718" y="6698"/>
                  </a:lnTo>
                  <a:lnTo>
                    <a:pt x="4043" y="6639"/>
                  </a:lnTo>
                  <a:lnTo>
                    <a:pt x="4367" y="6580"/>
                  </a:lnTo>
                  <a:lnTo>
                    <a:pt x="4692" y="6462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7" y="5253"/>
                  </a:lnTo>
                  <a:lnTo>
                    <a:pt x="631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69" y="4043"/>
                  </a:lnTo>
                  <a:lnTo>
                    <a:pt x="6728" y="3689"/>
                  </a:lnTo>
                  <a:lnTo>
                    <a:pt x="6728" y="3364"/>
                  </a:lnTo>
                  <a:lnTo>
                    <a:pt x="6728" y="3010"/>
                  </a:lnTo>
                  <a:lnTo>
                    <a:pt x="6669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15" y="1771"/>
                  </a:lnTo>
                  <a:lnTo>
                    <a:pt x="6167" y="1476"/>
                  </a:lnTo>
                  <a:lnTo>
                    <a:pt x="5961" y="1210"/>
                  </a:lnTo>
                  <a:lnTo>
                    <a:pt x="5754" y="974"/>
                  </a:lnTo>
                  <a:lnTo>
                    <a:pt x="5518" y="767"/>
                  </a:lnTo>
                  <a:lnTo>
                    <a:pt x="5253" y="561"/>
                  </a:lnTo>
                  <a:lnTo>
                    <a:pt x="4987" y="413"/>
                  </a:lnTo>
                  <a:lnTo>
                    <a:pt x="4692" y="266"/>
                  </a:lnTo>
                  <a:lnTo>
                    <a:pt x="4367" y="148"/>
                  </a:lnTo>
                  <a:lnTo>
                    <a:pt x="4043" y="59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 flipH="1">
              <a:off x="3456246" y="2780691"/>
              <a:ext cx="56423" cy="56414"/>
            </a:xfrm>
            <a:custGeom>
              <a:rect b="b" l="l" r="r" t="t"/>
              <a:pathLst>
                <a:path extrusionOk="0" h="6728" w="6729">
                  <a:moveTo>
                    <a:pt x="3040" y="0"/>
                  </a:moveTo>
                  <a:lnTo>
                    <a:pt x="2686" y="59"/>
                  </a:lnTo>
                  <a:lnTo>
                    <a:pt x="2362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6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7" y="2036"/>
                  </a:lnTo>
                  <a:lnTo>
                    <a:pt x="149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1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49" y="4367"/>
                  </a:lnTo>
                  <a:lnTo>
                    <a:pt x="267" y="4662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2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5" y="6728"/>
                  </a:lnTo>
                  <a:lnTo>
                    <a:pt x="3719" y="6698"/>
                  </a:lnTo>
                  <a:lnTo>
                    <a:pt x="4043" y="6639"/>
                  </a:lnTo>
                  <a:lnTo>
                    <a:pt x="4368" y="6580"/>
                  </a:lnTo>
                  <a:lnTo>
                    <a:pt x="4693" y="6462"/>
                  </a:lnTo>
                  <a:lnTo>
                    <a:pt x="4988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70" y="4043"/>
                  </a:lnTo>
                  <a:lnTo>
                    <a:pt x="6729" y="3689"/>
                  </a:lnTo>
                  <a:lnTo>
                    <a:pt x="6729" y="3364"/>
                  </a:lnTo>
                  <a:lnTo>
                    <a:pt x="6729" y="3010"/>
                  </a:lnTo>
                  <a:lnTo>
                    <a:pt x="6670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0"/>
                  </a:lnTo>
                  <a:lnTo>
                    <a:pt x="5755" y="974"/>
                  </a:lnTo>
                  <a:lnTo>
                    <a:pt x="5519" y="767"/>
                  </a:lnTo>
                  <a:lnTo>
                    <a:pt x="5253" y="561"/>
                  </a:lnTo>
                  <a:lnTo>
                    <a:pt x="4988" y="413"/>
                  </a:lnTo>
                  <a:lnTo>
                    <a:pt x="4693" y="266"/>
                  </a:lnTo>
                  <a:lnTo>
                    <a:pt x="4368" y="148"/>
                  </a:lnTo>
                  <a:lnTo>
                    <a:pt x="4043" y="59"/>
                  </a:lnTo>
                  <a:lnTo>
                    <a:pt x="37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 flipH="1">
              <a:off x="3354058" y="2780691"/>
              <a:ext cx="56423" cy="56414"/>
            </a:xfrm>
            <a:custGeom>
              <a:rect b="b" l="l" r="r" t="t"/>
              <a:pathLst>
                <a:path extrusionOk="0" h="6728" w="6729">
                  <a:moveTo>
                    <a:pt x="3040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5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36"/>
                  </a:lnTo>
                  <a:lnTo>
                    <a:pt x="178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1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78" y="4367"/>
                  </a:lnTo>
                  <a:lnTo>
                    <a:pt x="266" y="4662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4" y="6728"/>
                  </a:lnTo>
                  <a:lnTo>
                    <a:pt x="3718" y="6698"/>
                  </a:lnTo>
                  <a:lnTo>
                    <a:pt x="4043" y="6639"/>
                  </a:lnTo>
                  <a:lnTo>
                    <a:pt x="4368" y="6580"/>
                  </a:lnTo>
                  <a:lnTo>
                    <a:pt x="4692" y="6462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69" y="4043"/>
                  </a:lnTo>
                  <a:lnTo>
                    <a:pt x="6728" y="3689"/>
                  </a:lnTo>
                  <a:lnTo>
                    <a:pt x="6728" y="3364"/>
                  </a:lnTo>
                  <a:lnTo>
                    <a:pt x="6728" y="3010"/>
                  </a:lnTo>
                  <a:lnTo>
                    <a:pt x="6669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0"/>
                  </a:lnTo>
                  <a:lnTo>
                    <a:pt x="5754" y="974"/>
                  </a:lnTo>
                  <a:lnTo>
                    <a:pt x="5518" y="767"/>
                  </a:lnTo>
                  <a:lnTo>
                    <a:pt x="5253" y="561"/>
                  </a:lnTo>
                  <a:lnTo>
                    <a:pt x="4987" y="413"/>
                  </a:lnTo>
                  <a:lnTo>
                    <a:pt x="4692" y="266"/>
                  </a:lnTo>
                  <a:lnTo>
                    <a:pt x="4368" y="148"/>
                  </a:lnTo>
                  <a:lnTo>
                    <a:pt x="4043" y="59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 flipH="1">
              <a:off x="3251878" y="2780691"/>
              <a:ext cx="56414" cy="56414"/>
            </a:xfrm>
            <a:custGeom>
              <a:rect b="b" l="l" r="r" t="t"/>
              <a:pathLst>
                <a:path extrusionOk="0" h="6728" w="6728">
                  <a:moveTo>
                    <a:pt x="3039" y="0"/>
                  </a:moveTo>
                  <a:lnTo>
                    <a:pt x="2685" y="59"/>
                  </a:lnTo>
                  <a:lnTo>
                    <a:pt x="2390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5" y="561"/>
                  </a:lnTo>
                  <a:lnTo>
                    <a:pt x="1239" y="767"/>
                  </a:lnTo>
                  <a:lnTo>
                    <a:pt x="1003" y="974"/>
                  </a:lnTo>
                  <a:lnTo>
                    <a:pt x="767" y="1210"/>
                  </a:lnTo>
                  <a:lnTo>
                    <a:pt x="590" y="1476"/>
                  </a:lnTo>
                  <a:lnTo>
                    <a:pt x="413" y="1771"/>
                  </a:lnTo>
                  <a:lnTo>
                    <a:pt x="266" y="2036"/>
                  </a:lnTo>
                  <a:lnTo>
                    <a:pt x="177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0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77" y="4367"/>
                  </a:lnTo>
                  <a:lnTo>
                    <a:pt x="266" y="4662"/>
                  </a:lnTo>
                  <a:lnTo>
                    <a:pt x="413" y="4958"/>
                  </a:lnTo>
                  <a:lnTo>
                    <a:pt x="590" y="5253"/>
                  </a:lnTo>
                  <a:lnTo>
                    <a:pt x="767" y="5489"/>
                  </a:lnTo>
                  <a:lnTo>
                    <a:pt x="1003" y="5725"/>
                  </a:lnTo>
                  <a:lnTo>
                    <a:pt x="1239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90" y="6580"/>
                  </a:lnTo>
                  <a:lnTo>
                    <a:pt x="2685" y="6639"/>
                  </a:lnTo>
                  <a:lnTo>
                    <a:pt x="3039" y="6698"/>
                  </a:lnTo>
                  <a:lnTo>
                    <a:pt x="3364" y="6728"/>
                  </a:lnTo>
                  <a:lnTo>
                    <a:pt x="3718" y="6698"/>
                  </a:lnTo>
                  <a:lnTo>
                    <a:pt x="4043" y="6639"/>
                  </a:lnTo>
                  <a:lnTo>
                    <a:pt x="4367" y="6580"/>
                  </a:lnTo>
                  <a:lnTo>
                    <a:pt x="4692" y="6462"/>
                  </a:lnTo>
                  <a:lnTo>
                    <a:pt x="4987" y="6315"/>
                  </a:lnTo>
                  <a:lnTo>
                    <a:pt x="5252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7" y="5253"/>
                  </a:lnTo>
                  <a:lnTo>
                    <a:pt x="6344" y="4958"/>
                  </a:lnTo>
                  <a:lnTo>
                    <a:pt x="6462" y="4662"/>
                  </a:lnTo>
                  <a:lnTo>
                    <a:pt x="6580" y="4367"/>
                  </a:lnTo>
                  <a:lnTo>
                    <a:pt x="6669" y="4043"/>
                  </a:lnTo>
                  <a:lnTo>
                    <a:pt x="6728" y="3689"/>
                  </a:lnTo>
                  <a:lnTo>
                    <a:pt x="6728" y="3364"/>
                  </a:lnTo>
                  <a:lnTo>
                    <a:pt x="6728" y="3010"/>
                  </a:lnTo>
                  <a:lnTo>
                    <a:pt x="6669" y="2685"/>
                  </a:lnTo>
                  <a:lnTo>
                    <a:pt x="6580" y="2361"/>
                  </a:lnTo>
                  <a:lnTo>
                    <a:pt x="6462" y="2036"/>
                  </a:lnTo>
                  <a:lnTo>
                    <a:pt x="6344" y="1771"/>
                  </a:lnTo>
                  <a:lnTo>
                    <a:pt x="6167" y="1476"/>
                  </a:lnTo>
                  <a:lnTo>
                    <a:pt x="5961" y="1210"/>
                  </a:lnTo>
                  <a:lnTo>
                    <a:pt x="5754" y="974"/>
                  </a:lnTo>
                  <a:lnTo>
                    <a:pt x="5518" y="767"/>
                  </a:lnTo>
                  <a:lnTo>
                    <a:pt x="5252" y="561"/>
                  </a:lnTo>
                  <a:lnTo>
                    <a:pt x="4987" y="413"/>
                  </a:lnTo>
                  <a:lnTo>
                    <a:pt x="4692" y="266"/>
                  </a:lnTo>
                  <a:lnTo>
                    <a:pt x="4367" y="148"/>
                  </a:lnTo>
                  <a:lnTo>
                    <a:pt x="4043" y="59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 flipH="1">
              <a:off x="3149690" y="2780691"/>
              <a:ext cx="56171" cy="56414"/>
            </a:xfrm>
            <a:custGeom>
              <a:rect b="b" l="l" r="r" t="t"/>
              <a:pathLst>
                <a:path extrusionOk="0" h="6728" w="6699">
                  <a:moveTo>
                    <a:pt x="3010" y="0"/>
                  </a:moveTo>
                  <a:lnTo>
                    <a:pt x="2656" y="59"/>
                  </a:lnTo>
                  <a:lnTo>
                    <a:pt x="2361" y="148"/>
                  </a:lnTo>
                  <a:lnTo>
                    <a:pt x="2036" y="266"/>
                  </a:lnTo>
                  <a:lnTo>
                    <a:pt x="1741" y="413"/>
                  </a:lnTo>
                  <a:lnTo>
                    <a:pt x="1476" y="561"/>
                  </a:lnTo>
                  <a:lnTo>
                    <a:pt x="1210" y="767"/>
                  </a:lnTo>
                  <a:lnTo>
                    <a:pt x="974" y="974"/>
                  </a:lnTo>
                  <a:lnTo>
                    <a:pt x="767" y="1210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36" y="2036"/>
                  </a:lnTo>
                  <a:lnTo>
                    <a:pt x="148" y="2361"/>
                  </a:lnTo>
                  <a:lnTo>
                    <a:pt x="59" y="2685"/>
                  </a:lnTo>
                  <a:lnTo>
                    <a:pt x="0" y="3010"/>
                  </a:lnTo>
                  <a:lnTo>
                    <a:pt x="0" y="3364"/>
                  </a:lnTo>
                  <a:lnTo>
                    <a:pt x="0" y="3689"/>
                  </a:lnTo>
                  <a:lnTo>
                    <a:pt x="59" y="4043"/>
                  </a:lnTo>
                  <a:lnTo>
                    <a:pt x="148" y="4367"/>
                  </a:lnTo>
                  <a:lnTo>
                    <a:pt x="236" y="4662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7" y="5489"/>
                  </a:lnTo>
                  <a:lnTo>
                    <a:pt x="974" y="5725"/>
                  </a:lnTo>
                  <a:lnTo>
                    <a:pt x="1210" y="5961"/>
                  </a:lnTo>
                  <a:lnTo>
                    <a:pt x="1476" y="6138"/>
                  </a:lnTo>
                  <a:lnTo>
                    <a:pt x="1741" y="6315"/>
                  </a:lnTo>
                  <a:lnTo>
                    <a:pt x="2036" y="6462"/>
                  </a:lnTo>
                  <a:lnTo>
                    <a:pt x="2361" y="6580"/>
                  </a:lnTo>
                  <a:lnTo>
                    <a:pt x="2656" y="6639"/>
                  </a:lnTo>
                  <a:lnTo>
                    <a:pt x="3010" y="6698"/>
                  </a:lnTo>
                  <a:lnTo>
                    <a:pt x="3335" y="6728"/>
                  </a:lnTo>
                  <a:lnTo>
                    <a:pt x="3689" y="6698"/>
                  </a:lnTo>
                  <a:lnTo>
                    <a:pt x="4013" y="6639"/>
                  </a:lnTo>
                  <a:lnTo>
                    <a:pt x="4338" y="6580"/>
                  </a:lnTo>
                  <a:lnTo>
                    <a:pt x="4662" y="6462"/>
                  </a:lnTo>
                  <a:lnTo>
                    <a:pt x="4957" y="6315"/>
                  </a:lnTo>
                  <a:lnTo>
                    <a:pt x="5223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1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2"/>
                  </a:lnTo>
                  <a:lnTo>
                    <a:pt x="6551" y="4367"/>
                  </a:lnTo>
                  <a:lnTo>
                    <a:pt x="6639" y="4043"/>
                  </a:lnTo>
                  <a:lnTo>
                    <a:pt x="6698" y="3689"/>
                  </a:lnTo>
                  <a:lnTo>
                    <a:pt x="6698" y="3364"/>
                  </a:lnTo>
                  <a:lnTo>
                    <a:pt x="6698" y="3010"/>
                  </a:lnTo>
                  <a:lnTo>
                    <a:pt x="6639" y="2685"/>
                  </a:lnTo>
                  <a:lnTo>
                    <a:pt x="6551" y="2361"/>
                  </a:lnTo>
                  <a:lnTo>
                    <a:pt x="6433" y="203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1" y="1210"/>
                  </a:lnTo>
                  <a:lnTo>
                    <a:pt x="5725" y="974"/>
                  </a:lnTo>
                  <a:lnTo>
                    <a:pt x="5489" y="767"/>
                  </a:lnTo>
                  <a:lnTo>
                    <a:pt x="5223" y="561"/>
                  </a:lnTo>
                  <a:lnTo>
                    <a:pt x="4957" y="413"/>
                  </a:lnTo>
                  <a:lnTo>
                    <a:pt x="4662" y="266"/>
                  </a:lnTo>
                  <a:lnTo>
                    <a:pt x="4338" y="148"/>
                  </a:lnTo>
                  <a:lnTo>
                    <a:pt x="4013" y="59"/>
                  </a:lnTo>
                  <a:lnTo>
                    <a:pt x="3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 flipH="1">
              <a:off x="3047511" y="2780691"/>
              <a:ext cx="56171" cy="56414"/>
            </a:xfrm>
            <a:custGeom>
              <a:rect b="b" l="l" r="r" t="t"/>
              <a:pathLst>
                <a:path extrusionOk="0" h="6728" w="6699">
                  <a:moveTo>
                    <a:pt x="3011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37" y="266"/>
                  </a:lnTo>
                  <a:lnTo>
                    <a:pt x="1742" y="413"/>
                  </a:lnTo>
                  <a:lnTo>
                    <a:pt x="1476" y="561"/>
                  </a:lnTo>
                  <a:lnTo>
                    <a:pt x="1211" y="767"/>
                  </a:lnTo>
                  <a:lnTo>
                    <a:pt x="975" y="974"/>
                  </a:lnTo>
                  <a:lnTo>
                    <a:pt x="768" y="1210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66" y="2036"/>
                  </a:lnTo>
                  <a:lnTo>
                    <a:pt x="148" y="2361"/>
                  </a:lnTo>
                  <a:lnTo>
                    <a:pt x="60" y="2685"/>
                  </a:lnTo>
                  <a:lnTo>
                    <a:pt x="1" y="3010"/>
                  </a:lnTo>
                  <a:lnTo>
                    <a:pt x="1" y="3364"/>
                  </a:lnTo>
                  <a:lnTo>
                    <a:pt x="1" y="3689"/>
                  </a:lnTo>
                  <a:lnTo>
                    <a:pt x="60" y="4043"/>
                  </a:lnTo>
                  <a:lnTo>
                    <a:pt x="148" y="4367"/>
                  </a:lnTo>
                  <a:lnTo>
                    <a:pt x="266" y="4662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8" y="5489"/>
                  </a:lnTo>
                  <a:lnTo>
                    <a:pt x="975" y="5725"/>
                  </a:lnTo>
                  <a:lnTo>
                    <a:pt x="1211" y="5961"/>
                  </a:lnTo>
                  <a:lnTo>
                    <a:pt x="1476" y="6138"/>
                  </a:lnTo>
                  <a:lnTo>
                    <a:pt x="1742" y="6315"/>
                  </a:lnTo>
                  <a:lnTo>
                    <a:pt x="2037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11" y="6698"/>
                  </a:lnTo>
                  <a:lnTo>
                    <a:pt x="3335" y="6728"/>
                  </a:lnTo>
                  <a:lnTo>
                    <a:pt x="3689" y="6698"/>
                  </a:lnTo>
                  <a:lnTo>
                    <a:pt x="4014" y="6639"/>
                  </a:lnTo>
                  <a:lnTo>
                    <a:pt x="4338" y="6580"/>
                  </a:lnTo>
                  <a:lnTo>
                    <a:pt x="4663" y="6462"/>
                  </a:lnTo>
                  <a:lnTo>
                    <a:pt x="4958" y="6315"/>
                  </a:lnTo>
                  <a:lnTo>
                    <a:pt x="5224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2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2"/>
                  </a:lnTo>
                  <a:lnTo>
                    <a:pt x="6551" y="4367"/>
                  </a:lnTo>
                  <a:lnTo>
                    <a:pt x="6640" y="4043"/>
                  </a:lnTo>
                  <a:lnTo>
                    <a:pt x="6699" y="3689"/>
                  </a:lnTo>
                  <a:lnTo>
                    <a:pt x="6699" y="3364"/>
                  </a:lnTo>
                  <a:lnTo>
                    <a:pt x="6699" y="3010"/>
                  </a:lnTo>
                  <a:lnTo>
                    <a:pt x="6640" y="2685"/>
                  </a:lnTo>
                  <a:lnTo>
                    <a:pt x="6551" y="2361"/>
                  </a:lnTo>
                  <a:lnTo>
                    <a:pt x="6433" y="203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2" y="1210"/>
                  </a:lnTo>
                  <a:lnTo>
                    <a:pt x="5725" y="974"/>
                  </a:lnTo>
                  <a:lnTo>
                    <a:pt x="5489" y="767"/>
                  </a:lnTo>
                  <a:lnTo>
                    <a:pt x="5224" y="561"/>
                  </a:lnTo>
                  <a:lnTo>
                    <a:pt x="4958" y="413"/>
                  </a:lnTo>
                  <a:lnTo>
                    <a:pt x="4663" y="266"/>
                  </a:lnTo>
                  <a:lnTo>
                    <a:pt x="4338" y="148"/>
                  </a:lnTo>
                  <a:lnTo>
                    <a:pt x="4014" y="59"/>
                  </a:lnTo>
                  <a:lnTo>
                    <a:pt x="3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 flipH="1">
              <a:off x="3688820" y="2868767"/>
              <a:ext cx="56423" cy="56423"/>
            </a:xfrm>
            <a:custGeom>
              <a:rect b="b" l="l" r="r" t="t"/>
              <a:pathLst>
                <a:path extrusionOk="0" h="6729" w="6729">
                  <a:moveTo>
                    <a:pt x="3365" y="1"/>
                  </a:moveTo>
                  <a:lnTo>
                    <a:pt x="3040" y="30"/>
                  </a:lnTo>
                  <a:lnTo>
                    <a:pt x="2686" y="60"/>
                  </a:lnTo>
                  <a:lnTo>
                    <a:pt x="2362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6" y="562"/>
                  </a:lnTo>
                  <a:lnTo>
                    <a:pt x="1240" y="768"/>
                  </a:lnTo>
                  <a:lnTo>
                    <a:pt x="1004" y="975"/>
                  </a:lnTo>
                  <a:lnTo>
                    <a:pt x="768" y="1211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7" y="2066"/>
                  </a:lnTo>
                  <a:lnTo>
                    <a:pt x="149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1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49" y="4368"/>
                  </a:lnTo>
                  <a:lnTo>
                    <a:pt x="267" y="4663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62" y="6581"/>
                  </a:lnTo>
                  <a:lnTo>
                    <a:pt x="2686" y="6670"/>
                  </a:lnTo>
                  <a:lnTo>
                    <a:pt x="3040" y="6699"/>
                  </a:lnTo>
                  <a:lnTo>
                    <a:pt x="3365" y="6729"/>
                  </a:lnTo>
                  <a:lnTo>
                    <a:pt x="3719" y="6699"/>
                  </a:lnTo>
                  <a:lnTo>
                    <a:pt x="4043" y="6670"/>
                  </a:lnTo>
                  <a:lnTo>
                    <a:pt x="4368" y="6581"/>
                  </a:lnTo>
                  <a:lnTo>
                    <a:pt x="4693" y="6463"/>
                  </a:lnTo>
                  <a:lnTo>
                    <a:pt x="4988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16" y="4958"/>
                  </a:lnTo>
                  <a:lnTo>
                    <a:pt x="6463" y="4663"/>
                  </a:lnTo>
                  <a:lnTo>
                    <a:pt x="6581" y="4368"/>
                  </a:lnTo>
                  <a:lnTo>
                    <a:pt x="6670" y="4043"/>
                  </a:lnTo>
                  <a:lnTo>
                    <a:pt x="6729" y="3719"/>
                  </a:lnTo>
                  <a:lnTo>
                    <a:pt x="6729" y="3365"/>
                  </a:lnTo>
                  <a:lnTo>
                    <a:pt x="6729" y="3011"/>
                  </a:lnTo>
                  <a:lnTo>
                    <a:pt x="6670" y="2686"/>
                  </a:lnTo>
                  <a:lnTo>
                    <a:pt x="6581" y="2361"/>
                  </a:lnTo>
                  <a:lnTo>
                    <a:pt x="6463" y="2066"/>
                  </a:lnTo>
                  <a:lnTo>
                    <a:pt x="6316" y="1771"/>
                  </a:lnTo>
                  <a:lnTo>
                    <a:pt x="6168" y="1476"/>
                  </a:lnTo>
                  <a:lnTo>
                    <a:pt x="5961" y="1211"/>
                  </a:lnTo>
                  <a:lnTo>
                    <a:pt x="5755" y="975"/>
                  </a:lnTo>
                  <a:lnTo>
                    <a:pt x="5519" y="768"/>
                  </a:lnTo>
                  <a:lnTo>
                    <a:pt x="5253" y="562"/>
                  </a:lnTo>
                  <a:lnTo>
                    <a:pt x="4988" y="414"/>
                  </a:lnTo>
                  <a:lnTo>
                    <a:pt x="4693" y="266"/>
                  </a:lnTo>
                  <a:lnTo>
                    <a:pt x="4368" y="148"/>
                  </a:lnTo>
                  <a:lnTo>
                    <a:pt x="4043" y="60"/>
                  </a:lnTo>
                  <a:lnTo>
                    <a:pt x="3719" y="3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 flipH="1">
              <a:off x="3586632" y="2868767"/>
              <a:ext cx="56423" cy="56423"/>
            </a:xfrm>
            <a:custGeom>
              <a:rect b="b" l="l" r="r" t="t"/>
              <a:pathLst>
                <a:path extrusionOk="0" h="6729" w="6729">
                  <a:moveTo>
                    <a:pt x="3364" y="1"/>
                  </a:moveTo>
                  <a:lnTo>
                    <a:pt x="3040" y="30"/>
                  </a:lnTo>
                  <a:lnTo>
                    <a:pt x="2686" y="60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5" y="562"/>
                  </a:lnTo>
                  <a:lnTo>
                    <a:pt x="1240" y="768"/>
                  </a:lnTo>
                  <a:lnTo>
                    <a:pt x="1004" y="975"/>
                  </a:lnTo>
                  <a:lnTo>
                    <a:pt x="768" y="1211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66"/>
                  </a:lnTo>
                  <a:lnTo>
                    <a:pt x="178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1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78" y="4368"/>
                  </a:lnTo>
                  <a:lnTo>
                    <a:pt x="266" y="4663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61" y="6581"/>
                  </a:lnTo>
                  <a:lnTo>
                    <a:pt x="2686" y="6670"/>
                  </a:lnTo>
                  <a:lnTo>
                    <a:pt x="3040" y="6699"/>
                  </a:lnTo>
                  <a:lnTo>
                    <a:pt x="3364" y="6729"/>
                  </a:lnTo>
                  <a:lnTo>
                    <a:pt x="3718" y="6699"/>
                  </a:lnTo>
                  <a:lnTo>
                    <a:pt x="4043" y="6670"/>
                  </a:lnTo>
                  <a:lnTo>
                    <a:pt x="4368" y="6581"/>
                  </a:lnTo>
                  <a:lnTo>
                    <a:pt x="4692" y="6463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3"/>
                  </a:lnTo>
                  <a:lnTo>
                    <a:pt x="6581" y="4368"/>
                  </a:lnTo>
                  <a:lnTo>
                    <a:pt x="6669" y="4043"/>
                  </a:lnTo>
                  <a:lnTo>
                    <a:pt x="6728" y="3719"/>
                  </a:lnTo>
                  <a:lnTo>
                    <a:pt x="6728" y="3365"/>
                  </a:lnTo>
                  <a:lnTo>
                    <a:pt x="6728" y="3011"/>
                  </a:lnTo>
                  <a:lnTo>
                    <a:pt x="6669" y="2686"/>
                  </a:lnTo>
                  <a:lnTo>
                    <a:pt x="6581" y="2361"/>
                  </a:lnTo>
                  <a:lnTo>
                    <a:pt x="6463" y="206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1"/>
                  </a:lnTo>
                  <a:lnTo>
                    <a:pt x="5754" y="975"/>
                  </a:lnTo>
                  <a:lnTo>
                    <a:pt x="5518" y="768"/>
                  </a:lnTo>
                  <a:lnTo>
                    <a:pt x="5253" y="562"/>
                  </a:lnTo>
                  <a:lnTo>
                    <a:pt x="4987" y="414"/>
                  </a:lnTo>
                  <a:lnTo>
                    <a:pt x="4692" y="266"/>
                  </a:lnTo>
                  <a:lnTo>
                    <a:pt x="4368" y="148"/>
                  </a:lnTo>
                  <a:lnTo>
                    <a:pt x="4043" y="60"/>
                  </a:lnTo>
                  <a:lnTo>
                    <a:pt x="3718" y="30"/>
                  </a:lnTo>
                  <a:lnTo>
                    <a:pt x="3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 flipH="1">
              <a:off x="3484453" y="2868767"/>
              <a:ext cx="56414" cy="56423"/>
            </a:xfrm>
            <a:custGeom>
              <a:rect b="b" l="l" r="r" t="t"/>
              <a:pathLst>
                <a:path extrusionOk="0" h="6729" w="6728">
                  <a:moveTo>
                    <a:pt x="3364" y="1"/>
                  </a:moveTo>
                  <a:lnTo>
                    <a:pt x="3039" y="30"/>
                  </a:lnTo>
                  <a:lnTo>
                    <a:pt x="2685" y="60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5" y="562"/>
                  </a:lnTo>
                  <a:lnTo>
                    <a:pt x="1239" y="768"/>
                  </a:lnTo>
                  <a:lnTo>
                    <a:pt x="1003" y="975"/>
                  </a:lnTo>
                  <a:lnTo>
                    <a:pt x="767" y="1211"/>
                  </a:lnTo>
                  <a:lnTo>
                    <a:pt x="590" y="1476"/>
                  </a:lnTo>
                  <a:lnTo>
                    <a:pt x="413" y="1771"/>
                  </a:lnTo>
                  <a:lnTo>
                    <a:pt x="266" y="2066"/>
                  </a:lnTo>
                  <a:lnTo>
                    <a:pt x="177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0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77" y="4368"/>
                  </a:lnTo>
                  <a:lnTo>
                    <a:pt x="266" y="4663"/>
                  </a:lnTo>
                  <a:lnTo>
                    <a:pt x="413" y="4958"/>
                  </a:lnTo>
                  <a:lnTo>
                    <a:pt x="590" y="5253"/>
                  </a:lnTo>
                  <a:lnTo>
                    <a:pt x="767" y="5489"/>
                  </a:lnTo>
                  <a:lnTo>
                    <a:pt x="1003" y="5725"/>
                  </a:lnTo>
                  <a:lnTo>
                    <a:pt x="1239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61" y="6581"/>
                  </a:lnTo>
                  <a:lnTo>
                    <a:pt x="2685" y="6670"/>
                  </a:lnTo>
                  <a:lnTo>
                    <a:pt x="3039" y="6699"/>
                  </a:lnTo>
                  <a:lnTo>
                    <a:pt x="3364" y="6729"/>
                  </a:lnTo>
                  <a:lnTo>
                    <a:pt x="3718" y="6699"/>
                  </a:lnTo>
                  <a:lnTo>
                    <a:pt x="4043" y="6670"/>
                  </a:lnTo>
                  <a:lnTo>
                    <a:pt x="4367" y="6581"/>
                  </a:lnTo>
                  <a:lnTo>
                    <a:pt x="4692" y="6463"/>
                  </a:lnTo>
                  <a:lnTo>
                    <a:pt x="4987" y="6315"/>
                  </a:lnTo>
                  <a:lnTo>
                    <a:pt x="5252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7" y="5253"/>
                  </a:lnTo>
                  <a:lnTo>
                    <a:pt x="6344" y="4958"/>
                  </a:lnTo>
                  <a:lnTo>
                    <a:pt x="6462" y="4663"/>
                  </a:lnTo>
                  <a:lnTo>
                    <a:pt x="6580" y="4368"/>
                  </a:lnTo>
                  <a:lnTo>
                    <a:pt x="6669" y="4043"/>
                  </a:lnTo>
                  <a:lnTo>
                    <a:pt x="6728" y="3719"/>
                  </a:lnTo>
                  <a:lnTo>
                    <a:pt x="6728" y="3365"/>
                  </a:lnTo>
                  <a:lnTo>
                    <a:pt x="6728" y="3011"/>
                  </a:lnTo>
                  <a:lnTo>
                    <a:pt x="6669" y="2686"/>
                  </a:lnTo>
                  <a:lnTo>
                    <a:pt x="6580" y="2361"/>
                  </a:lnTo>
                  <a:lnTo>
                    <a:pt x="6462" y="2066"/>
                  </a:lnTo>
                  <a:lnTo>
                    <a:pt x="6344" y="1771"/>
                  </a:lnTo>
                  <a:lnTo>
                    <a:pt x="6167" y="1476"/>
                  </a:lnTo>
                  <a:lnTo>
                    <a:pt x="5961" y="1211"/>
                  </a:lnTo>
                  <a:lnTo>
                    <a:pt x="5754" y="975"/>
                  </a:lnTo>
                  <a:lnTo>
                    <a:pt x="5518" y="768"/>
                  </a:lnTo>
                  <a:lnTo>
                    <a:pt x="5252" y="562"/>
                  </a:lnTo>
                  <a:lnTo>
                    <a:pt x="4987" y="414"/>
                  </a:lnTo>
                  <a:lnTo>
                    <a:pt x="4692" y="266"/>
                  </a:lnTo>
                  <a:lnTo>
                    <a:pt x="4367" y="148"/>
                  </a:lnTo>
                  <a:lnTo>
                    <a:pt x="4043" y="60"/>
                  </a:lnTo>
                  <a:lnTo>
                    <a:pt x="3718" y="30"/>
                  </a:lnTo>
                  <a:lnTo>
                    <a:pt x="3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 flipH="1">
              <a:off x="3382265" y="2868767"/>
              <a:ext cx="56423" cy="56423"/>
            </a:xfrm>
            <a:custGeom>
              <a:rect b="b" l="l" r="r" t="t"/>
              <a:pathLst>
                <a:path extrusionOk="0" h="6729" w="6729">
                  <a:moveTo>
                    <a:pt x="3365" y="1"/>
                  </a:moveTo>
                  <a:lnTo>
                    <a:pt x="3040" y="30"/>
                  </a:lnTo>
                  <a:lnTo>
                    <a:pt x="2686" y="60"/>
                  </a:lnTo>
                  <a:lnTo>
                    <a:pt x="2391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6" y="562"/>
                  </a:lnTo>
                  <a:lnTo>
                    <a:pt x="1240" y="768"/>
                  </a:lnTo>
                  <a:lnTo>
                    <a:pt x="1004" y="975"/>
                  </a:lnTo>
                  <a:lnTo>
                    <a:pt x="768" y="1211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66"/>
                  </a:lnTo>
                  <a:lnTo>
                    <a:pt x="178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1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78" y="4368"/>
                  </a:lnTo>
                  <a:lnTo>
                    <a:pt x="266" y="4663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91" y="6581"/>
                  </a:lnTo>
                  <a:lnTo>
                    <a:pt x="2686" y="6670"/>
                  </a:lnTo>
                  <a:lnTo>
                    <a:pt x="3040" y="6699"/>
                  </a:lnTo>
                  <a:lnTo>
                    <a:pt x="3365" y="6729"/>
                  </a:lnTo>
                  <a:lnTo>
                    <a:pt x="3719" y="6699"/>
                  </a:lnTo>
                  <a:lnTo>
                    <a:pt x="4043" y="6670"/>
                  </a:lnTo>
                  <a:lnTo>
                    <a:pt x="4368" y="6581"/>
                  </a:lnTo>
                  <a:lnTo>
                    <a:pt x="4692" y="6463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3"/>
                  </a:lnTo>
                  <a:lnTo>
                    <a:pt x="6581" y="4368"/>
                  </a:lnTo>
                  <a:lnTo>
                    <a:pt x="6669" y="4043"/>
                  </a:lnTo>
                  <a:lnTo>
                    <a:pt x="6728" y="3719"/>
                  </a:lnTo>
                  <a:lnTo>
                    <a:pt x="6728" y="3365"/>
                  </a:lnTo>
                  <a:lnTo>
                    <a:pt x="6728" y="3011"/>
                  </a:lnTo>
                  <a:lnTo>
                    <a:pt x="6669" y="2686"/>
                  </a:lnTo>
                  <a:lnTo>
                    <a:pt x="6581" y="2361"/>
                  </a:lnTo>
                  <a:lnTo>
                    <a:pt x="6463" y="206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1"/>
                  </a:lnTo>
                  <a:lnTo>
                    <a:pt x="5755" y="975"/>
                  </a:lnTo>
                  <a:lnTo>
                    <a:pt x="5519" y="768"/>
                  </a:lnTo>
                  <a:lnTo>
                    <a:pt x="5253" y="562"/>
                  </a:lnTo>
                  <a:lnTo>
                    <a:pt x="4987" y="414"/>
                  </a:lnTo>
                  <a:lnTo>
                    <a:pt x="4692" y="266"/>
                  </a:lnTo>
                  <a:lnTo>
                    <a:pt x="4368" y="148"/>
                  </a:lnTo>
                  <a:lnTo>
                    <a:pt x="4043" y="60"/>
                  </a:lnTo>
                  <a:lnTo>
                    <a:pt x="3719" y="3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 flipH="1">
              <a:off x="3280085" y="2868767"/>
              <a:ext cx="56171" cy="56423"/>
            </a:xfrm>
            <a:custGeom>
              <a:rect b="b" l="l" r="r" t="t"/>
              <a:pathLst>
                <a:path extrusionOk="0" h="6729" w="6699">
                  <a:moveTo>
                    <a:pt x="3335" y="1"/>
                  </a:moveTo>
                  <a:lnTo>
                    <a:pt x="3011" y="30"/>
                  </a:lnTo>
                  <a:lnTo>
                    <a:pt x="2656" y="60"/>
                  </a:lnTo>
                  <a:lnTo>
                    <a:pt x="2361" y="148"/>
                  </a:lnTo>
                  <a:lnTo>
                    <a:pt x="2037" y="266"/>
                  </a:lnTo>
                  <a:lnTo>
                    <a:pt x="1742" y="414"/>
                  </a:lnTo>
                  <a:lnTo>
                    <a:pt x="1476" y="562"/>
                  </a:lnTo>
                  <a:lnTo>
                    <a:pt x="1211" y="768"/>
                  </a:lnTo>
                  <a:lnTo>
                    <a:pt x="975" y="975"/>
                  </a:lnTo>
                  <a:lnTo>
                    <a:pt x="768" y="1211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37" y="2066"/>
                  </a:lnTo>
                  <a:lnTo>
                    <a:pt x="148" y="2361"/>
                  </a:lnTo>
                  <a:lnTo>
                    <a:pt x="60" y="2686"/>
                  </a:lnTo>
                  <a:lnTo>
                    <a:pt x="1" y="3011"/>
                  </a:lnTo>
                  <a:lnTo>
                    <a:pt x="1" y="3365"/>
                  </a:lnTo>
                  <a:lnTo>
                    <a:pt x="1" y="3719"/>
                  </a:lnTo>
                  <a:lnTo>
                    <a:pt x="60" y="4043"/>
                  </a:lnTo>
                  <a:lnTo>
                    <a:pt x="148" y="4368"/>
                  </a:lnTo>
                  <a:lnTo>
                    <a:pt x="237" y="4663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8" y="5489"/>
                  </a:lnTo>
                  <a:lnTo>
                    <a:pt x="975" y="5725"/>
                  </a:lnTo>
                  <a:lnTo>
                    <a:pt x="1211" y="5961"/>
                  </a:lnTo>
                  <a:lnTo>
                    <a:pt x="1476" y="6138"/>
                  </a:lnTo>
                  <a:lnTo>
                    <a:pt x="1742" y="6315"/>
                  </a:lnTo>
                  <a:lnTo>
                    <a:pt x="2037" y="6463"/>
                  </a:lnTo>
                  <a:lnTo>
                    <a:pt x="2361" y="6581"/>
                  </a:lnTo>
                  <a:lnTo>
                    <a:pt x="2656" y="6670"/>
                  </a:lnTo>
                  <a:lnTo>
                    <a:pt x="3011" y="6699"/>
                  </a:lnTo>
                  <a:lnTo>
                    <a:pt x="3335" y="6729"/>
                  </a:lnTo>
                  <a:lnTo>
                    <a:pt x="3689" y="6699"/>
                  </a:lnTo>
                  <a:lnTo>
                    <a:pt x="4014" y="6670"/>
                  </a:lnTo>
                  <a:lnTo>
                    <a:pt x="4338" y="6581"/>
                  </a:lnTo>
                  <a:lnTo>
                    <a:pt x="4663" y="6463"/>
                  </a:lnTo>
                  <a:lnTo>
                    <a:pt x="4958" y="6315"/>
                  </a:lnTo>
                  <a:lnTo>
                    <a:pt x="5224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2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3"/>
                  </a:lnTo>
                  <a:lnTo>
                    <a:pt x="6551" y="4368"/>
                  </a:lnTo>
                  <a:lnTo>
                    <a:pt x="6640" y="4043"/>
                  </a:lnTo>
                  <a:lnTo>
                    <a:pt x="6699" y="3719"/>
                  </a:lnTo>
                  <a:lnTo>
                    <a:pt x="6699" y="3365"/>
                  </a:lnTo>
                  <a:lnTo>
                    <a:pt x="6699" y="3011"/>
                  </a:lnTo>
                  <a:lnTo>
                    <a:pt x="6640" y="2686"/>
                  </a:lnTo>
                  <a:lnTo>
                    <a:pt x="6551" y="2361"/>
                  </a:lnTo>
                  <a:lnTo>
                    <a:pt x="6433" y="206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2" y="1211"/>
                  </a:lnTo>
                  <a:lnTo>
                    <a:pt x="5725" y="975"/>
                  </a:lnTo>
                  <a:lnTo>
                    <a:pt x="5489" y="768"/>
                  </a:lnTo>
                  <a:lnTo>
                    <a:pt x="5224" y="562"/>
                  </a:lnTo>
                  <a:lnTo>
                    <a:pt x="4958" y="414"/>
                  </a:lnTo>
                  <a:lnTo>
                    <a:pt x="4663" y="266"/>
                  </a:lnTo>
                  <a:lnTo>
                    <a:pt x="4338" y="148"/>
                  </a:lnTo>
                  <a:lnTo>
                    <a:pt x="4014" y="60"/>
                  </a:lnTo>
                  <a:lnTo>
                    <a:pt x="3689" y="30"/>
                  </a:lnTo>
                  <a:lnTo>
                    <a:pt x="3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 flipH="1">
              <a:off x="3177897" y="2868767"/>
              <a:ext cx="56171" cy="56423"/>
            </a:xfrm>
            <a:custGeom>
              <a:rect b="b" l="l" r="r" t="t"/>
              <a:pathLst>
                <a:path extrusionOk="0" h="6729" w="6699">
                  <a:moveTo>
                    <a:pt x="3364" y="1"/>
                  </a:moveTo>
                  <a:lnTo>
                    <a:pt x="3010" y="30"/>
                  </a:lnTo>
                  <a:lnTo>
                    <a:pt x="2686" y="60"/>
                  </a:lnTo>
                  <a:lnTo>
                    <a:pt x="2361" y="148"/>
                  </a:lnTo>
                  <a:lnTo>
                    <a:pt x="2036" y="266"/>
                  </a:lnTo>
                  <a:lnTo>
                    <a:pt x="1741" y="414"/>
                  </a:lnTo>
                  <a:lnTo>
                    <a:pt x="1476" y="562"/>
                  </a:lnTo>
                  <a:lnTo>
                    <a:pt x="1210" y="768"/>
                  </a:lnTo>
                  <a:lnTo>
                    <a:pt x="974" y="975"/>
                  </a:lnTo>
                  <a:lnTo>
                    <a:pt x="768" y="1211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66" y="2066"/>
                  </a:lnTo>
                  <a:lnTo>
                    <a:pt x="148" y="2361"/>
                  </a:lnTo>
                  <a:lnTo>
                    <a:pt x="59" y="2686"/>
                  </a:lnTo>
                  <a:lnTo>
                    <a:pt x="0" y="3011"/>
                  </a:lnTo>
                  <a:lnTo>
                    <a:pt x="0" y="3365"/>
                  </a:lnTo>
                  <a:lnTo>
                    <a:pt x="0" y="3719"/>
                  </a:lnTo>
                  <a:lnTo>
                    <a:pt x="59" y="4043"/>
                  </a:lnTo>
                  <a:lnTo>
                    <a:pt x="148" y="4368"/>
                  </a:lnTo>
                  <a:lnTo>
                    <a:pt x="266" y="4663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8" y="5489"/>
                  </a:lnTo>
                  <a:lnTo>
                    <a:pt x="974" y="5725"/>
                  </a:lnTo>
                  <a:lnTo>
                    <a:pt x="1210" y="5961"/>
                  </a:lnTo>
                  <a:lnTo>
                    <a:pt x="1476" y="6138"/>
                  </a:lnTo>
                  <a:lnTo>
                    <a:pt x="1741" y="6315"/>
                  </a:lnTo>
                  <a:lnTo>
                    <a:pt x="2036" y="6463"/>
                  </a:lnTo>
                  <a:lnTo>
                    <a:pt x="2361" y="6581"/>
                  </a:lnTo>
                  <a:lnTo>
                    <a:pt x="2686" y="6670"/>
                  </a:lnTo>
                  <a:lnTo>
                    <a:pt x="3010" y="6699"/>
                  </a:lnTo>
                  <a:lnTo>
                    <a:pt x="3364" y="6729"/>
                  </a:lnTo>
                  <a:lnTo>
                    <a:pt x="3689" y="6699"/>
                  </a:lnTo>
                  <a:lnTo>
                    <a:pt x="4013" y="6670"/>
                  </a:lnTo>
                  <a:lnTo>
                    <a:pt x="4338" y="6581"/>
                  </a:lnTo>
                  <a:lnTo>
                    <a:pt x="4663" y="6463"/>
                  </a:lnTo>
                  <a:lnTo>
                    <a:pt x="4958" y="6315"/>
                  </a:lnTo>
                  <a:lnTo>
                    <a:pt x="5223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1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3"/>
                  </a:lnTo>
                  <a:lnTo>
                    <a:pt x="6551" y="4368"/>
                  </a:lnTo>
                  <a:lnTo>
                    <a:pt x="6640" y="4043"/>
                  </a:lnTo>
                  <a:lnTo>
                    <a:pt x="6699" y="3719"/>
                  </a:lnTo>
                  <a:lnTo>
                    <a:pt x="6699" y="3365"/>
                  </a:lnTo>
                  <a:lnTo>
                    <a:pt x="6699" y="3011"/>
                  </a:lnTo>
                  <a:lnTo>
                    <a:pt x="6640" y="2686"/>
                  </a:lnTo>
                  <a:lnTo>
                    <a:pt x="6551" y="2361"/>
                  </a:lnTo>
                  <a:lnTo>
                    <a:pt x="6433" y="206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1" y="1211"/>
                  </a:lnTo>
                  <a:lnTo>
                    <a:pt x="5725" y="975"/>
                  </a:lnTo>
                  <a:lnTo>
                    <a:pt x="5489" y="768"/>
                  </a:lnTo>
                  <a:lnTo>
                    <a:pt x="5223" y="562"/>
                  </a:lnTo>
                  <a:lnTo>
                    <a:pt x="4958" y="414"/>
                  </a:lnTo>
                  <a:lnTo>
                    <a:pt x="4663" y="266"/>
                  </a:lnTo>
                  <a:lnTo>
                    <a:pt x="4338" y="148"/>
                  </a:lnTo>
                  <a:lnTo>
                    <a:pt x="4013" y="60"/>
                  </a:lnTo>
                  <a:lnTo>
                    <a:pt x="3689" y="30"/>
                  </a:lnTo>
                  <a:lnTo>
                    <a:pt x="3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 flipH="1">
              <a:off x="3075709" y="2868767"/>
              <a:ext cx="56179" cy="56423"/>
            </a:xfrm>
            <a:custGeom>
              <a:rect b="b" l="l" r="r" t="t"/>
              <a:pathLst>
                <a:path extrusionOk="0" h="6729" w="6700">
                  <a:moveTo>
                    <a:pt x="3365" y="1"/>
                  </a:moveTo>
                  <a:lnTo>
                    <a:pt x="3011" y="30"/>
                  </a:lnTo>
                  <a:lnTo>
                    <a:pt x="2686" y="60"/>
                  </a:lnTo>
                  <a:lnTo>
                    <a:pt x="2362" y="148"/>
                  </a:lnTo>
                  <a:lnTo>
                    <a:pt x="2037" y="266"/>
                  </a:lnTo>
                  <a:lnTo>
                    <a:pt x="1742" y="414"/>
                  </a:lnTo>
                  <a:lnTo>
                    <a:pt x="1476" y="562"/>
                  </a:lnTo>
                  <a:lnTo>
                    <a:pt x="1211" y="768"/>
                  </a:lnTo>
                  <a:lnTo>
                    <a:pt x="975" y="975"/>
                  </a:lnTo>
                  <a:lnTo>
                    <a:pt x="768" y="1211"/>
                  </a:lnTo>
                  <a:lnTo>
                    <a:pt x="562" y="1476"/>
                  </a:lnTo>
                  <a:lnTo>
                    <a:pt x="385" y="1771"/>
                  </a:lnTo>
                  <a:lnTo>
                    <a:pt x="266" y="2066"/>
                  </a:lnTo>
                  <a:lnTo>
                    <a:pt x="148" y="2361"/>
                  </a:lnTo>
                  <a:lnTo>
                    <a:pt x="60" y="2686"/>
                  </a:lnTo>
                  <a:lnTo>
                    <a:pt x="1" y="3011"/>
                  </a:lnTo>
                  <a:lnTo>
                    <a:pt x="1" y="3365"/>
                  </a:lnTo>
                  <a:lnTo>
                    <a:pt x="1" y="3719"/>
                  </a:lnTo>
                  <a:lnTo>
                    <a:pt x="60" y="4043"/>
                  </a:lnTo>
                  <a:lnTo>
                    <a:pt x="148" y="4368"/>
                  </a:lnTo>
                  <a:lnTo>
                    <a:pt x="266" y="4663"/>
                  </a:lnTo>
                  <a:lnTo>
                    <a:pt x="385" y="4958"/>
                  </a:lnTo>
                  <a:lnTo>
                    <a:pt x="562" y="5253"/>
                  </a:lnTo>
                  <a:lnTo>
                    <a:pt x="768" y="5489"/>
                  </a:lnTo>
                  <a:lnTo>
                    <a:pt x="975" y="5725"/>
                  </a:lnTo>
                  <a:lnTo>
                    <a:pt x="1211" y="5961"/>
                  </a:lnTo>
                  <a:lnTo>
                    <a:pt x="1476" y="6138"/>
                  </a:lnTo>
                  <a:lnTo>
                    <a:pt x="1742" y="6315"/>
                  </a:lnTo>
                  <a:lnTo>
                    <a:pt x="2037" y="6463"/>
                  </a:lnTo>
                  <a:lnTo>
                    <a:pt x="2362" y="6581"/>
                  </a:lnTo>
                  <a:lnTo>
                    <a:pt x="2686" y="6670"/>
                  </a:lnTo>
                  <a:lnTo>
                    <a:pt x="3011" y="6699"/>
                  </a:lnTo>
                  <a:lnTo>
                    <a:pt x="3365" y="6729"/>
                  </a:lnTo>
                  <a:lnTo>
                    <a:pt x="3689" y="6699"/>
                  </a:lnTo>
                  <a:lnTo>
                    <a:pt x="4043" y="6670"/>
                  </a:lnTo>
                  <a:lnTo>
                    <a:pt x="4339" y="6581"/>
                  </a:lnTo>
                  <a:lnTo>
                    <a:pt x="4663" y="6463"/>
                  </a:lnTo>
                  <a:lnTo>
                    <a:pt x="4958" y="6315"/>
                  </a:lnTo>
                  <a:lnTo>
                    <a:pt x="5224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2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63" y="4663"/>
                  </a:lnTo>
                  <a:lnTo>
                    <a:pt x="6552" y="4368"/>
                  </a:lnTo>
                  <a:lnTo>
                    <a:pt x="6640" y="4043"/>
                  </a:lnTo>
                  <a:lnTo>
                    <a:pt x="6699" y="3719"/>
                  </a:lnTo>
                  <a:lnTo>
                    <a:pt x="6699" y="3365"/>
                  </a:lnTo>
                  <a:lnTo>
                    <a:pt x="6699" y="3011"/>
                  </a:lnTo>
                  <a:lnTo>
                    <a:pt x="6640" y="2686"/>
                  </a:lnTo>
                  <a:lnTo>
                    <a:pt x="6552" y="2361"/>
                  </a:lnTo>
                  <a:lnTo>
                    <a:pt x="6463" y="206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2" y="1211"/>
                  </a:lnTo>
                  <a:lnTo>
                    <a:pt x="5725" y="975"/>
                  </a:lnTo>
                  <a:lnTo>
                    <a:pt x="5489" y="768"/>
                  </a:lnTo>
                  <a:lnTo>
                    <a:pt x="5224" y="562"/>
                  </a:lnTo>
                  <a:lnTo>
                    <a:pt x="4958" y="414"/>
                  </a:lnTo>
                  <a:lnTo>
                    <a:pt x="4663" y="266"/>
                  </a:lnTo>
                  <a:lnTo>
                    <a:pt x="4339" y="148"/>
                  </a:lnTo>
                  <a:lnTo>
                    <a:pt x="4043" y="60"/>
                  </a:lnTo>
                  <a:lnTo>
                    <a:pt x="3689" y="3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 flipH="1">
              <a:off x="3873148" y="2671577"/>
              <a:ext cx="389944" cy="77201"/>
            </a:xfrm>
            <a:custGeom>
              <a:rect b="b" l="l" r="r" t="t"/>
              <a:pathLst>
                <a:path extrusionOk="0" h="9207" w="46505">
                  <a:moveTo>
                    <a:pt x="4161" y="1"/>
                  </a:moveTo>
                  <a:lnTo>
                    <a:pt x="3689" y="89"/>
                  </a:lnTo>
                  <a:lnTo>
                    <a:pt x="3247" y="207"/>
                  </a:lnTo>
                  <a:lnTo>
                    <a:pt x="2834" y="355"/>
                  </a:lnTo>
                  <a:lnTo>
                    <a:pt x="2421" y="561"/>
                  </a:lnTo>
                  <a:lnTo>
                    <a:pt x="2037" y="768"/>
                  </a:lnTo>
                  <a:lnTo>
                    <a:pt x="1683" y="1033"/>
                  </a:lnTo>
                  <a:lnTo>
                    <a:pt x="1358" y="1328"/>
                  </a:lnTo>
                  <a:lnTo>
                    <a:pt x="1063" y="1682"/>
                  </a:lnTo>
                  <a:lnTo>
                    <a:pt x="798" y="2037"/>
                  </a:lnTo>
                  <a:lnTo>
                    <a:pt x="562" y="2391"/>
                  </a:lnTo>
                  <a:lnTo>
                    <a:pt x="385" y="2804"/>
                  </a:lnTo>
                  <a:lnTo>
                    <a:pt x="237" y="3217"/>
                  </a:lnTo>
                  <a:lnTo>
                    <a:pt x="119" y="3659"/>
                  </a:lnTo>
                  <a:lnTo>
                    <a:pt x="30" y="4132"/>
                  </a:lnTo>
                  <a:lnTo>
                    <a:pt x="1" y="4604"/>
                  </a:lnTo>
                  <a:lnTo>
                    <a:pt x="30" y="5076"/>
                  </a:lnTo>
                  <a:lnTo>
                    <a:pt x="119" y="5518"/>
                  </a:lnTo>
                  <a:lnTo>
                    <a:pt x="237" y="5961"/>
                  </a:lnTo>
                  <a:lnTo>
                    <a:pt x="385" y="6374"/>
                  </a:lnTo>
                  <a:lnTo>
                    <a:pt x="562" y="6787"/>
                  </a:lnTo>
                  <a:lnTo>
                    <a:pt x="798" y="7171"/>
                  </a:lnTo>
                  <a:lnTo>
                    <a:pt x="1063" y="7525"/>
                  </a:lnTo>
                  <a:lnTo>
                    <a:pt x="1358" y="7850"/>
                  </a:lnTo>
                  <a:lnTo>
                    <a:pt x="1683" y="8145"/>
                  </a:lnTo>
                  <a:lnTo>
                    <a:pt x="2037" y="8410"/>
                  </a:lnTo>
                  <a:lnTo>
                    <a:pt x="2421" y="8646"/>
                  </a:lnTo>
                  <a:lnTo>
                    <a:pt x="2834" y="8823"/>
                  </a:lnTo>
                  <a:lnTo>
                    <a:pt x="3247" y="9000"/>
                  </a:lnTo>
                  <a:lnTo>
                    <a:pt x="3689" y="9118"/>
                  </a:lnTo>
                  <a:lnTo>
                    <a:pt x="4161" y="9177"/>
                  </a:lnTo>
                  <a:lnTo>
                    <a:pt x="4634" y="9207"/>
                  </a:lnTo>
                  <a:lnTo>
                    <a:pt x="41872" y="9207"/>
                  </a:lnTo>
                  <a:lnTo>
                    <a:pt x="42344" y="9177"/>
                  </a:lnTo>
                  <a:lnTo>
                    <a:pt x="42816" y="9118"/>
                  </a:lnTo>
                  <a:lnTo>
                    <a:pt x="43259" y="9000"/>
                  </a:lnTo>
                  <a:lnTo>
                    <a:pt x="43672" y="8823"/>
                  </a:lnTo>
                  <a:lnTo>
                    <a:pt x="44085" y="8646"/>
                  </a:lnTo>
                  <a:lnTo>
                    <a:pt x="44469" y="8410"/>
                  </a:lnTo>
                  <a:lnTo>
                    <a:pt x="44823" y="8145"/>
                  </a:lnTo>
                  <a:lnTo>
                    <a:pt x="45147" y="7850"/>
                  </a:lnTo>
                  <a:lnTo>
                    <a:pt x="45442" y="7525"/>
                  </a:lnTo>
                  <a:lnTo>
                    <a:pt x="45708" y="7171"/>
                  </a:lnTo>
                  <a:lnTo>
                    <a:pt x="45944" y="6787"/>
                  </a:lnTo>
                  <a:lnTo>
                    <a:pt x="46121" y="6374"/>
                  </a:lnTo>
                  <a:lnTo>
                    <a:pt x="46298" y="5961"/>
                  </a:lnTo>
                  <a:lnTo>
                    <a:pt x="46387" y="5518"/>
                  </a:lnTo>
                  <a:lnTo>
                    <a:pt x="46475" y="5076"/>
                  </a:lnTo>
                  <a:lnTo>
                    <a:pt x="46505" y="4604"/>
                  </a:lnTo>
                  <a:lnTo>
                    <a:pt x="46475" y="4132"/>
                  </a:lnTo>
                  <a:lnTo>
                    <a:pt x="46387" y="3659"/>
                  </a:lnTo>
                  <a:lnTo>
                    <a:pt x="46298" y="3217"/>
                  </a:lnTo>
                  <a:lnTo>
                    <a:pt x="46121" y="2804"/>
                  </a:lnTo>
                  <a:lnTo>
                    <a:pt x="45944" y="2391"/>
                  </a:lnTo>
                  <a:lnTo>
                    <a:pt x="45708" y="2037"/>
                  </a:lnTo>
                  <a:lnTo>
                    <a:pt x="45442" y="1682"/>
                  </a:lnTo>
                  <a:lnTo>
                    <a:pt x="45147" y="1328"/>
                  </a:lnTo>
                  <a:lnTo>
                    <a:pt x="44823" y="1033"/>
                  </a:lnTo>
                  <a:lnTo>
                    <a:pt x="44469" y="768"/>
                  </a:lnTo>
                  <a:lnTo>
                    <a:pt x="44085" y="561"/>
                  </a:lnTo>
                  <a:lnTo>
                    <a:pt x="43672" y="355"/>
                  </a:lnTo>
                  <a:lnTo>
                    <a:pt x="43259" y="207"/>
                  </a:lnTo>
                  <a:lnTo>
                    <a:pt x="42816" y="89"/>
                  </a:lnTo>
                  <a:lnTo>
                    <a:pt x="423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 flipH="1">
              <a:off x="4481798" y="2934338"/>
              <a:ext cx="210807" cy="105156"/>
            </a:xfrm>
            <a:custGeom>
              <a:rect b="b" l="l" r="r" t="t"/>
              <a:pathLst>
                <a:path extrusionOk="0" h="12541" w="25141">
                  <a:moveTo>
                    <a:pt x="6285" y="0"/>
                  </a:moveTo>
                  <a:lnTo>
                    <a:pt x="5636" y="30"/>
                  </a:lnTo>
                  <a:lnTo>
                    <a:pt x="5016" y="118"/>
                  </a:lnTo>
                  <a:lnTo>
                    <a:pt x="4426" y="266"/>
                  </a:lnTo>
                  <a:lnTo>
                    <a:pt x="3836" y="502"/>
                  </a:lnTo>
                  <a:lnTo>
                    <a:pt x="3305" y="768"/>
                  </a:lnTo>
                  <a:lnTo>
                    <a:pt x="2774" y="1063"/>
                  </a:lnTo>
                  <a:lnTo>
                    <a:pt x="2302" y="1446"/>
                  </a:lnTo>
                  <a:lnTo>
                    <a:pt x="1859" y="1830"/>
                  </a:lnTo>
                  <a:lnTo>
                    <a:pt x="1446" y="2272"/>
                  </a:lnTo>
                  <a:lnTo>
                    <a:pt x="1092" y="2774"/>
                  </a:lnTo>
                  <a:lnTo>
                    <a:pt x="767" y="3276"/>
                  </a:lnTo>
                  <a:lnTo>
                    <a:pt x="502" y="3836"/>
                  </a:lnTo>
                  <a:lnTo>
                    <a:pt x="295" y="4426"/>
                  </a:lnTo>
                  <a:lnTo>
                    <a:pt x="148" y="5017"/>
                  </a:lnTo>
                  <a:lnTo>
                    <a:pt x="30" y="5636"/>
                  </a:lnTo>
                  <a:lnTo>
                    <a:pt x="0" y="6285"/>
                  </a:lnTo>
                  <a:lnTo>
                    <a:pt x="30" y="6905"/>
                  </a:lnTo>
                  <a:lnTo>
                    <a:pt x="148" y="7525"/>
                  </a:lnTo>
                  <a:lnTo>
                    <a:pt x="295" y="8144"/>
                  </a:lnTo>
                  <a:lnTo>
                    <a:pt x="502" y="8705"/>
                  </a:lnTo>
                  <a:lnTo>
                    <a:pt x="767" y="9266"/>
                  </a:lnTo>
                  <a:lnTo>
                    <a:pt x="1092" y="9767"/>
                  </a:lnTo>
                  <a:lnTo>
                    <a:pt x="1446" y="10269"/>
                  </a:lnTo>
                  <a:lnTo>
                    <a:pt x="1859" y="10711"/>
                  </a:lnTo>
                  <a:lnTo>
                    <a:pt x="2302" y="11125"/>
                  </a:lnTo>
                  <a:lnTo>
                    <a:pt x="2774" y="11479"/>
                  </a:lnTo>
                  <a:lnTo>
                    <a:pt x="3305" y="11803"/>
                  </a:lnTo>
                  <a:lnTo>
                    <a:pt x="3836" y="12069"/>
                  </a:lnTo>
                  <a:lnTo>
                    <a:pt x="4426" y="12275"/>
                  </a:lnTo>
                  <a:lnTo>
                    <a:pt x="5016" y="12423"/>
                  </a:lnTo>
                  <a:lnTo>
                    <a:pt x="5636" y="12511"/>
                  </a:lnTo>
                  <a:lnTo>
                    <a:pt x="6285" y="12541"/>
                  </a:lnTo>
                  <a:lnTo>
                    <a:pt x="18855" y="12541"/>
                  </a:lnTo>
                  <a:lnTo>
                    <a:pt x="19475" y="12511"/>
                  </a:lnTo>
                  <a:lnTo>
                    <a:pt x="20095" y="12423"/>
                  </a:lnTo>
                  <a:lnTo>
                    <a:pt x="20714" y="12275"/>
                  </a:lnTo>
                  <a:lnTo>
                    <a:pt x="21275" y="12069"/>
                  </a:lnTo>
                  <a:lnTo>
                    <a:pt x="21836" y="11803"/>
                  </a:lnTo>
                  <a:lnTo>
                    <a:pt x="22337" y="11479"/>
                  </a:lnTo>
                  <a:lnTo>
                    <a:pt x="22839" y="11125"/>
                  </a:lnTo>
                  <a:lnTo>
                    <a:pt x="23281" y="10711"/>
                  </a:lnTo>
                  <a:lnTo>
                    <a:pt x="23694" y="10269"/>
                  </a:lnTo>
                  <a:lnTo>
                    <a:pt x="24049" y="9767"/>
                  </a:lnTo>
                  <a:lnTo>
                    <a:pt x="24373" y="9266"/>
                  </a:lnTo>
                  <a:lnTo>
                    <a:pt x="24639" y="8705"/>
                  </a:lnTo>
                  <a:lnTo>
                    <a:pt x="24845" y="8144"/>
                  </a:lnTo>
                  <a:lnTo>
                    <a:pt x="24993" y="7525"/>
                  </a:lnTo>
                  <a:lnTo>
                    <a:pt x="25081" y="6905"/>
                  </a:lnTo>
                  <a:lnTo>
                    <a:pt x="25140" y="6285"/>
                  </a:lnTo>
                  <a:lnTo>
                    <a:pt x="25081" y="5636"/>
                  </a:lnTo>
                  <a:lnTo>
                    <a:pt x="24993" y="5017"/>
                  </a:lnTo>
                  <a:lnTo>
                    <a:pt x="24845" y="4426"/>
                  </a:lnTo>
                  <a:lnTo>
                    <a:pt x="24639" y="3836"/>
                  </a:lnTo>
                  <a:lnTo>
                    <a:pt x="24373" y="3276"/>
                  </a:lnTo>
                  <a:lnTo>
                    <a:pt x="24049" y="2774"/>
                  </a:lnTo>
                  <a:lnTo>
                    <a:pt x="23694" y="2272"/>
                  </a:lnTo>
                  <a:lnTo>
                    <a:pt x="23281" y="1830"/>
                  </a:lnTo>
                  <a:lnTo>
                    <a:pt x="22839" y="1446"/>
                  </a:lnTo>
                  <a:lnTo>
                    <a:pt x="22337" y="1063"/>
                  </a:lnTo>
                  <a:lnTo>
                    <a:pt x="21836" y="768"/>
                  </a:lnTo>
                  <a:lnTo>
                    <a:pt x="21275" y="502"/>
                  </a:lnTo>
                  <a:lnTo>
                    <a:pt x="20714" y="266"/>
                  </a:lnTo>
                  <a:lnTo>
                    <a:pt x="20095" y="118"/>
                  </a:lnTo>
                  <a:lnTo>
                    <a:pt x="19475" y="30"/>
                  </a:lnTo>
                  <a:lnTo>
                    <a:pt x="188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 flipH="1">
              <a:off x="2296592" y="2876439"/>
              <a:ext cx="210556" cy="105165"/>
            </a:xfrm>
            <a:custGeom>
              <a:rect b="b" l="l" r="r" t="t"/>
              <a:pathLst>
                <a:path extrusionOk="0" h="12542" w="25111">
                  <a:moveTo>
                    <a:pt x="6285" y="1"/>
                  </a:moveTo>
                  <a:lnTo>
                    <a:pt x="5636" y="30"/>
                  </a:lnTo>
                  <a:lnTo>
                    <a:pt x="5016" y="119"/>
                  </a:lnTo>
                  <a:lnTo>
                    <a:pt x="4426" y="266"/>
                  </a:lnTo>
                  <a:lnTo>
                    <a:pt x="3836" y="473"/>
                  </a:lnTo>
                  <a:lnTo>
                    <a:pt x="3276" y="738"/>
                  </a:lnTo>
                  <a:lnTo>
                    <a:pt x="2774" y="1063"/>
                  </a:lnTo>
                  <a:lnTo>
                    <a:pt x="2272" y="1417"/>
                  </a:lnTo>
                  <a:lnTo>
                    <a:pt x="1830" y="1830"/>
                  </a:lnTo>
                  <a:lnTo>
                    <a:pt x="1446" y="2273"/>
                  </a:lnTo>
                  <a:lnTo>
                    <a:pt x="1062" y="2774"/>
                  </a:lnTo>
                  <a:lnTo>
                    <a:pt x="767" y="3276"/>
                  </a:lnTo>
                  <a:lnTo>
                    <a:pt x="502" y="3837"/>
                  </a:lnTo>
                  <a:lnTo>
                    <a:pt x="266" y="4397"/>
                  </a:lnTo>
                  <a:lnTo>
                    <a:pt x="118" y="5017"/>
                  </a:lnTo>
                  <a:lnTo>
                    <a:pt x="30" y="5636"/>
                  </a:lnTo>
                  <a:lnTo>
                    <a:pt x="0" y="6286"/>
                  </a:lnTo>
                  <a:lnTo>
                    <a:pt x="30" y="6905"/>
                  </a:lnTo>
                  <a:lnTo>
                    <a:pt x="118" y="7525"/>
                  </a:lnTo>
                  <a:lnTo>
                    <a:pt x="266" y="8145"/>
                  </a:lnTo>
                  <a:lnTo>
                    <a:pt x="502" y="8705"/>
                  </a:lnTo>
                  <a:lnTo>
                    <a:pt x="767" y="9266"/>
                  </a:lnTo>
                  <a:lnTo>
                    <a:pt x="1062" y="9768"/>
                  </a:lnTo>
                  <a:lnTo>
                    <a:pt x="1446" y="10269"/>
                  </a:lnTo>
                  <a:lnTo>
                    <a:pt x="1830" y="10712"/>
                  </a:lnTo>
                  <a:lnTo>
                    <a:pt x="2272" y="11125"/>
                  </a:lnTo>
                  <a:lnTo>
                    <a:pt x="2774" y="11479"/>
                  </a:lnTo>
                  <a:lnTo>
                    <a:pt x="3276" y="11804"/>
                  </a:lnTo>
                  <a:lnTo>
                    <a:pt x="3836" y="12069"/>
                  </a:lnTo>
                  <a:lnTo>
                    <a:pt x="4426" y="12276"/>
                  </a:lnTo>
                  <a:lnTo>
                    <a:pt x="5016" y="12423"/>
                  </a:lnTo>
                  <a:lnTo>
                    <a:pt x="5636" y="12512"/>
                  </a:lnTo>
                  <a:lnTo>
                    <a:pt x="6285" y="12541"/>
                  </a:lnTo>
                  <a:lnTo>
                    <a:pt x="18826" y="12541"/>
                  </a:lnTo>
                  <a:lnTo>
                    <a:pt x="19475" y="12512"/>
                  </a:lnTo>
                  <a:lnTo>
                    <a:pt x="20095" y="12423"/>
                  </a:lnTo>
                  <a:lnTo>
                    <a:pt x="20685" y="12276"/>
                  </a:lnTo>
                  <a:lnTo>
                    <a:pt x="21275" y="12069"/>
                  </a:lnTo>
                  <a:lnTo>
                    <a:pt x="21836" y="11804"/>
                  </a:lnTo>
                  <a:lnTo>
                    <a:pt x="22337" y="11479"/>
                  </a:lnTo>
                  <a:lnTo>
                    <a:pt x="22809" y="11125"/>
                  </a:lnTo>
                  <a:lnTo>
                    <a:pt x="23282" y="10712"/>
                  </a:lnTo>
                  <a:lnTo>
                    <a:pt x="23665" y="10269"/>
                  </a:lnTo>
                  <a:lnTo>
                    <a:pt x="24049" y="9768"/>
                  </a:lnTo>
                  <a:lnTo>
                    <a:pt x="24344" y="9266"/>
                  </a:lnTo>
                  <a:lnTo>
                    <a:pt x="24609" y="8705"/>
                  </a:lnTo>
                  <a:lnTo>
                    <a:pt x="24845" y="8145"/>
                  </a:lnTo>
                  <a:lnTo>
                    <a:pt x="24993" y="7525"/>
                  </a:lnTo>
                  <a:lnTo>
                    <a:pt x="25082" y="6905"/>
                  </a:lnTo>
                  <a:lnTo>
                    <a:pt x="25111" y="6286"/>
                  </a:lnTo>
                  <a:lnTo>
                    <a:pt x="25082" y="5636"/>
                  </a:lnTo>
                  <a:lnTo>
                    <a:pt x="24993" y="5017"/>
                  </a:lnTo>
                  <a:lnTo>
                    <a:pt x="24845" y="4397"/>
                  </a:lnTo>
                  <a:lnTo>
                    <a:pt x="24609" y="3837"/>
                  </a:lnTo>
                  <a:lnTo>
                    <a:pt x="24344" y="3276"/>
                  </a:lnTo>
                  <a:lnTo>
                    <a:pt x="24049" y="2774"/>
                  </a:lnTo>
                  <a:lnTo>
                    <a:pt x="23665" y="2273"/>
                  </a:lnTo>
                  <a:lnTo>
                    <a:pt x="23282" y="1830"/>
                  </a:lnTo>
                  <a:lnTo>
                    <a:pt x="22809" y="1417"/>
                  </a:lnTo>
                  <a:lnTo>
                    <a:pt x="22337" y="1063"/>
                  </a:lnTo>
                  <a:lnTo>
                    <a:pt x="21836" y="738"/>
                  </a:lnTo>
                  <a:lnTo>
                    <a:pt x="21275" y="473"/>
                  </a:lnTo>
                  <a:lnTo>
                    <a:pt x="20685" y="266"/>
                  </a:lnTo>
                  <a:lnTo>
                    <a:pt x="20095" y="119"/>
                  </a:lnTo>
                  <a:lnTo>
                    <a:pt x="19475" y="30"/>
                  </a:lnTo>
                  <a:lnTo>
                    <a:pt x="188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 flipH="1">
              <a:off x="3430764" y="2262599"/>
              <a:ext cx="189526" cy="52708"/>
            </a:xfrm>
            <a:custGeom>
              <a:rect b="b" l="l" r="r" t="t"/>
              <a:pathLst>
                <a:path extrusionOk="0" h="6286" w="22603">
                  <a:moveTo>
                    <a:pt x="3128" y="0"/>
                  </a:moveTo>
                  <a:lnTo>
                    <a:pt x="2803" y="30"/>
                  </a:lnTo>
                  <a:lnTo>
                    <a:pt x="2508" y="59"/>
                  </a:lnTo>
                  <a:lnTo>
                    <a:pt x="2213" y="148"/>
                  </a:lnTo>
                  <a:lnTo>
                    <a:pt x="1918" y="266"/>
                  </a:lnTo>
                  <a:lnTo>
                    <a:pt x="1653" y="384"/>
                  </a:lnTo>
                  <a:lnTo>
                    <a:pt x="1387" y="531"/>
                  </a:lnTo>
                  <a:lnTo>
                    <a:pt x="1151" y="738"/>
                  </a:lnTo>
                  <a:lnTo>
                    <a:pt x="915" y="915"/>
                  </a:lnTo>
                  <a:lnTo>
                    <a:pt x="708" y="1151"/>
                  </a:lnTo>
                  <a:lnTo>
                    <a:pt x="531" y="1387"/>
                  </a:lnTo>
                  <a:lnTo>
                    <a:pt x="384" y="1652"/>
                  </a:lnTo>
                  <a:lnTo>
                    <a:pt x="236" y="1918"/>
                  </a:lnTo>
                  <a:lnTo>
                    <a:pt x="148" y="2213"/>
                  </a:lnTo>
                  <a:lnTo>
                    <a:pt x="59" y="2508"/>
                  </a:lnTo>
                  <a:lnTo>
                    <a:pt x="0" y="2833"/>
                  </a:lnTo>
                  <a:lnTo>
                    <a:pt x="0" y="3157"/>
                  </a:lnTo>
                  <a:lnTo>
                    <a:pt x="0" y="3452"/>
                  </a:lnTo>
                  <a:lnTo>
                    <a:pt x="59" y="3777"/>
                  </a:lnTo>
                  <a:lnTo>
                    <a:pt x="148" y="4072"/>
                  </a:lnTo>
                  <a:lnTo>
                    <a:pt x="236" y="4367"/>
                  </a:lnTo>
                  <a:lnTo>
                    <a:pt x="384" y="4633"/>
                  </a:lnTo>
                  <a:lnTo>
                    <a:pt x="531" y="4898"/>
                  </a:lnTo>
                  <a:lnTo>
                    <a:pt x="708" y="5134"/>
                  </a:lnTo>
                  <a:lnTo>
                    <a:pt x="915" y="5370"/>
                  </a:lnTo>
                  <a:lnTo>
                    <a:pt x="1151" y="5577"/>
                  </a:lnTo>
                  <a:lnTo>
                    <a:pt x="1387" y="5754"/>
                  </a:lnTo>
                  <a:lnTo>
                    <a:pt x="1653" y="5901"/>
                  </a:lnTo>
                  <a:lnTo>
                    <a:pt x="1918" y="6049"/>
                  </a:lnTo>
                  <a:lnTo>
                    <a:pt x="2213" y="6138"/>
                  </a:lnTo>
                  <a:lnTo>
                    <a:pt x="2508" y="6226"/>
                  </a:lnTo>
                  <a:lnTo>
                    <a:pt x="2803" y="6256"/>
                  </a:lnTo>
                  <a:lnTo>
                    <a:pt x="3128" y="6285"/>
                  </a:lnTo>
                  <a:lnTo>
                    <a:pt x="19475" y="6285"/>
                  </a:lnTo>
                  <a:lnTo>
                    <a:pt x="19770" y="6256"/>
                  </a:lnTo>
                  <a:lnTo>
                    <a:pt x="20095" y="6226"/>
                  </a:lnTo>
                  <a:lnTo>
                    <a:pt x="20390" y="6138"/>
                  </a:lnTo>
                  <a:lnTo>
                    <a:pt x="20685" y="6049"/>
                  </a:lnTo>
                  <a:lnTo>
                    <a:pt x="20951" y="5901"/>
                  </a:lnTo>
                  <a:lnTo>
                    <a:pt x="21216" y="5754"/>
                  </a:lnTo>
                  <a:lnTo>
                    <a:pt x="21452" y="5577"/>
                  </a:lnTo>
                  <a:lnTo>
                    <a:pt x="21688" y="5370"/>
                  </a:lnTo>
                  <a:lnTo>
                    <a:pt x="21895" y="5134"/>
                  </a:lnTo>
                  <a:lnTo>
                    <a:pt x="22072" y="4898"/>
                  </a:lnTo>
                  <a:lnTo>
                    <a:pt x="22219" y="4633"/>
                  </a:lnTo>
                  <a:lnTo>
                    <a:pt x="22367" y="4367"/>
                  </a:lnTo>
                  <a:lnTo>
                    <a:pt x="22455" y="4072"/>
                  </a:lnTo>
                  <a:lnTo>
                    <a:pt x="22544" y="3777"/>
                  </a:lnTo>
                  <a:lnTo>
                    <a:pt x="22573" y="3452"/>
                  </a:lnTo>
                  <a:lnTo>
                    <a:pt x="22603" y="3157"/>
                  </a:lnTo>
                  <a:lnTo>
                    <a:pt x="22573" y="2833"/>
                  </a:lnTo>
                  <a:lnTo>
                    <a:pt x="22544" y="2508"/>
                  </a:lnTo>
                  <a:lnTo>
                    <a:pt x="22455" y="2213"/>
                  </a:lnTo>
                  <a:lnTo>
                    <a:pt x="22367" y="1918"/>
                  </a:lnTo>
                  <a:lnTo>
                    <a:pt x="22219" y="1652"/>
                  </a:lnTo>
                  <a:lnTo>
                    <a:pt x="22072" y="1387"/>
                  </a:lnTo>
                  <a:lnTo>
                    <a:pt x="21895" y="1151"/>
                  </a:lnTo>
                  <a:lnTo>
                    <a:pt x="21688" y="915"/>
                  </a:lnTo>
                  <a:lnTo>
                    <a:pt x="21452" y="738"/>
                  </a:lnTo>
                  <a:lnTo>
                    <a:pt x="21216" y="531"/>
                  </a:lnTo>
                  <a:lnTo>
                    <a:pt x="20951" y="384"/>
                  </a:lnTo>
                  <a:lnTo>
                    <a:pt x="20685" y="266"/>
                  </a:lnTo>
                  <a:lnTo>
                    <a:pt x="20390" y="148"/>
                  </a:lnTo>
                  <a:lnTo>
                    <a:pt x="20095" y="59"/>
                  </a:lnTo>
                  <a:lnTo>
                    <a:pt x="19770" y="30"/>
                  </a:lnTo>
                  <a:lnTo>
                    <a:pt x="194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6"/>
          <p:cNvGrpSpPr/>
          <p:nvPr/>
        </p:nvGrpSpPr>
        <p:grpSpPr>
          <a:xfrm>
            <a:off x="576925" y="1181288"/>
            <a:ext cx="1698000" cy="2770337"/>
            <a:chOff x="576925" y="1181288"/>
            <a:chExt cx="1698000" cy="2770337"/>
          </a:xfrm>
        </p:grpSpPr>
        <p:sp>
          <p:nvSpPr>
            <p:cNvPr id="334" name="Google Shape;334;p16"/>
            <p:cNvSpPr txBox="1"/>
            <p:nvPr/>
          </p:nvSpPr>
          <p:spPr>
            <a:xfrm>
              <a:off x="576925" y="3619825"/>
              <a:ext cx="1698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35" name="Google Shape;335;p16"/>
            <p:cNvGrpSpPr/>
            <p:nvPr/>
          </p:nvGrpSpPr>
          <p:grpSpPr>
            <a:xfrm>
              <a:off x="994115" y="1181288"/>
              <a:ext cx="691361" cy="705178"/>
              <a:chOff x="1754115" y="1120425"/>
              <a:chExt cx="810600" cy="826800"/>
            </a:xfrm>
          </p:grpSpPr>
          <p:sp>
            <p:nvSpPr>
              <p:cNvPr id="336" name="Google Shape;336;p16"/>
              <p:cNvSpPr/>
              <p:nvPr/>
            </p:nvSpPr>
            <p:spPr>
              <a:xfrm>
                <a:off x="1754115" y="1120425"/>
                <a:ext cx="810600" cy="5505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/>
              </a:p>
            </p:txBody>
          </p:sp>
          <p:sp>
            <p:nvSpPr>
              <p:cNvPr id="337" name="Google Shape;337;p16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8" name="Google Shape;338;p16"/>
          <p:cNvGrpSpPr/>
          <p:nvPr/>
        </p:nvGrpSpPr>
        <p:grpSpPr>
          <a:xfrm>
            <a:off x="3648400" y="1246288"/>
            <a:ext cx="1869000" cy="2760537"/>
            <a:chOff x="2571000" y="1181288"/>
            <a:chExt cx="1869000" cy="2760537"/>
          </a:xfrm>
        </p:grpSpPr>
        <p:sp>
          <p:nvSpPr>
            <p:cNvPr id="339" name="Google Shape;339;p16"/>
            <p:cNvSpPr txBox="1"/>
            <p:nvPr/>
          </p:nvSpPr>
          <p:spPr>
            <a:xfrm>
              <a:off x="2571000" y="3610025"/>
              <a:ext cx="1869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Entities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40" name="Google Shape;340;p16"/>
            <p:cNvGrpSpPr/>
            <p:nvPr/>
          </p:nvGrpSpPr>
          <p:grpSpPr>
            <a:xfrm>
              <a:off x="3148903" y="1181288"/>
              <a:ext cx="691361" cy="705178"/>
              <a:chOff x="1754100" y="1120425"/>
              <a:chExt cx="810600" cy="826800"/>
            </a:xfrm>
          </p:grpSpPr>
          <p:sp>
            <p:nvSpPr>
              <p:cNvPr id="341" name="Google Shape;341;p16"/>
              <p:cNvSpPr/>
              <p:nvPr/>
            </p:nvSpPr>
            <p:spPr>
              <a:xfrm>
                <a:off x="1754100" y="1120425"/>
                <a:ext cx="810600" cy="5505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/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3" name="Google Shape;343;p16"/>
          <p:cNvGrpSpPr/>
          <p:nvPr/>
        </p:nvGrpSpPr>
        <p:grpSpPr>
          <a:xfrm>
            <a:off x="6468275" y="1246288"/>
            <a:ext cx="1698000" cy="2760537"/>
            <a:chOff x="4891900" y="1181288"/>
            <a:chExt cx="1698000" cy="2760537"/>
          </a:xfrm>
        </p:grpSpPr>
        <p:sp>
          <p:nvSpPr>
            <p:cNvPr id="344" name="Google Shape;344;p16"/>
            <p:cNvSpPr txBox="1"/>
            <p:nvPr/>
          </p:nvSpPr>
          <p:spPr>
            <a:xfrm>
              <a:off x="4891900" y="3610025"/>
              <a:ext cx="1698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Relationships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45" name="Google Shape;345;p16"/>
            <p:cNvGrpSpPr/>
            <p:nvPr/>
          </p:nvGrpSpPr>
          <p:grpSpPr>
            <a:xfrm>
              <a:off x="5303715" y="1181288"/>
              <a:ext cx="691361" cy="705178"/>
              <a:chOff x="1754115" y="1120425"/>
              <a:chExt cx="810600" cy="826800"/>
            </a:xfrm>
          </p:grpSpPr>
          <p:sp>
            <p:nvSpPr>
              <p:cNvPr id="346" name="Google Shape;346;p16"/>
              <p:cNvSpPr/>
              <p:nvPr/>
            </p:nvSpPr>
            <p:spPr>
              <a:xfrm>
                <a:off x="1754115" y="1120425"/>
                <a:ext cx="810600" cy="5505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/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 rot="10800000">
                <a:off x="1967105" y="1614525"/>
                <a:ext cx="384600" cy="332700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User</a:t>
            </a:r>
            <a:endParaRPr sz="3320"/>
          </a:p>
        </p:txBody>
      </p:sp>
      <p:grpSp>
        <p:nvGrpSpPr>
          <p:cNvPr id="353" name="Google Shape;353;p17"/>
          <p:cNvGrpSpPr/>
          <p:nvPr/>
        </p:nvGrpSpPr>
        <p:grpSpPr>
          <a:xfrm>
            <a:off x="2366584" y="1055293"/>
            <a:ext cx="4410911" cy="1748063"/>
            <a:chOff x="457200" y="2806675"/>
            <a:chExt cx="4858367" cy="1925391"/>
          </a:xfrm>
        </p:grpSpPr>
        <p:sp>
          <p:nvSpPr>
            <p:cNvPr id="354" name="Google Shape;354;p17"/>
            <p:cNvSpPr/>
            <p:nvPr/>
          </p:nvSpPr>
          <p:spPr>
            <a:xfrm>
              <a:off x="1000346" y="3919208"/>
              <a:ext cx="876538" cy="569379"/>
            </a:xfrm>
            <a:custGeom>
              <a:rect b="b" l="l" r="r" t="t"/>
              <a:pathLst>
                <a:path extrusionOk="0" h="30686" w="47240">
                  <a:moveTo>
                    <a:pt x="23822" y="0"/>
                  </a:moveTo>
                  <a:lnTo>
                    <a:pt x="21601" y="202"/>
                  </a:lnTo>
                  <a:lnTo>
                    <a:pt x="19381" y="606"/>
                  </a:lnTo>
                  <a:lnTo>
                    <a:pt x="17362" y="1010"/>
                  </a:lnTo>
                  <a:lnTo>
                    <a:pt x="15545" y="1615"/>
                  </a:lnTo>
                  <a:lnTo>
                    <a:pt x="13930" y="2221"/>
                  </a:lnTo>
                  <a:lnTo>
                    <a:pt x="12315" y="3029"/>
                  </a:lnTo>
                  <a:lnTo>
                    <a:pt x="10902" y="4038"/>
                  </a:lnTo>
                  <a:lnTo>
                    <a:pt x="9489" y="5047"/>
                  </a:lnTo>
                  <a:lnTo>
                    <a:pt x="8277" y="6057"/>
                  </a:lnTo>
                  <a:lnTo>
                    <a:pt x="7066" y="7066"/>
                  </a:lnTo>
                  <a:lnTo>
                    <a:pt x="5249" y="9489"/>
                  </a:lnTo>
                  <a:lnTo>
                    <a:pt x="3634" y="11911"/>
                  </a:lnTo>
                  <a:lnTo>
                    <a:pt x="2423" y="14536"/>
                  </a:lnTo>
                  <a:lnTo>
                    <a:pt x="1615" y="16958"/>
                  </a:lnTo>
                  <a:lnTo>
                    <a:pt x="1010" y="19381"/>
                  </a:lnTo>
                  <a:lnTo>
                    <a:pt x="404" y="21601"/>
                  </a:lnTo>
                  <a:lnTo>
                    <a:pt x="202" y="23620"/>
                  </a:lnTo>
                  <a:lnTo>
                    <a:pt x="0" y="26648"/>
                  </a:lnTo>
                  <a:lnTo>
                    <a:pt x="0" y="27860"/>
                  </a:lnTo>
                  <a:lnTo>
                    <a:pt x="46634" y="30686"/>
                  </a:lnTo>
                  <a:lnTo>
                    <a:pt x="47038" y="28061"/>
                  </a:lnTo>
                  <a:lnTo>
                    <a:pt x="47240" y="25639"/>
                  </a:lnTo>
                  <a:lnTo>
                    <a:pt x="47240" y="23418"/>
                  </a:lnTo>
                  <a:lnTo>
                    <a:pt x="47038" y="21198"/>
                  </a:lnTo>
                  <a:lnTo>
                    <a:pt x="46836" y="19179"/>
                  </a:lnTo>
                  <a:lnTo>
                    <a:pt x="46432" y="17160"/>
                  </a:lnTo>
                  <a:lnTo>
                    <a:pt x="45827" y="15545"/>
                  </a:lnTo>
                  <a:lnTo>
                    <a:pt x="45221" y="13728"/>
                  </a:lnTo>
                  <a:lnTo>
                    <a:pt x="44414" y="12315"/>
                  </a:lnTo>
                  <a:lnTo>
                    <a:pt x="43606" y="10902"/>
                  </a:lnTo>
                  <a:lnTo>
                    <a:pt x="42597" y="9489"/>
                  </a:lnTo>
                  <a:lnTo>
                    <a:pt x="41587" y="8277"/>
                  </a:lnTo>
                  <a:lnTo>
                    <a:pt x="39367" y="6259"/>
                  </a:lnTo>
                  <a:lnTo>
                    <a:pt x="37146" y="4644"/>
                  </a:lnTo>
                  <a:lnTo>
                    <a:pt x="34723" y="3230"/>
                  </a:lnTo>
                  <a:lnTo>
                    <a:pt x="32301" y="2221"/>
                  </a:lnTo>
                  <a:lnTo>
                    <a:pt x="30080" y="1413"/>
                  </a:lnTo>
                  <a:lnTo>
                    <a:pt x="28061" y="808"/>
                  </a:lnTo>
                  <a:lnTo>
                    <a:pt x="25033" y="202"/>
                  </a:lnTo>
                  <a:lnTo>
                    <a:pt x="2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4113172" y="3892990"/>
              <a:ext cx="895260" cy="591867"/>
            </a:xfrm>
            <a:custGeom>
              <a:rect b="b" l="l" r="r" t="t"/>
              <a:pathLst>
                <a:path extrusionOk="0" h="31898" w="48249">
                  <a:moveTo>
                    <a:pt x="24024" y="0"/>
                  </a:moveTo>
                  <a:lnTo>
                    <a:pt x="21399" y="404"/>
                  </a:lnTo>
                  <a:lnTo>
                    <a:pt x="18775" y="808"/>
                  </a:lnTo>
                  <a:lnTo>
                    <a:pt x="16554" y="1413"/>
                  </a:lnTo>
                  <a:lnTo>
                    <a:pt x="14535" y="2019"/>
                  </a:lnTo>
                  <a:lnTo>
                    <a:pt x="12517" y="2826"/>
                  </a:lnTo>
                  <a:lnTo>
                    <a:pt x="10700" y="3836"/>
                  </a:lnTo>
                  <a:lnTo>
                    <a:pt x="9287" y="4845"/>
                  </a:lnTo>
                  <a:lnTo>
                    <a:pt x="7671" y="5855"/>
                  </a:lnTo>
                  <a:lnTo>
                    <a:pt x="6460" y="7066"/>
                  </a:lnTo>
                  <a:lnTo>
                    <a:pt x="5451" y="8277"/>
                  </a:lnTo>
                  <a:lnTo>
                    <a:pt x="4441" y="9690"/>
                  </a:lnTo>
                  <a:lnTo>
                    <a:pt x="3432" y="11104"/>
                  </a:lnTo>
                  <a:lnTo>
                    <a:pt x="2019" y="13930"/>
                  </a:lnTo>
                  <a:lnTo>
                    <a:pt x="1010" y="16756"/>
                  </a:lnTo>
                  <a:lnTo>
                    <a:pt x="404" y="19582"/>
                  </a:lnTo>
                  <a:lnTo>
                    <a:pt x="0" y="22409"/>
                  </a:lnTo>
                  <a:lnTo>
                    <a:pt x="0" y="24831"/>
                  </a:lnTo>
                  <a:lnTo>
                    <a:pt x="0" y="27254"/>
                  </a:lnTo>
                  <a:lnTo>
                    <a:pt x="202" y="30484"/>
                  </a:lnTo>
                  <a:lnTo>
                    <a:pt x="404" y="31897"/>
                  </a:lnTo>
                  <a:lnTo>
                    <a:pt x="47643" y="31897"/>
                  </a:lnTo>
                  <a:lnTo>
                    <a:pt x="47845" y="29071"/>
                  </a:lnTo>
                  <a:lnTo>
                    <a:pt x="48047" y="26648"/>
                  </a:lnTo>
                  <a:lnTo>
                    <a:pt x="48249" y="24226"/>
                  </a:lnTo>
                  <a:lnTo>
                    <a:pt x="48047" y="22005"/>
                  </a:lnTo>
                  <a:lnTo>
                    <a:pt x="47643" y="19784"/>
                  </a:lnTo>
                  <a:lnTo>
                    <a:pt x="47240" y="17967"/>
                  </a:lnTo>
                  <a:lnTo>
                    <a:pt x="46634" y="16150"/>
                  </a:lnTo>
                  <a:lnTo>
                    <a:pt x="46028" y="14334"/>
                  </a:lnTo>
                  <a:lnTo>
                    <a:pt x="45221" y="12719"/>
                  </a:lnTo>
                  <a:lnTo>
                    <a:pt x="44413" y="11305"/>
                  </a:lnTo>
                  <a:lnTo>
                    <a:pt x="43404" y="9892"/>
                  </a:lnTo>
                  <a:lnTo>
                    <a:pt x="42395" y="8681"/>
                  </a:lnTo>
                  <a:lnTo>
                    <a:pt x="40174" y="6662"/>
                  </a:lnTo>
                  <a:lnTo>
                    <a:pt x="37751" y="4845"/>
                  </a:lnTo>
                  <a:lnTo>
                    <a:pt x="35127" y="3432"/>
                  </a:lnTo>
                  <a:lnTo>
                    <a:pt x="32704" y="2221"/>
                  </a:lnTo>
                  <a:lnTo>
                    <a:pt x="30484" y="1413"/>
                  </a:lnTo>
                  <a:lnTo>
                    <a:pt x="28465" y="808"/>
                  </a:lnTo>
                  <a:lnTo>
                    <a:pt x="25235" y="202"/>
                  </a:lnTo>
                  <a:lnTo>
                    <a:pt x="240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4158113" y="3956671"/>
              <a:ext cx="775413" cy="775395"/>
            </a:xfrm>
            <a:custGeom>
              <a:rect b="b" l="l" r="r" t="t"/>
              <a:pathLst>
                <a:path extrusionOk="0" h="41789" w="41790">
                  <a:moveTo>
                    <a:pt x="18775" y="0"/>
                  </a:moveTo>
                  <a:lnTo>
                    <a:pt x="16757" y="404"/>
                  </a:lnTo>
                  <a:lnTo>
                    <a:pt x="14738" y="1010"/>
                  </a:lnTo>
                  <a:lnTo>
                    <a:pt x="12921" y="1615"/>
                  </a:lnTo>
                  <a:lnTo>
                    <a:pt x="11104" y="2423"/>
                  </a:lnTo>
                  <a:lnTo>
                    <a:pt x="9287" y="3634"/>
                  </a:lnTo>
                  <a:lnTo>
                    <a:pt x="7672" y="4845"/>
                  </a:lnTo>
                  <a:lnTo>
                    <a:pt x="6259" y="6056"/>
                  </a:lnTo>
                  <a:lnTo>
                    <a:pt x="4846" y="7672"/>
                  </a:lnTo>
                  <a:lnTo>
                    <a:pt x="3634" y="9287"/>
                  </a:lnTo>
                  <a:lnTo>
                    <a:pt x="2625" y="10902"/>
                  </a:lnTo>
                  <a:lnTo>
                    <a:pt x="1818" y="12718"/>
                  </a:lnTo>
                  <a:lnTo>
                    <a:pt x="1010" y="14737"/>
                  </a:lnTo>
                  <a:lnTo>
                    <a:pt x="606" y="16756"/>
                  </a:lnTo>
                  <a:lnTo>
                    <a:pt x="203" y="18775"/>
                  </a:lnTo>
                  <a:lnTo>
                    <a:pt x="1" y="20794"/>
                  </a:lnTo>
                  <a:lnTo>
                    <a:pt x="203" y="23014"/>
                  </a:lnTo>
                  <a:lnTo>
                    <a:pt x="606" y="25033"/>
                  </a:lnTo>
                  <a:lnTo>
                    <a:pt x="1010" y="27052"/>
                  </a:lnTo>
                  <a:lnTo>
                    <a:pt x="1818" y="29071"/>
                  </a:lnTo>
                  <a:lnTo>
                    <a:pt x="2625" y="30888"/>
                  </a:lnTo>
                  <a:lnTo>
                    <a:pt x="3634" y="32503"/>
                  </a:lnTo>
                  <a:lnTo>
                    <a:pt x="4846" y="34118"/>
                  </a:lnTo>
                  <a:lnTo>
                    <a:pt x="6259" y="35733"/>
                  </a:lnTo>
                  <a:lnTo>
                    <a:pt x="7672" y="36944"/>
                  </a:lnTo>
                  <a:lnTo>
                    <a:pt x="9287" y="38155"/>
                  </a:lnTo>
                  <a:lnTo>
                    <a:pt x="11104" y="39165"/>
                  </a:lnTo>
                  <a:lnTo>
                    <a:pt x="12921" y="40174"/>
                  </a:lnTo>
                  <a:lnTo>
                    <a:pt x="14738" y="40780"/>
                  </a:lnTo>
                  <a:lnTo>
                    <a:pt x="16757" y="41385"/>
                  </a:lnTo>
                  <a:lnTo>
                    <a:pt x="18775" y="41587"/>
                  </a:lnTo>
                  <a:lnTo>
                    <a:pt x="20996" y="41789"/>
                  </a:lnTo>
                  <a:lnTo>
                    <a:pt x="23217" y="41587"/>
                  </a:lnTo>
                  <a:lnTo>
                    <a:pt x="25235" y="41385"/>
                  </a:lnTo>
                  <a:lnTo>
                    <a:pt x="27254" y="40780"/>
                  </a:lnTo>
                  <a:lnTo>
                    <a:pt x="29071" y="40174"/>
                  </a:lnTo>
                  <a:lnTo>
                    <a:pt x="30888" y="39165"/>
                  </a:lnTo>
                  <a:lnTo>
                    <a:pt x="32705" y="38155"/>
                  </a:lnTo>
                  <a:lnTo>
                    <a:pt x="34320" y="36944"/>
                  </a:lnTo>
                  <a:lnTo>
                    <a:pt x="35733" y="35733"/>
                  </a:lnTo>
                  <a:lnTo>
                    <a:pt x="37146" y="34118"/>
                  </a:lnTo>
                  <a:lnTo>
                    <a:pt x="38358" y="32503"/>
                  </a:lnTo>
                  <a:lnTo>
                    <a:pt x="39367" y="30888"/>
                  </a:lnTo>
                  <a:lnTo>
                    <a:pt x="40174" y="29071"/>
                  </a:lnTo>
                  <a:lnTo>
                    <a:pt x="40982" y="27052"/>
                  </a:lnTo>
                  <a:lnTo>
                    <a:pt x="41386" y="25033"/>
                  </a:lnTo>
                  <a:lnTo>
                    <a:pt x="41789" y="23014"/>
                  </a:lnTo>
                  <a:lnTo>
                    <a:pt x="41789" y="20794"/>
                  </a:lnTo>
                  <a:lnTo>
                    <a:pt x="41789" y="18775"/>
                  </a:lnTo>
                  <a:lnTo>
                    <a:pt x="41386" y="16756"/>
                  </a:lnTo>
                  <a:lnTo>
                    <a:pt x="40982" y="14737"/>
                  </a:lnTo>
                  <a:lnTo>
                    <a:pt x="40174" y="12718"/>
                  </a:lnTo>
                  <a:lnTo>
                    <a:pt x="39367" y="10902"/>
                  </a:lnTo>
                  <a:lnTo>
                    <a:pt x="38358" y="9287"/>
                  </a:lnTo>
                  <a:lnTo>
                    <a:pt x="37146" y="7672"/>
                  </a:lnTo>
                  <a:lnTo>
                    <a:pt x="35733" y="6056"/>
                  </a:lnTo>
                  <a:lnTo>
                    <a:pt x="34320" y="4845"/>
                  </a:lnTo>
                  <a:lnTo>
                    <a:pt x="32705" y="3634"/>
                  </a:lnTo>
                  <a:lnTo>
                    <a:pt x="30888" y="2423"/>
                  </a:lnTo>
                  <a:lnTo>
                    <a:pt x="29071" y="1615"/>
                  </a:lnTo>
                  <a:lnTo>
                    <a:pt x="27254" y="1010"/>
                  </a:lnTo>
                  <a:lnTo>
                    <a:pt x="25235" y="404"/>
                  </a:lnTo>
                  <a:lnTo>
                    <a:pt x="23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4315442" y="4110253"/>
              <a:ext cx="464506" cy="468235"/>
            </a:xfrm>
            <a:custGeom>
              <a:rect b="b" l="l" r="r" t="t"/>
              <a:pathLst>
                <a:path extrusionOk="0" h="25235" w="25034">
                  <a:moveTo>
                    <a:pt x="12517" y="0"/>
                  </a:moveTo>
                  <a:lnTo>
                    <a:pt x="11306" y="202"/>
                  </a:lnTo>
                  <a:lnTo>
                    <a:pt x="9893" y="404"/>
                  </a:lnTo>
                  <a:lnTo>
                    <a:pt x="8681" y="606"/>
                  </a:lnTo>
                  <a:lnTo>
                    <a:pt x="7672" y="1010"/>
                  </a:lnTo>
                  <a:lnTo>
                    <a:pt x="5451" y="2221"/>
                  </a:lnTo>
                  <a:lnTo>
                    <a:pt x="3634" y="3634"/>
                  </a:lnTo>
                  <a:lnTo>
                    <a:pt x="2019" y="5653"/>
                  </a:lnTo>
                  <a:lnTo>
                    <a:pt x="1010" y="7672"/>
                  </a:lnTo>
                  <a:lnTo>
                    <a:pt x="606" y="8883"/>
                  </a:lnTo>
                  <a:lnTo>
                    <a:pt x="202" y="10094"/>
                  </a:lnTo>
                  <a:lnTo>
                    <a:pt x="1" y="11305"/>
                  </a:lnTo>
                  <a:lnTo>
                    <a:pt x="1" y="12517"/>
                  </a:lnTo>
                  <a:lnTo>
                    <a:pt x="1" y="13930"/>
                  </a:lnTo>
                  <a:lnTo>
                    <a:pt x="202" y="15141"/>
                  </a:lnTo>
                  <a:lnTo>
                    <a:pt x="606" y="16352"/>
                  </a:lnTo>
                  <a:lnTo>
                    <a:pt x="1010" y="17564"/>
                  </a:lnTo>
                  <a:lnTo>
                    <a:pt x="2019" y="19582"/>
                  </a:lnTo>
                  <a:lnTo>
                    <a:pt x="3634" y="21399"/>
                  </a:lnTo>
                  <a:lnTo>
                    <a:pt x="5451" y="23014"/>
                  </a:lnTo>
                  <a:lnTo>
                    <a:pt x="7672" y="24226"/>
                  </a:lnTo>
                  <a:lnTo>
                    <a:pt x="8681" y="24629"/>
                  </a:lnTo>
                  <a:lnTo>
                    <a:pt x="9893" y="24831"/>
                  </a:lnTo>
                  <a:lnTo>
                    <a:pt x="11306" y="25033"/>
                  </a:lnTo>
                  <a:lnTo>
                    <a:pt x="12517" y="25235"/>
                  </a:lnTo>
                  <a:lnTo>
                    <a:pt x="13728" y="25033"/>
                  </a:lnTo>
                  <a:lnTo>
                    <a:pt x="14940" y="24831"/>
                  </a:lnTo>
                  <a:lnTo>
                    <a:pt x="16151" y="24629"/>
                  </a:lnTo>
                  <a:lnTo>
                    <a:pt x="17362" y="24226"/>
                  </a:lnTo>
                  <a:lnTo>
                    <a:pt x="19583" y="23014"/>
                  </a:lnTo>
                  <a:lnTo>
                    <a:pt x="21400" y="21399"/>
                  </a:lnTo>
                  <a:lnTo>
                    <a:pt x="22813" y="19582"/>
                  </a:lnTo>
                  <a:lnTo>
                    <a:pt x="24024" y="17564"/>
                  </a:lnTo>
                  <a:lnTo>
                    <a:pt x="24428" y="16352"/>
                  </a:lnTo>
                  <a:lnTo>
                    <a:pt x="24832" y="15141"/>
                  </a:lnTo>
                  <a:lnTo>
                    <a:pt x="25033" y="13930"/>
                  </a:lnTo>
                  <a:lnTo>
                    <a:pt x="25033" y="12517"/>
                  </a:lnTo>
                  <a:lnTo>
                    <a:pt x="25033" y="11305"/>
                  </a:lnTo>
                  <a:lnTo>
                    <a:pt x="24832" y="10094"/>
                  </a:lnTo>
                  <a:lnTo>
                    <a:pt x="24428" y="8883"/>
                  </a:lnTo>
                  <a:lnTo>
                    <a:pt x="24024" y="7672"/>
                  </a:lnTo>
                  <a:lnTo>
                    <a:pt x="22813" y="5653"/>
                  </a:lnTo>
                  <a:lnTo>
                    <a:pt x="21400" y="3634"/>
                  </a:lnTo>
                  <a:lnTo>
                    <a:pt x="19583" y="2221"/>
                  </a:lnTo>
                  <a:lnTo>
                    <a:pt x="17362" y="1010"/>
                  </a:lnTo>
                  <a:lnTo>
                    <a:pt x="16151" y="606"/>
                  </a:lnTo>
                  <a:lnTo>
                    <a:pt x="14940" y="404"/>
                  </a:lnTo>
                  <a:lnTo>
                    <a:pt x="13728" y="202"/>
                  </a:lnTo>
                  <a:lnTo>
                    <a:pt x="1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4517711" y="4312523"/>
              <a:ext cx="59951" cy="63699"/>
            </a:xfrm>
            <a:custGeom>
              <a:rect b="b" l="l" r="r" t="t"/>
              <a:pathLst>
                <a:path extrusionOk="0" h="3433" w="3231">
                  <a:moveTo>
                    <a:pt x="1616" y="1"/>
                  </a:moveTo>
                  <a:lnTo>
                    <a:pt x="1010" y="202"/>
                  </a:lnTo>
                  <a:lnTo>
                    <a:pt x="405" y="606"/>
                  </a:lnTo>
                  <a:lnTo>
                    <a:pt x="1" y="1010"/>
                  </a:lnTo>
                  <a:lnTo>
                    <a:pt x="1" y="1616"/>
                  </a:lnTo>
                  <a:lnTo>
                    <a:pt x="1" y="2423"/>
                  </a:lnTo>
                  <a:lnTo>
                    <a:pt x="405" y="2827"/>
                  </a:lnTo>
                  <a:lnTo>
                    <a:pt x="1010" y="3231"/>
                  </a:lnTo>
                  <a:lnTo>
                    <a:pt x="1616" y="3433"/>
                  </a:lnTo>
                  <a:lnTo>
                    <a:pt x="2222" y="3231"/>
                  </a:lnTo>
                  <a:lnTo>
                    <a:pt x="2827" y="2827"/>
                  </a:lnTo>
                  <a:lnTo>
                    <a:pt x="3231" y="2423"/>
                  </a:lnTo>
                  <a:lnTo>
                    <a:pt x="3231" y="1616"/>
                  </a:lnTo>
                  <a:lnTo>
                    <a:pt x="3231" y="1010"/>
                  </a:lnTo>
                  <a:lnTo>
                    <a:pt x="2827" y="606"/>
                  </a:lnTo>
                  <a:lnTo>
                    <a:pt x="2222" y="202"/>
                  </a:lnTo>
                  <a:lnTo>
                    <a:pt x="16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4424082" y="4409919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5047" y="0"/>
                  </a:moveTo>
                  <a:lnTo>
                    <a:pt x="0" y="4644"/>
                  </a:lnTo>
                  <a:lnTo>
                    <a:pt x="1009" y="5451"/>
                  </a:lnTo>
                  <a:lnTo>
                    <a:pt x="2019" y="6057"/>
                  </a:lnTo>
                  <a:lnTo>
                    <a:pt x="3230" y="6461"/>
                  </a:lnTo>
                  <a:lnTo>
                    <a:pt x="4239" y="6662"/>
                  </a:lnTo>
                  <a:lnTo>
                    <a:pt x="5854" y="6662"/>
                  </a:lnTo>
                  <a:lnTo>
                    <a:pt x="6460" y="6461"/>
                  </a:lnTo>
                  <a:lnTo>
                    <a:pt x="5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4349156" y="4316271"/>
              <a:ext cx="123632" cy="123632"/>
            </a:xfrm>
            <a:custGeom>
              <a:rect b="b" l="l" r="r" t="t"/>
              <a:pathLst>
                <a:path extrusionOk="0" h="6663" w="6663">
                  <a:moveTo>
                    <a:pt x="202" y="0"/>
                  </a:moveTo>
                  <a:lnTo>
                    <a:pt x="0" y="1414"/>
                  </a:lnTo>
                  <a:lnTo>
                    <a:pt x="0" y="2625"/>
                  </a:lnTo>
                  <a:lnTo>
                    <a:pt x="202" y="3634"/>
                  </a:lnTo>
                  <a:lnTo>
                    <a:pt x="606" y="4644"/>
                  </a:lnTo>
                  <a:lnTo>
                    <a:pt x="1414" y="6057"/>
                  </a:lnTo>
                  <a:lnTo>
                    <a:pt x="2019" y="6662"/>
                  </a:lnTo>
                  <a:lnTo>
                    <a:pt x="6662" y="181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4382871" y="4162690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4644" y="0"/>
                  </a:moveTo>
                  <a:lnTo>
                    <a:pt x="3432" y="606"/>
                  </a:lnTo>
                  <a:lnTo>
                    <a:pt x="2423" y="1212"/>
                  </a:lnTo>
                  <a:lnTo>
                    <a:pt x="1615" y="2019"/>
                  </a:lnTo>
                  <a:lnTo>
                    <a:pt x="1010" y="2827"/>
                  </a:lnTo>
                  <a:lnTo>
                    <a:pt x="202" y="4240"/>
                  </a:lnTo>
                  <a:lnTo>
                    <a:pt x="0" y="4846"/>
                  </a:lnTo>
                  <a:lnTo>
                    <a:pt x="6460" y="6662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4540200" y="4151445"/>
              <a:ext cx="123632" cy="123632"/>
            </a:xfrm>
            <a:custGeom>
              <a:rect b="b" l="l" r="r" t="t"/>
              <a:pathLst>
                <a:path extrusionOk="0" h="6663" w="6663">
                  <a:moveTo>
                    <a:pt x="2423" y="1"/>
                  </a:moveTo>
                  <a:lnTo>
                    <a:pt x="606" y="203"/>
                  </a:lnTo>
                  <a:lnTo>
                    <a:pt x="0" y="203"/>
                  </a:lnTo>
                  <a:lnTo>
                    <a:pt x="1817" y="6663"/>
                  </a:lnTo>
                  <a:lnTo>
                    <a:pt x="6662" y="1818"/>
                  </a:lnTo>
                  <a:lnTo>
                    <a:pt x="5451" y="1010"/>
                  </a:lnTo>
                  <a:lnTo>
                    <a:pt x="4442" y="405"/>
                  </a:lnTo>
                  <a:lnTo>
                    <a:pt x="3432" y="203"/>
                  </a:lnTo>
                  <a:lnTo>
                    <a:pt x="24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4618855" y="4241345"/>
              <a:ext cx="127380" cy="119902"/>
            </a:xfrm>
            <a:custGeom>
              <a:rect b="b" l="l" r="r" t="t"/>
              <a:pathLst>
                <a:path extrusionOk="0" h="6462" w="6865">
                  <a:moveTo>
                    <a:pt x="4644" y="1"/>
                  </a:moveTo>
                  <a:lnTo>
                    <a:pt x="1" y="4846"/>
                  </a:lnTo>
                  <a:lnTo>
                    <a:pt x="6663" y="6461"/>
                  </a:lnTo>
                  <a:lnTo>
                    <a:pt x="6865" y="5048"/>
                  </a:lnTo>
                  <a:lnTo>
                    <a:pt x="6865" y="3837"/>
                  </a:lnTo>
                  <a:lnTo>
                    <a:pt x="6461" y="2827"/>
                  </a:lnTo>
                  <a:lnTo>
                    <a:pt x="6057" y="1818"/>
                  </a:lnTo>
                  <a:lnTo>
                    <a:pt x="5048" y="405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4596385" y="4398675"/>
              <a:ext cx="119884" cy="119884"/>
            </a:xfrm>
            <a:custGeom>
              <a:rect b="b" l="l" r="r" t="t"/>
              <a:pathLst>
                <a:path extrusionOk="0" h="6461" w="6461">
                  <a:moveTo>
                    <a:pt x="0" y="1"/>
                  </a:moveTo>
                  <a:lnTo>
                    <a:pt x="2019" y="6461"/>
                  </a:lnTo>
                  <a:lnTo>
                    <a:pt x="3230" y="6057"/>
                  </a:lnTo>
                  <a:lnTo>
                    <a:pt x="4240" y="5250"/>
                  </a:lnTo>
                  <a:lnTo>
                    <a:pt x="5047" y="4442"/>
                  </a:lnTo>
                  <a:lnTo>
                    <a:pt x="5653" y="3635"/>
                  </a:lnTo>
                  <a:lnTo>
                    <a:pt x="6259" y="2020"/>
                  </a:lnTo>
                  <a:lnTo>
                    <a:pt x="6460" y="1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1056531" y="3956671"/>
              <a:ext cx="775413" cy="775395"/>
            </a:xfrm>
            <a:custGeom>
              <a:rect b="b" l="l" r="r" t="t"/>
              <a:pathLst>
                <a:path extrusionOk="0" h="41789" w="41790">
                  <a:moveTo>
                    <a:pt x="18775" y="0"/>
                  </a:moveTo>
                  <a:lnTo>
                    <a:pt x="16756" y="404"/>
                  </a:lnTo>
                  <a:lnTo>
                    <a:pt x="14738" y="1010"/>
                  </a:lnTo>
                  <a:lnTo>
                    <a:pt x="12719" y="1615"/>
                  </a:lnTo>
                  <a:lnTo>
                    <a:pt x="10902" y="2423"/>
                  </a:lnTo>
                  <a:lnTo>
                    <a:pt x="9287" y="3634"/>
                  </a:lnTo>
                  <a:lnTo>
                    <a:pt x="7672" y="4845"/>
                  </a:lnTo>
                  <a:lnTo>
                    <a:pt x="6259" y="6056"/>
                  </a:lnTo>
                  <a:lnTo>
                    <a:pt x="4846" y="7672"/>
                  </a:lnTo>
                  <a:lnTo>
                    <a:pt x="3634" y="9287"/>
                  </a:lnTo>
                  <a:lnTo>
                    <a:pt x="2625" y="10902"/>
                  </a:lnTo>
                  <a:lnTo>
                    <a:pt x="1616" y="12718"/>
                  </a:lnTo>
                  <a:lnTo>
                    <a:pt x="1010" y="14737"/>
                  </a:lnTo>
                  <a:lnTo>
                    <a:pt x="404" y="16756"/>
                  </a:lnTo>
                  <a:lnTo>
                    <a:pt x="202" y="18775"/>
                  </a:lnTo>
                  <a:lnTo>
                    <a:pt x="1" y="20794"/>
                  </a:lnTo>
                  <a:lnTo>
                    <a:pt x="202" y="23014"/>
                  </a:lnTo>
                  <a:lnTo>
                    <a:pt x="404" y="25033"/>
                  </a:lnTo>
                  <a:lnTo>
                    <a:pt x="1010" y="27052"/>
                  </a:lnTo>
                  <a:lnTo>
                    <a:pt x="1616" y="29071"/>
                  </a:lnTo>
                  <a:lnTo>
                    <a:pt x="2625" y="30888"/>
                  </a:lnTo>
                  <a:lnTo>
                    <a:pt x="3634" y="32503"/>
                  </a:lnTo>
                  <a:lnTo>
                    <a:pt x="4846" y="34118"/>
                  </a:lnTo>
                  <a:lnTo>
                    <a:pt x="6259" y="35733"/>
                  </a:lnTo>
                  <a:lnTo>
                    <a:pt x="7672" y="36944"/>
                  </a:lnTo>
                  <a:lnTo>
                    <a:pt x="9287" y="38155"/>
                  </a:lnTo>
                  <a:lnTo>
                    <a:pt x="10902" y="39165"/>
                  </a:lnTo>
                  <a:lnTo>
                    <a:pt x="12719" y="40174"/>
                  </a:lnTo>
                  <a:lnTo>
                    <a:pt x="14738" y="40780"/>
                  </a:lnTo>
                  <a:lnTo>
                    <a:pt x="16756" y="41385"/>
                  </a:lnTo>
                  <a:lnTo>
                    <a:pt x="18775" y="41587"/>
                  </a:lnTo>
                  <a:lnTo>
                    <a:pt x="20996" y="41789"/>
                  </a:lnTo>
                  <a:lnTo>
                    <a:pt x="23015" y="41587"/>
                  </a:lnTo>
                  <a:lnTo>
                    <a:pt x="25235" y="41385"/>
                  </a:lnTo>
                  <a:lnTo>
                    <a:pt x="27254" y="40780"/>
                  </a:lnTo>
                  <a:lnTo>
                    <a:pt x="29071" y="40174"/>
                  </a:lnTo>
                  <a:lnTo>
                    <a:pt x="30888" y="39165"/>
                  </a:lnTo>
                  <a:lnTo>
                    <a:pt x="32705" y="38155"/>
                  </a:lnTo>
                  <a:lnTo>
                    <a:pt x="34320" y="36944"/>
                  </a:lnTo>
                  <a:lnTo>
                    <a:pt x="35733" y="35733"/>
                  </a:lnTo>
                  <a:lnTo>
                    <a:pt x="37146" y="34118"/>
                  </a:lnTo>
                  <a:lnTo>
                    <a:pt x="38357" y="32503"/>
                  </a:lnTo>
                  <a:lnTo>
                    <a:pt x="39367" y="30888"/>
                  </a:lnTo>
                  <a:lnTo>
                    <a:pt x="40174" y="29071"/>
                  </a:lnTo>
                  <a:lnTo>
                    <a:pt x="40982" y="27052"/>
                  </a:lnTo>
                  <a:lnTo>
                    <a:pt x="41386" y="25033"/>
                  </a:lnTo>
                  <a:lnTo>
                    <a:pt x="41789" y="23014"/>
                  </a:lnTo>
                  <a:lnTo>
                    <a:pt x="41789" y="20794"/>
                  </a:lnTo>
                  <a:lnTo>
                    <a:pt x="41789" y="18775"/>
                  </a:lnTo>
                  <a:lnTo>
                    <a:pt x="41386" y="16756"/>
                  </a:lnTo>
                  <a:lnTo>
                    <a:pt x="40982" y="14737"/>
                  </a:lnTo>
                  <a:lnTo>
                    <a:pt x="40174" y="12718"/>
                  </a:lnTo>
                  <a:lnTo>
                    <a:pt x="39367" y="10902"/>
                  </a:lnTo>
                  <a:lnTo>
                    <a:pt x="38357" y="9287"/>
                  </a:lnTo>
                  <a:lnTo>
                    <a:pt x="37146" y="7672"/>
                  </a:lnTo>
                  <a:lnTo>
                    <a:pt x="35733" y="6056"/>
                  </a:lnTo>
                  <a:lnTo>
                    <a:pt x="34320" y="4845"/>
                  </a:lnTo>
                  <a:lnTo>
                    <a:pt x="32705" y="3634"/>
                  </a:lnTo>
                  <a:lnTo>
                    <a:pt x="30888" y="2423"/>
                  </a:lnTo>
                  <a:lnTo>
                    <a:pt x="29071" y="1615"/>
                  </a:lnTo>
                  <a:lnTo>
                    <a:pt x="27254" y="1010"/>
                  </a:lnTo>
                  <a:lnTo>
                    <a:pt x="25235" y="404"/>
                  </a:lnTo>
                  <a:lnTo>
                    <a:pt x="230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1213859" y="4110253"/>
              <a:ext cx="464506" cy="468235"/>
            </a:xfrm>
            <a:custGeom>
              <a:rect b="b" l="l" r="r" t="t"/>
              <a:pathLst>
                <a:path extrusionOk="0" h="25235" w="25034">
                  <a:moveTo>
                    <a:pt x="12517" y="0"/>
                  </a:moveTo>
                  <a:lnTo>
                    <a:pt x="11104" y="202"/>
                  </a:lnTo>
                  <a:lnTo>
                    <a:pt x="9892" y="404"/>
                  </a:lnTo>
                  <a:lnTo>
                    <a:pt x="8681" y="606"/>
                  </a:lnTo>
                  <a:lnTo>
                    <a:pt x="7672" y="1010"/>
                  </a:lnTo>
                  <a:lnTo>
                    <a:pt x="5451" y="2221"/>
                  </a:lnTo>
                  <a:lnTo>
                    <a:pt x="3634" y="3634"/>
                  </a:lnTo>
                  <a:lnTo>
                    <a:pt x="2019" y="5653"/>
                  </a:lnTo>
                  <a:lnTo>
                    <a:pt x="1010" y="7672"/>
                  </a:lnTo>
                  <a:lnTo>
                    <a:pt x="404" y="8883"/>
                  </a:lnTo>
                  <a:lnTo>
                    <a:pt x="202" y="10094"/>
                  </a:lnTo>
                  <a:lnTo>
                    <a:pt x="0" y="11305"/>
                  </a:lnTo>
                  <a:lnTo>
                    <a:pt x="0" y="12517"/>
                  </a:lnTo>
                  <a:lnTo>
                    <a:pt x="0" y="13930"/>
                  </a:lnTo>
                  <a:lnTo>
                    <a:pt x="202" y="15141"/>
                  </a:lnTo>
                  <a:lnTo>
                    <a:pt x="404" y="16352"/>
                  </a:lnTo>
                  <a:lnTo>
                    <a:pt x="1010" y="17564"/>
                  </a:lnTo>
                  <a:lnTo>
                    <a:pt x="2019" y="19582"/>
                  </a:lnTo>
                  <a:lnTo>
                    <a:pt x="3634" y="21399"/>
                  </a:lnTo>
                  <a:lnTo>
                    <a:pt x="5451" y="23014"/>
                  </a:lnTo>
                  <a:lnTo>
                    <a:pt x="7672" y="24226"/>
                  </a:lnTo>
                  <a:lnTo>
                    <a:pt x="8681" y="24629"/>
                  </a:lnTo>
                  <a:lnTo>
                    <a:pt x="9892" y="24831"/>
                  </a:lnTo>
                  <a:lnTo>
                    <a:pt x="11104" y="25033"/>
                  </a:lnTo>
                  <a:lnTo>
                    <a:pt x="12517" y="25235"/>
                  </a:lnTo>
                  <a:lnTo>
                    <a:pt x="13728" y="25033"/>
                  </a:lnTo>
                  <a:lnTo>
                    <a:pt x="14939" y="24831"/>
                  </a:lnTo>
                  <a:lnTo>
                    <a:pt x="16151" y="24629"/>
                  </a:lnTo>
                  <a:lnTo>
                    <a:pt x="17362" y="24226"/>
                  </a:lnTo>
                  <a:lnTo>
                    <a:pt x="19381" y="23014"/>
                  </a:lnTo>
                  <a:lnTo>
                    <a:pt x="21399" y="21399"/>
                  </a:lnTo>
                  <a:lnTo>
                    <a:pt x="22813" y="19582"/>
                  </a:lnTo>
                  <a:lnTo>
                    <a:pt x="24024" y="17564"/>
                  </a:lnTo>
                  <a:lnTo>
                    <a:pt x="24428" y="16352"/>
                  </a:lnTo>
                  <a:lnTo>
                    <a:pt x="24831" y="15141"/>
                  </a:lnTo>
                  <a:lnTo>
                    <a:pt x="25033" y="13930"/>
                  </a:lnTo>
                  <a:lnTo>
                    <a:pt x="25033" y="12517"/>
                  </a:lnTo>
                  <a:lnTo>
                    <a:pt x="25033" y="11305"/>
                  </a:lnTo>
                  <a:lnTo>
                    <a:pt x="24831" y="10094"/>
                  </a:lnTo>
                  <a:lnTo>
                    <a:pt x="24428" y="8883"/>
                  </a:lnTo>
                  <a:lnTo>
                    <a:pt x="24024" y="7672"/>
                  </a:lnTo>
                  <a:lnTo>
                    <a:pt x="22813" y="5653"/>
                  </a:lnTo>
                  <a:lnTo>
                    <a:pt x="21399" y="3634"/>
                  </a:lnTo>
                  <a:lnTo>
                    <a:pt x="19381" y="2221"/>
                  </a:lnTo>
                  <a:lnTo>
                    <a:pt x="17362" y="1010"/>
                  </a:lnTo>
                  <a:lnTo>
                    <a:pt x="16151" y="606"/>
                  </a:lnTo>
                  <a:lnTo>
                    <a:pt x="14939" y="404"/>
                  </a:lnTo>
                  <a:lnTo>
                    <a:pt x="13728" y="202"/>
                  </a:lnTo>
                  <a:lnTo>
                    <a:pt x="1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1412381" y="4312523"/>
              <a:ext cx="63699" cy="63699"/>
            </a:xfrm>
            <a:custGeom>
              <a:rect b="b" l="l" r="r" t="t"/>
              <a:pathLst>
                <a:path extrusionOk="0" h="3433" w="3433">
                  <a:moveTo>
                    <a:pt x="1818" y="1"/>
                  </a:moveTo>
                  <a:lnTo>
                    <a:pt x="1212" y="202"/>
                  </a:lnTo>
                  <a:lnTo>
                    <a:pt x="607" y="606"/>
                  </a:lnTo>
                  <a:lnTo>
                    <a:pt x="203" y="1010"/>
                  </a:lnTo>
                  <a:lnTo>
                    <a:pt x="1" y="1616"/>
                  </a:lnTo>
                  <a:lnTo>
                    <a:pt x="203" y="2423"/>
                  </a:lnTo>
                  <a:lnTo>
                    <a:pt x="607" y="2827"/>
                  </a:lnTo>
                  <a:lnTo>
                    <a:pt x="1212" y="3231"/>
                  </a:lnTo>
                  <a:lnTo>
                    <a:pt x="1818" y="3433"/>
                  </a:lnTo>
                  <a:lnTo>
                    <a:pt x="2423" y="3231"/>
                  </a:lnTo>
                  <a:lnTo>
                    <a:pt x="3029" y="2827"/>
                  </a:lnTo>
                  <a:lnTo>
                    <a:pt x="3231" y="2423"/>
                  </a:lnTo>
                  <a:lnTo>
                    <a:pt x="3433" y="1616"/>
                  </a:lnTo>
                  <a:lnTo>
                    <a:pt x="3231" y="1010"/>
                  </a:lnTo>
                  <a:lnTo>
                    <a:pt x="3029" y="606"/>
                  </a:lnTo>
                  <a:lnTo>
                    <a:pt x="2423" y="202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1322481" y="4409919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4846" y="0"/>
                  </a:moveTo>
                  <a:lnTo>
                    <a:pt x="1" y="4644"/>
                  </a:lnTo>
                  <a:lnTo>
                    <a:pt x="1010" y="5451"/>
                  </a:lnTo>
                  <a:lnTo>
                    <a:pt x="2020" y="6057"/>
                  </a:lnTo>
                  <a:lnTo>
                    <a:pt x="3029" y="6461"/>
                  </a:lnTo>
                  <a:lnTo>
                    <a:pt x="4038" y="6662"/>
                  </a:lnTo>
                  <a:lnTo>
                    <a:pt x="5855" y="6662"/>
                  </a:lnTo>
                  <a:lnTo>
                    <a:pt x="6461" y="6461"/>
                  </a:lnTo>
                  <a:lnTo>
                    <a:pt x="4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1247574" y="4316271"/>
              <a:ext cx="123632" cy="123632"/>
            </a:xfrm>
            <a:custGeom>
              <a:rect b="b" l="l" r="r" t="t"/>
              <a:pathLst>
                <a:path extrusionOk="0" h="6663" w="6663">
                  <a:moveTo>
                    <a:pt x="202" y="0"/>
                  </a:moveTo>
                  <a:lnTo>
                    <a:pt x="0" y="1414"/>
                  </a:lnTo>
                  <a:lnTo>
                    <a:pt x="0" y="2625"/>
                  </a:lnTo>
                  <a:lnTo>
                    <a:pt x="202" y="3634"/>
                  </a:lnTo>
                  <a:lnTo>
                    <a:pt x="606" y="4644"/>
                  </a:lnTo>
                  <a:lnTo>
                    <a:pt x="1413" y="6057"/>
                  </a:lnTo>
                  <a:lnTo>
                    <a:pt x="1817" y="6662"/>
                  </a:lnTo>
                  <a:lnTo>
                    <a:pt x="6662" y="181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1281289" y="4162690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4643" y="0"/>
                  </a:moveTo>
                  <a:lnTo>
                    <a:pt x="3432" y="606"/>
                  </a:lnTo>
                  <a:lnTo>
                    <a:pt x="2423" y="1212"/>
                  </a:lnTo>
                  <a:lnTo>
                    <a:pt x="1615" y="2019"/>
                  </a:lnTo>
                  <a:lnTo>
                    <a:pt x="1010" y="2827"/>
                  </a:lnTo>
                  <a:lnTo>
                    <a:pt x="202" y="4240"/>
                  </a:lnTo>
                  <a:lnTo>
                    <a:pt x="0" y="4846"/>
                  </a:lnTo>
                  <a:lnTo>
                    <a:pt x="6460" y="6662"/>
                  </a:lnTo>
                  <a:lnTo>
                    <a:pt x="4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1438618" y="4151445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2221" y="1"/>
                  </a:moveTo>
                  <a:lnTo>
                    <a:pt x="606" y="203"/>
                  </a:lnTo>
                  <a:lnTo>
                    <a:pt x="0" y="203"/>
                  </a:lnTo>
                  <a:lnTo>
                    <a:pt x="1817" y="6663"/>
                  </a:lnTo>
                  <a:lnTo>
                    <a:pt x="6460" y="1818"/>
                  </a:lnTo>
                  <a:lnTo>
                    <a:pt x="5451" y="1010"/>
                  </a:lnTo>
                  <a:lnTo>
                    <a:pt x="4441" y="405"/>
                  </a:lnTo>
                  <a:lnTo>
                    <a:pt x="3432" y="203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1517273" y="4241345"/>
              <a:ext cx="127380" cy="119902"/>
            </a:xfrm>
            <a:custGeom>
              <a:rect b="b" l="l" r="r" t="t"/>
              <a:pathLst>
                <a:path extrusionOk="0" h="6462" w="6865">
                  <a:moveTo>
                    <a:pt x="4644" y="1"/>
                  </a:moveTo>
                  <a:lnTo>
                    <a:pt x="1" y="4846"/>
                  </a:lnTo>
                  <a:lnTo>
                    <a:pt x="6663" y="6461"/>
                  </a:lnTo>
                  <a:lnTo>
                    <a:pt x="6864" y="5048"/>
                  </a:lnTo>
                  <a:lnTo>
                    <a:pt x="6663" y="3837"/>
                  </a:lnTo>
                  <a:lnTo>
                    <a:pt x="6461" y="2827"/>
                  </a:lnTo>
                  <a:lnTo>
                    <a:pt x="6057" y="1818"/>
                  </a:lnTo>
                  <a:lnTo>
                    <a:pt x="5047" y="405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1491055" y="4398675"/>
              <a:ext cx="123632" cy="119884"/>
            </a:xfrm>
            <a:custGeom>
              <a:rect b="b" l="l" r="r" t="t"/>
              <a:pathLst>
                <a:path extrusionOk="0" h="6461" w="6663">
                  <a:moveTo>
                    <a:pt x="0" y="1"/>
                  </a:moveTo>
                  <a:lnTo>
                    <a:pt x="2221" y="6461"/>
                  </a:lnTo>
                  <a:lnTo>
                    <a:pt x="3432" y="6057"/>
                  </a:lnTo>
                  <a:lnTo>
                    <a:pt x="4442" y="5250"/>
                  </a:lnTo>
                  <a:lnTo>
                    <a:pt x="5249" y="4442"/>
                  </a:lnTo>
                  <a:lnTo>
                    <a:pt x="5855" y="3635"/>
                  </a:lnTo>
                  <a:lnTo>
                    <a:pt x="6460" y="2020"/>
                  </a:lnTo>
                  <a:lnTo>
                    <a:pt x="6662" y="1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457200" y="2937786"/>
              <a:ext cx="4858367" cy="1547060"/>
            </a:xfrm>
            <a:custGeom>
              <a:rect b="b" l="l" r="r" t="t"/>
              <a:pathLst>
                <a:path extrusionOk="0" h="83377" w="261836">
                  <a:moveTo>
                    <a:pt x="111841" y="0"/>
                  </a:moveTo>
                  <a:lnTo>
                    <a:pt x="107399" y="202"/>
                  </a:lnTo>
                  <a:lnTo>
                    <a:pt x="103765" y="404"/>
                  </a:lnTo>
                  <a:lnTo>
                    <a:pt x="101141" y="606"/>
                  </a:lnTo>
                  <a:lnTo>
                    <a:pt x="98920" y="1010"/>
                  </a:lnTo>
                  <a:lnTo>
                    <a:pt x="94681" y="1413"/>
                  </a:lnTo>
                  <a:lnTo>
                    <a:pt x="90643" y="2019"/>
                  </a:lnTo>
                  <a:lnTo>
                    <a:pt x="86606" y="2625"/>
                  </a:lnTo>
                  <a:lnTo>
                    <a:pt x="82972" y="3432"/>
                  </a:lnTo>
                  <a:lnTo>
                    <a:pt x="75906" y="5047"/>
                  </a:lnTo>
                  <a:lnTo>
                    <a:pt x="69446" y="7066"/>
                  </a:lnTo>
                  <a:lnTo>
                    <a:pt x="63592" y="9287"/>
                  </a:lnTo>
                  <a:lnTo>
                    <a:pt x="58141" y="11709"/>
                  </a:lnTo>
                  <a:lnTo>
                    <a:pt x="53296" y="14132"/>
                  </a:lnTo>
                  <a:lnTo>
                    <a:pt x="49056" y="16756"/>
                  </a:lnTo>
                  <a:lnTo>
                    <a:pt x="45423" y="19179"/>
                  </a:lnTo>
                  <a:lnTo>
                    <a:pt x="42193" y="21601"/>
                  </a:lnTo>
                  <a:lnTo>
                    <a:pt x="39568" y="23620"/>
                  </a:lnTo>
                  <a:lnTo>
                    <a:pt x="37347" y="25639"/>
                  </a:lnTo>
                  <a:lnTo>
                    <a:pt x="34521" y="28465"/>
                  </a:lnTo>
                  <a:lnTo>
                    <a:pt x="33714" y="29474"/>
                  </a:lnTo>
                  <a:lnTo>
                    <a:pt x="7066" y="29071"/>
                  </a:lnTo>
                  <a:lnTo>
                    <a:pt x="5653" y="29273"/>
                  </a:lnTo>
                  <a:lnTo>
                    <a:pt x="4441" y="29474"/>
                  </a:lnTo>
                  <a:lnTo>
                    <a:pt x="3230" y="30282"/>
                  </a:lnTo>
                  <a:lnTo>
                    <a:pt x="2221" y="31089"/>
                  </a:lnTo>
                  <a:lnTo>
                    <a:pt x="1211" y="32099"/>
                  </a:lnTo>
                  <a:lnTo>
                    <a:pt x="606" y="33310"/>
                  </a:lnTo>
                  <a:lnTo>
                    <a:pt x="202" y="34521"/>
                  </a:lnTo>
                  <a:lnTo>
                    <a:pt x="0" y="35935"/>
                  </a:lnTo>
                  <a:lnTo>
                    <a:pt x="0" y="72878"/>
                  </a:lnTo>
                  <a:lnTo>
                    <a:pt x="202" y="74291"/>
                  </a:lnTo>
                  <a:lnTo>
                    <a:pt x="606" y="75503"/>
                  </a:lnTo>
                  <a:lnTo>
                    <a:pt x="1211" y="76714"/>
                  </a:lnTo>
                  <a:lnTo>
                    <a:pt x="2019" y="77723"/>
                  </a:lnTo>
                  <a:lnTo>
                    <a:pt x="3028" y="78531"/>
                  </a:lnTo>
                  <a:lnTo>
                    <a:pt x="4038" y="79338"/>
                  </a:lnTo>
                  <a:lnTo>
                    <a:pt x="5249" y="79742"/>
                  </a:lnTo>
                  <a:lnTo>
                    <a:pt x="6662" y="79944"/>
                  </a:lnTo>
                  <a:lnTo>
                    <a:pt x="29272" y="80953"/>
                  </a:lnTo>
                  <a:lnTo>
                    <a:pt x="29272" y="78329"/>
                  </a:lnTo>
                  <a:lnTo>
                    <a:pt x="29474" y="75907"/>
                  </a:lnTo>
                  <a:lnTo>
                    <a:pt x="29878" y="73686"/>
                  </a:lnTo>
                  <a:lnTo>
                    <a:pt x="30282" y="71667"/>
                  </a:lnTo>
                  <a:lnTo>
                    <a:pt x="30685" y="69648"/>
                  </a:lnTo>
                  <a:lnTo>
                    <a:pt x="31493" y="68033"/>
                  </a:lnTo>
                  <a:lnTo>
                    <a:pt x="32099" y="66216"/>
                  </a:lnTo>
                  <a:lnTo>
                    <a:pt x="32906" y="64803"/>
                  </a:lnTo>
                  <a:lnTo>
                    <a:pt x="34723" y="61977"/>
                  </a:lnTo>
                  <a:lnTo>
                    <a:pt x="36742" y="59756"/>
                  </a:lnTo>
                  <a:lnTo>
                    <a:pt x="38962" y="57939"/>
                  </a:lnTo>
                  <a:lnTo>
                    <a:pt x="41183" y="56526"/>
                  </a:lnTo>
                  <a:lnTo>
                    <a:pt x="43404" y="55315"/>
                  </a:lnTo>
                  <a:lnTo>
                    <a:pt x="45624" y="54507"/>
                  </a:lnTo>
                  <a:lnTo>
                    <a:pt x="47643" y="53902"/>
                  </a:lnTo>
                  <a:lnTo>
                    <a:pt x="49460" y="53498"/>
                  </a:lnTo>
                  <a:lnTo>
                    <a:pt x="52286" y="53094"/>
                  </a:lnTo>
                  <a:lnTo>
                    <a:pt x="53296" y="52892"/>
                  </a:lnTo>
                  <a:lnTo>
                    <a:pt x="55718" y="53296"/>
                  </a:lnTo>
                  <a:lnTo>
                    <a:pt x="57939" y="53700"/>
                  </a:lnTo>
                  <a:lnTo>
                    <a:pt x="59958" y="54305"/>
                  </a:lnTo>
                  <a:lnTo>
                    <a:pt x="61775" y="55113"/>
                  </a:lnTo>
                  <a:lnTo>
                    <a:pt x="63592" y="55921"/>
                  </a:lnTo>
                  <a:lnTo>
                    <a:pt x="65207" y="56728"/>
                  </a:lnTo>
                  <a:lnTo>
                    <a:pt x="66620" y="57737"/>
                  </a:lnTo>
                  <a:lnTo>
                    <a:pt x="68033" y="58747"/>
                  </a:lnTo>
                  <a:lnTo>
                    <a:pt x="69244" y="59958"/>
                  </a:lnTo>
                  <a:lnTo>
                    <a:pt x="70254" y="61169"/>
                  </a:lnTo>
                  <a:lnTo>
                    <a:pt x="72071" y="63794"/>
                  </a:lnTo>
                  <a:lnTo>
                    <a:pt x="73484" y="66418"/>
                  </a:lnTo>
                  <a:lnTo>
                    <a:pt x="74695" y="69043"/>
                  </a:lnTo>
                  <a:lnTo>
                    <a:pt x="75301" y="71869"/>
                  </a:lnTo>
                  <a:lnTo>
                    <a:pt x="75906" y="74493"/>
                  </a:lnTo>
                  <a:lnTo>
                    <a:pt x="76108" y="76916"/>
                  </a:lnTo>
                  <a:lnTo>
                    <a:pt x="76310" y="78935"/>
                  </a:lnTo>
                  <a:lnTo>
                    <a:pt x="76108" y="82165"/>
                  </a:lnTo>
                  <a:lnTo>
                    <a:pt x="76108" y="83376"/>
                  </a:lnTo>
                  <a:lnTo>
                    <a:pt x="197639" y="83376"/>
                  </a:lnTo>
                  <a:lnTo>
                    <a:pt x="197235" y="80953"/>
                  </a:lnTo>
                  <a:lnTo>
                    <a:pt x="197033" y="78733"/>
                  </a:lnTo>
                  <a:lnTo>
                    <a:pt x="197033" y="76714"/>
                  </a:lnTo>
                  <a:lnTo>
                    <a:pt x="197235" y="74695"/>
                  </a:lnTo>
                  <a:lnTo>
                    <a:pt x="197437" y="72676"/>
                  </a:lnTo>
                  <a:lnTo>
                    <a:pt x="197639" y="71061"/>
                  </a:lnTo>
                  <a:lnTo>
                    <a:pt x="198043" y="69245"/>
                  </a:lnTo>
                  <a:lnTo>
                    <a:pt x="198648" y="67831"/>
                  </a:lnTo>
                  <a:lnTo>
                    <a:pt x="199859" y="65005"/>
                  </a:lnTo>
                  <a:lnTo>
                    <a:pt x="201474" y="62583"/>
                  </a:lnTo>
                  <a:lnTo>
                    <a:pt x="203291" y="60564"/>
                  </a:lnTo>
                  <a:lnTo>
                    <a:pt x="205108" y="58747"/>
                  </a:lnTo>
                  <a:lnTo>
                    <a:pt x="207127" y="57334"/>
                  </a:lnTo>
                  <a:lnTo>
                    <a:pt x="208944" y="56122"/>
                  </a:lnTo>
                  <a:lnTo>
                    <a:pt x="210761" y="55315"/>
                  </a:lnTo>
                  <a:lnTo>
                    <a:pt x="212578" y="54709"/>
                  </a:lnTo>
                  <a:lnTo>
                    <a:pt x="215000" y="53902"/>
                  </a:lnTo>
                  <a:lnTo>
                    <a:pt x="216010" y="53700"/>
                  </a:lnTo>
                  <a:lnTo>
                    <a:pt x="219038" y="53498"/>
                  </a:lnTo>
                  <a:lnTo>
                    <a:pt x="221662" y="53498"/>
                  </a:lnTo>
                  <a:lnTo>
                    <a:pt x="224287" y="53700"/>
                  </a:lnTo>
                  <a:lnTo>
                    <a:pt x="226709" y="54104"/>
                  </a:lnTo>
                  <a:lnTo>
                    <a:pt x="228728" y="54709"/>
                  </a:lnTo>
                  <a:lnTo>
                    <a:pt x="230747" y="55517"/>
                  </a:lnTo>
                  <a:lnTo>
                    <a:pt x="232564" y="56324"/>
                  </a:lnTo>
                  <a:lnTo>
                    <a:pt x="234179" y="57132"/>
                  </a:lnTo>
                  <a:lnTo>
                    <a:pt x="235592" y="58343"/>
                  </a:lnTo>
                  <a:lnTo>
                    <a:pt x="237005" y="59352"/>
                  </a:lnTo>
                  <a:lnTo>
                    <a:pt x="238014" y="60564"/>
                  </a:lnTo>
                  <a:lnTo>
                    <a:pt x="239024" y="61977"/>
                  </a:lnTo>
                  <a:lnTo>
                    <a:pt x="240033" y="63188"/>
                  </a:lnTo>
                  <a:lnTo>
                    <a:pt x="240841" y="64601"/>
                  </a:lnTo>
                  <a:lnTo>
                    <a:pt x="242052" y="67629"/>
                  </a:lnTo>
                  <a:lnTo>
                    <a:pt x="242859" y="70456"/>
                  </a:lnTo>
                  <a:lnTo>
                    <a:pt x="243263" y="73282"/>
                  </a:lnTo>
                  <a:lnTo>
                    <a:pt x="243465" y="75907"/>
                  </a:lnTo>
                  <a:lnTo>
                    <a:pt x="243667" y="78329"/>
                  </a:lnTo>
                  <a:lnTo>
                    <a:pt x="243465" y="81963"/>
                  </a:lnTo>
                  <a:lnTo>
                    <a:pt x="243263" y="83376"/>
                  </a:lnTo>
                  <a:lnTo>
                    <a:pt x="256385" y="83376"/>
                  </a:lnTo>
                  <a:lnTo>
                    <a:pt x="257798" y="83174"/>
                  </a:lnTo>
                  <a:lnTo>
                    <a:pt x="258808" y="82770"/>
                  </a:lnTo>
                  <a:lnTo>
                    <a:pt x="260019" y="82165"/>
                  </a:lnTo>
                  <a:lnTo>
                    <a:pt x="260827" y="81357"/>
                  </a:lnTo>
                  <a:lnTo>
                    <a:pt x="261432" y="80146"/>
                  </a:lnTo>
                  <a:lnTo>
                    <a:pt x="261836" y="79137"/>
                  </a:lnTo>
                  <a:lnTo>
                    <a:pt x="261836" y="77925"/>
                  </a:lnTo>
                  <a:lnTo>
                    <a:pt x="261634" y="76512"/>
                  </a:lnTo>
                  <a:lnTo>
                    <a:pt x="253559" y="45221"/>
                  </a:lnTo>
                  <a:lnTo>
                    <a:pt x="252953" y="44010"/>
                  </a:lnTo>
                  <a:lnTo>
                    <a:pt x="252146" y="43000"/>
                  </a:lnTo>
                  <a:lnTo>
                    <a:pt x="250935" y="42193"/>
                  </a:lnTo>
                  <a:lnTo>
                    <a:pt x="249723" y="41789"/>
                  </a:lnTo>
                  <a:lnTo>
                    <a:pt x="192592" y="32704"/>
                  </a:lnTo>
                  <a:lnTo>
                    <a:pt x="188554" y="28869"/>
                  </a:lnTo>
                  <a:lnTo>
                    <a:pt x="184517" y="25437"/>
                  </a:lnTo>
                  <a:lnTo>
                    <a:pt x="180277" y="22207"/>
                  </a:lnTo>
                  <a:lnTo>
                    <a:pt x="176240" y="19380"/>
                  </a:lnTo>
                  <a:lnTo>
                    <a:pt x="172000" y="16756"/>
                  </a:lnTo>
                  <a:lnTo>
                    <a:pt x="167963" y="14334"/>
                  </a:lnTo>
                  <a:lnTo>
                    <a:pt x="163925" y="12113"/>
                  </a:lnTo>
                  <a:lnTo>
                    <a:pt x="159686" y="10094"/>
                  </a:lnTo>
                  <a:lnTo>
                    <a:pt x="155648" y="8479"/>
                  </a:lnTo>
                  <a:lnTo>
                    <a:pt x="151812" y="6864"/>
                  </a:lnTo>
                  <a:lnTo>
                    <a:pt x="147775" y="5451"/>
                  </a:lnTo>
                  <a:lnTo>
                    <a:pt x="143939" y="4240"/>
                  </a:lnTo>
                  <a:lnTo>
                    <a:pt x="140305" y="3432"/>
                  </a:lnTo>
                  <a:lnTo>
                    <a:pt x="136470" y="2423"/>
                  </a:lnTo>
                  <a:lnTo>
                    <a:pt x="129606" y="1211"/>
                  </a:lnTo>
                  <a:lnTo>
                    <a:pt x="123146" y="404"/>
                  </a:lnTo>
                  <a:lnTo>
                    <a:pt x="117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2727197" y="3825560"/>
              <a:ext cx="221009" cy="19"/>
            </a:xfrm>
            <a:custGeom>
              <a:rect b="b" l="l" r="r" t="t"/>
              <a:pathLst>
                <a:path extrusionOk="0" fill="none" h="1" w="11911">
                  <a:moveTo>
                    <a:pt x="11911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rnd" cmpd="sng" w="706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1622165" y="3825560"/>
              <a:ext cx="221009" cy="19"/>
            </a:xfrm>
            <a:custGeom>
              <a:rect b="b" l="l" r="r" t="t"/>
              <a:pathLst>
                <a:path extrusionOk="0" fill="none" h="1" w="11911">
                  <a:moveTo>
                    <a:pt x="11911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rnd" cmpd="sng" w="706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5083345" y="4215127"/>
              <a:ext cx="224775" cy="112406"/>
            </a:xfrm>
            <a:custGeom>
              <a:rect b="b" l="l" r="r" t="t"/>
              <a:pathLst>
                <a:path extrusionOk="0" h="6058" w="12114">
                  <a:moveTo>
                    <a:pt x="6259" y="1"/>
                  </a:moveTo>
                  <a:lnTo>
                    <a:pt x="3029" y="405"/>
                  </a:lnTo>
                  <a:lnTo>
                    <a:pt x="1212" y="808"/>
                  </a:lnTo>
                  <a:lnTo>
                    <a:pt x="404" y="1414"/>
                  </a:lnTo>
                  <a:lnTo>
                    <a:pt x="1" y="2221"/>
                  </a:lnTo>
                  <a:lnTo>
                    <a:pt x="1" y="3231"/>
                  </a:lnTo>
                  <a:lnTo>
                    <a:pt x="404" y="4240"/>
                  </a:lnTo>
                  <a:lnTo>
                    <a:pt x="1010" y="4846"/>
                  </a:lnTo>
                  <a:lnTo>
                    <a:pt x="1817" y="5451"/>
                  </a:lnTo>
                  <a:lnTo>
                    <a:pt x="2827" y="5653"/>
                  </a:lnTo>
                  <a:lnTo>
                    <a:pt x="3836" y="6057"/>
                  </a:lnTo>
                  <a:lnTo>
                    <a:pt x="7672" y="6057"/>
                  </a:lnTo>
                  <a:lnTo>
                    <a:pt x="9893" y="5855"/>
                  </a:lnTo>
                  <a:lnTo>
                    <a:pt x="12113" y="5451"/>
                  </a:lnTo>
                  <a:lnTo>
                    <a:pt x="10700" y="405"/>
                  </a:lnTo>
                  <a:lnTo>
                    <a:pt x="102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457200" y="3593305"/>
              <a:ext cx="378336" cy="232271"/>
            </a:xfrm>
            <a:custGeom>
              <a:rect b="b" l="l" r="r" t="t"/>
              <a:pathLst>
                <a:path extrusionOk="0" h="12518" w="20390">
                  <a:moveTo>
                    <a:pt x="0" y="1"/>
                  </a:moveTo>
                  <a:lnTo>
                    <a:pt x="0" y="12517"/>
                  </a:lnTo>
                  <a:lnTo>
                    <a:pt x="16150" y="12517"/>
                  </a:lnTo>
                  <a:lnTo>
                    <a:pt x="17160" y="12114"/>
                  </a:lnTo>
                  <a:lnTo>
                    <a:pt x="17967" y="11710"/>
                  </a:lnTo>
                  <a:lnTo>
                    <a:pt x="18775" y="11104"/>
                  </a:lnTo>
                  <a:lnTo>
                    <a:pt x="19380" y="10297"/>
                  </a:lnTo>
                  <a:lnTo>
                    <a:pt x="19986" y="9489"/>
                  </a:lnTo>
                  <a:lnTo>
                    <a:pt x="20188" y="8480"/>
                  </a:lnTo>
                  <a:lnTo>
                    <a:pt x="20390" y="7470"/>
                  </a:lnTo>
                  <a:lnTo>
                    <a:pt x="20390" y="5048"/>
                  </a:lnTo>
                  <a:lnTo>
                    <a:pt x="20188" y="4038"/>
                  </a:lnTo>
                  <a:lnTo>
                    <a:pt x="19986" y="3029"/>
                  </a:lnTo>
                  <a:lnTo>
                    <a:pt x="19380" y="2222"/>
                  </a:lnTo>
                  <a:lnTo>
                    <a:pt x="18775" y="1414"/>
                  </a:lnTo>
                  <a:lnTo>
                    <a:pt x="17967" y="808"/>
                  </a:lnTo>
                  <a:lnTo>
                    <a:pt x="17160" y="405"/>
                  </a:lnTo>
                  <a:lnTo>
                    <a:pt x="161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457200" y="3701945"/>
              <a:ext cx="314656" cy="14992"/>
            </a:xfrm>
            <a:custGeom>
              <a:rect b="b" l="l" r="r" t="t"/>
              <a:pathLst>
                <a:path extrusionOk="0" h="808" w="16958">
                  <a:moveTo>
                    <a:pt x="0" y="0"/>
                  </a:moveTo>
                  <a:lnTo>
                    <a:pt x="0" y="808"/>
                  </a:lnTo>
                  <a:lnTo>
                    <a:pt x="16958" y="404"/>
                  </a:lnTo>
                  <a:lnTo>
                    <a:pt x="16554" y="202"/>
                  </a:lnTo>
                  <a:lnTo>
                    <a:pt x="15747" y="202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457200" y="3701945"/>
              <a:ext cx="314656" cy="14992"/>
            </a:xfrm>
            <a:custGeom>
              <a:rect b="b" l="l" r="r" t="t"/>
              <a:pathLst>
                <a:path extrusionOk="0" fill="none" h="808" w="16958">
                  <a:moveTo>
                    <a:pt x="0" y="808"/>
                  </a:moveTo>
                  <a:lnTo>
                    <a:pt x="0" y="0"/>
                  </a:lnTo>
                  <a:lnTo>
                    <a:pt x="4239" y="0"/>
                  </a:lnTo>
                  <a:lnTo>
                    <a:pt x="12718" y="0"/>
                  </a:lnTo>
                  <a:lnTo>
                    <a:pt x="12718" y="0"/>
                  </a:lnTo>
                  <a:lnTo>
                    <a:pt x="15747" y="202"/>
                  </a:lnTo>
                  <a:lnTo>
                    <a:pt x="16554" y="202"/>
                  </a:lnTo>
                  <a:lnTo>
                    <a:pt x="16958" y="404"/>
                  </a:lnTo>
                  <a:lnTo>
                    <a:pt x="16958" y="4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4873580" y="3810568"/>
              <a:ext cx="337144" cy="168591"/>
            </a:xfrm>
            <a:custGeom>
              <a:rect b="b" l="l" r="r" t="t"/>
              <a:pathLst>
                <a:path extrusionOk="0" h="9086" w="18170">
                  <a:moveTo>
                    <a:pt x="9287" y="1"/>
                  </a:moveTo>
                  <a:lnTo>
                    <a:pt x="4442" y="607"/>
                  </a:lnTo>
                  <a:lnTo>
                    <a:pt x="2625" y="808"/>
                  </a:lnTo>
                  <a:lnTo>
                    <a:pt x="1615" y="1010"/>
                  </a:lnTo>
                  <a:lnTo>
                    <a:pt x="1010" y="1616"/>
                  </a:lnTo>
                  <a:lnTo>
                    <a:pt x="606" y="2020"/>
                  </a:lnTo>
                  <a:lnTo>
                    <a:pt x="202" y="2625"/>
                  </a:lnTo>
                  <a:lnTo>
                    <a:pt x="0" y="3433"/>
                  </a:lnTo>
                  <a:lnTo>
                    <a:pt x="0" y="4038"/>
                  </a:lnTo>
                  <a:lnTo>
                    <a:pt x="0" y="4846"/>
                  </a:lnTo>
                  <a:lnTo>
                    <a:pt x="202" y="5452"/>
                  </a:lnTo>
                  <a:lnTo>
                    <a:pt x="606" y="6259"/>
                  </a:lnTo>
                  <a:lnTo>
                    <a:pt x="1414" y="7268"/>
                  </a:lnTo>
                  <a:lnTo>
                    <a:pt x="2625" y="8076"/>
                  </a:lnTo>
                  <a:lnTo>
                    <a:pt x="4038" y="8480"/>
                  </a:lnTo>
                  <a:lnTo>
                    <a:pt x="5451" y="8884"/>
                  </a:lnTo>
                  <a:lnTo>
                    <a:pt x="7066" y="9085"/>
                  </a:lnTo>
                  <a:lnTo>
                    <a:pt x="11507" y="9085"/>
                  </a:lnTo>
                  <a:lnTo>
                    <a:pt x="14939" y="8682"/>
                  </a:lnTo>
                  <a:lnTo>
                    <a:pt x="18169" y="8076"/>
                  </a:lnTo>
                  <a:lnTo>
                    <a:pt x="16151" y="405"/>
                  </a:lnTo>
                  <a:lnTo>
                    <a:pt x="15949" y="203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3090543" y="3008945"/>
              <a:ext cx="973933" cy="546927"/>
            </a:xfrm>
            <a:custGeom>
              <a:rect b="b" l="l" r="r" t="t"/>
              <a:pathLst>
                <a:path extrusionOk="0" h="29476" w="52489">
                  <a:moveTo>
                    <a:pt x="0" y="1"/>
                  </a:moveTo>
                  <a:lnTo>
                    <a:pt x="43606" y="29475"/>
                  </a:lnTo>
                  <a:lnTo>
                    <a:pt x="52489" y="29475"/>
                  </a:lnTo>
                  <a:lnTo>
                    <a:pt x="47845" y="25034"/>
                  </a:lnTo>
                  <a:lnTo>
                    <a:pt x="43000" y="20996"/>
                  </a:lnTo>
                  <a:lnTo>
                    <a:pt x="38357" y="17362"/>
                  </a:lnTo>
                  <a:lnTo>
                    <a:pt x="33714" y="14132"/>
                  </a:lnTo>
                  <a:lnTo>
                    <a:pt x="29071" y="11508"/>
                  </a:lnTo>
                  <a:lnTo>
                    <a:pt x="24831" y="9085"/>
                  </a:lnTo>
                  <a:lnTo>
                    <a:pt x="20592" y="7067"/>
                  </a:lnTo>
                  <a:lnTo>
                    <a:pt x="16756" y="5250"/>
                  </a:lnTo>
                  <a:lnTo>
                    <a:pt x="13122" y="3837"/>
                  </a:lnTo>
                  <a:lnTo>
                    <a:pt x="9892" y="2625"/>
                  </a:lnTo>
                  <a:lnTo>
                    <a:pt x="4644" y="1010"/>
                  </a:lnTo>
                  <a:lnTo>
                    <a:pt x="1212" y="2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1082749" y="3038912"/>
              <a:ext cx="764169" cy="472002"/>
            </a:xfrm>
            <a:custGeom>
              <a:rect b="b" l="l" r="r" t="t"/>
              <a:pathLst>
                <a:path extrusionOk="0" h="25438" w="41184">
                  <a:moveTo>
                    <a:pt x="41184" y="1"/>
                  </a:moveTo>
                  <a:lnTo>
                    <a:pt x="36742" y="1212"/>
                  </a:lnTo>
                  <a:lnTo>
                    <a:pt x="32099" y="2827"/>
                  </a:lnTo>
                  <a:lnTo>
                    <a:pt x="26245" y="5452"/>
                  </a:lnTo>
                  <a:lnTo>
                    <a:pt x="23015" y="6865"/>
                  </a:lnTo>
                  <a:lnTo>
                    <a:pt x="19583" y="8682"/>
                  </a:lnTo>
                  <a:lnTo>
                    <a:pt x="16151" y="10700"/>
                  </a:lnTo>
                  <a:lnTo>
                    <a:pt x="12719" y="12921"/>
                  </a:lnTo>
                  <a:lnTo>
                    <a:pt x="9287" y="15344"/>
                  </a:lnTo>
                  <a:lnTo>
                    <a:pt x="6057" y="17968"/>
                  </a:lnTo>
                  <a:lnTo>
                    <a:pt x="2827" y="20996"/>
                  </a:lnTo>
                  <a:lnTo>
                    <a:pt x="1" y="24024"/>
                  </a:lnTo>
                  <a:lnTo>
                    <a:pt x="5048" y="25438"/>
                  </a:lnTo>
                  <a:lnTo>
                    <a:pt x="411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2554876" y="3128812"/>
              <a:ext cx="1284841" cy="599364"/>
            </a:xfrm>
            <a:custGeom>
              <a:rect b="b" l="l" r="r" t="t"/>
              <a:pathLst>
                <a:path extrusionOk="0" h="32302" w="69245">
                  <a:moveTo>
                    <a:pt x="1" y="1"/>
                  </a:moveTo>
                  <a:lnTo>
                    <a:pt x="3231" y="30283"/>
                  </a:lnTo>
                  <a:lnTo>
                    <a:pt x="69245" y="32302"/>
                  </a:lnTo>
                  <a:lnTo>
                    <a:pt x="68437" y="31090"/>
                  </a:lnTo>
                  <a:lnTo>
                    <a:pt x="67428" y="29475"/>
                  </a:lnTo>
                  <a:lnTo>
                    <a:pt x="66015" y="27658"/>
                  </a:lnTo>
                  <a:lnTo>
                    <a:pt x="64198" y="25236"/>
                  </a:lnTo>
                  <a:lnTo>
                    <a:pt x="61574" y="22611"/>
                  </a:lnTo>
                  <a:lnTo>
                    <a:pt x="58545" y="19987"/>
                  </a:lnTo>
                  <a:lnTo>
                    <a:pt x="54912" y="16959"/>
                  </a:lnTo>
                  <a:lnTo>
                    <a:pt x="50672" y="14132"/>
                  </a:lnTo>
                  <a:lnTo>
                    <a:pt x="45827" y="11306"/>
                  </a:lnTo>
                  <a:lnTo>
                    <a:pt x="43001" y="9893"/>
                  </a:lnTo>
                  <a:lnTo>
                    <a:pt x="40175" y="8480"/>
                  </a:lnTo>
                  <a:lnTo>
                    <a:pt x="37146" y="7269"/>
                  </a:lnTo>
                  <a:lnTo>
                    <a:pt x="33714" y="6057"/>
                  </a:lnTo>
                  <a:lnTo>
                    <a:pt x="30283" y="4846"/>
                  </a:lnTo>
                  <a:lnTo>
                    <a:pt x="26649" y="3837"/>
                  </a:lnTo>
                  <a:lnTo>
                    <a:pt x="22611" y="2827"/>
                  </a:lnTo>
                  <a:lnTo>
                    <a:pt x="18574" y="2020"/>
                  </a:lnTo>
                  <a:lnTo>
                    <a:pt x="14132" y="1212"/>
                  </a:lnTo>
                  <a:lnTo>
                    <a:pt x="9691" y="607"/>
                  </a:lnTo>
                  <a:lnTo>
                    <a:pt x="4846" y="2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2637297" y="3188764"/>
              <a:ext cx="1015144" cy="475732"/>
            </a:xfrm>
            <a:custGeom>
              <a:rect b="b" l="l" r="r" t="t"/>
              <a:pathLst>
                <a:path extrusionOk="0" h="25639" w="54710">
                  <a:moveTo>
                    <a:pt x="0" y="0"/>
                  </a:moveTo>
                  <a:lnTo>
                    <a:pt x="2625" y="24024"/>
                  </a:lnTo>
                  <a:lnTo>
                    <a:pt x="54709" y="25639"/>
                  </a:lnTo>
                  <a:lnTo>
                    <a:pt x="54103" y="24629"/>
                  </a:lnTo>
                  <a:lnTo>
                    <a:pt x="52287" y="22005"/>
                  </a:lnTo>
                  <a:lnTo>
                    <a:pt x="50672" y="20188"/>
                  </a:lnTo>
                  <a:lnTo>
                    <a:pt x="48653" y="18169"/>
                  </a:lnTo>
                  <a:lnTo>
                    <a:pt x="46432" y="15948"/>
                  </a:lnTo>
                  <a:lnTo>
                    <a:pt x="43404" y="13526"/>
                  </a:lnTo>
                  <a:lnTo>
                    <a:pt x="40174" y="11305"/>
                  </a:lnTo>
                  <a:lnTo>
                    <a:pt x="36136" y="9085"/>
                  </a:lnTo>
                  <a:lnTo>
                    <a:pt x="31695" y="6864"/>
                  </a:lnTo>
                  <a:lnTo>
                    <a:pt x="26648" y="4845"/>
                  </a:lnTo>
                  <a:lnTo>
                    <a:pt x="20995" y="3230"/>
                  </a:lnTo>
                  <a:lnTo>
                    <a:pt x="17967" y="2423"/>
                  </a:lnTo>
                  <a:lnTo>
                    <a:pt x="14737" y="1817"/>
                  </a:lnTo>
                  <a:lnTo>
                    <a:pt x="11305" y="1211"/>
                  </a:lnTo>
                  <a:lnTo>
                    <a:pt x="7671" y="606"/>
                  </a:lnTo>
                  <a:lnTo>
                    <a:pt x="3836" y="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1329977" y="3128812"/>
              <a:ext cx="1262371" cy="565649"/>
            </a:xfrm>
            <a:custGeom>
              <a:rect b="b" l="l" r="r" t="t"/>
              <a:pathLst>
                <a:path extrusionOk="0" h="30485" w="68034">
                  <a:moveTo>
                    <a:pt x="64804" y="1"/>
                  </a:moveTo>
                  <a:lnTo>
                    <a:pt x="57738" y="203"/>
                  </a:lnTo>
                  <a:lnTo>
                    <a:pt x="51278" y="607"/>
                  </a:lnTo>
                  <a:lnTo>
                    <a:pt x="45221" y="1212"/>
                  </a:lnTo>
                  <a:lnTo>
                    <a:pt x="39771" y="1818"/>
                  </a:lnTo>
                  <a:lnTo>
                    <a:pt x="34724" y="2625"/>
                  </a:lnTo>
                  <a:lnTo>
                    <a:pt x="30080" y="3433"/>
                  </a:lnTo>
                  <a:lnTo>
                    <a:pt x="25841" y="4442"/>
                  </a:lnTo>
                  <a:lnTo>
                    <a:pt x="22005" y="5452"/>
                  </a:lnTo>
                  <a:lnTo>
                    <a:pt x="18775" y="6663"/>
                  </a:lnTo>
                  <a:lnTo>
                    <a:pt x="15545" y="7672"/>
                  </a:lnTo>
                  <a:lnTo>
                    <a:pt x="12921" y="8884"/>
                  </a:lnTo>
                  <a:lnTo>
                    <a:pt x="10498" y="10297"/>
                  </a:lnTo>
                  <a:lnTo>
                    <a:pt x="8480" y="11508"/>
                  </a:lnTo>
                  <a:lnTo>
                    <a:pt x="6663" y="12921"/>
                  </a:lnTo>
                  <a:lnTo>
                    <a:pt x="5048" y="14132"/>
                  </a:lnTo>
                  <a:lnTo>
                    <a:pt x="3836" y="15546"/>
                  </a:lnTo>
                  <a:lnTo>
                    <a:pt x="2625" y="16959"/>
                  </a:lnTo>
                  <a:lnTo>
                    <a:pt x="1818" y="18170"/>
                  </a:lnTo>
                  <a:lnTo>
                    <a:pt x="1212" y="19583"/>
                  </a:lnTo>
                  <a:lnTo>
                    <a:pt x="606" y="20794"/>
                  </a:lnTo>
                  <a:lnTo>
                    <a:pt x="202" y="22006"/>
                  </a:lnTo>
                  <a:lnTo>
                    <a:pt x="1" y="23217"/>
                  </a:lnTo>
                  <a:lnTo>
                    <a:pt x="1" y="25236"/>
                  </a:lnTo>
                  <a:lnTo>
                    <a:pt x="1" y="27053"/>
                  </a:lnTo>
                  <a:lnTo>
                    <a:pt x="404" y="28466"/>
                  </a:lnTo>
                  <a:lnTo>
                    <a:pt x="808" y="29677"/>
                  </a:lnTo>
                  <a:lnTo>
                    <a:pt x="68034" y="30485"/>
                  </a:lnTo>
                  <a:lnTo>
                    <a:pt x="64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1491055" y="3192493"/>
              <a:ext cx="1007648" cy="449532"/>
            </a:xfrm>
            <a:custGeom>
              <a:rect b="b" l="l" r="r" t="t"/>
              <a:pathLst>
                <a:path extrusionOk="0" h="24227" w="54306">
                  <a:moveTo>
                    <a:pt x="51681" y="1"/>
                  </a:moveTo>
                  <a:lnTo>
                    <a:pt x="46029" y="203"/>
                  </a:lnTo>
                  <a:lnTo>
                    <a:pt x="40982" y="405"/>
                  </a:lnTo>
                  <a:lnTo>
                    <a:pt x="36137" y="808"/>
                  </a:lnTo>
                  <a:lnTo>
                    <a:pt x="31695" y="1414"/>
                  </a:lnTo>
                  <a:lnTo>
                    <a:pt x="27658" y="2020"/>
                  </a:lnTo>
                  <a:lnTo>
                    <a:pt x="24024" y="2625"/>
                  </a:lnTo>
                  <a:lnTo>
                    <a:pt x="20794" y="3433"/>
                  </a:lnTo>
                  <a:lnTo>
                    <a:pt x="17766" y="4240"/>
                  </a:lnTo>
                  <a:lnTo>
                    <a:pt x="14939" y="5048"/>
                  </a:lnTo>
                  <a:lnTo>
                    <a:pt x="12517" y="6057"/>
                  </a:lnTo>
                  <a:lnTo>
                    <a:pt x="10296" y="7067"/>
                  </a:lnTo>
                  <a:lnTo>
                    <a:pt x="8479" y="8076"/>
                  </a:lnTo>
                  <a:lnTo>
                    <a:pt x="6864" y="9085"/>
                  </a:lnTo>
                  <a:lnTo>
                    <a:pt x="5249" y="10095"/>
                  </a:lnTo>
                  <a:lnTo>
                    <a:pt x="4038" y="11306"/>
                  </a:lnTo>
                  <a:lnTo>
                    <a:pt x="3029" y="12315"/>
                  </a:lnTo>
                  <a:lnTo>
                    <a:pt x="2221" y="13325"/>
                  </a:lnTo>
                  <a:lnTo>
                    <a:pt x="1615" y="14536"/>
                  </a:lnTo>
                  <a:lnTo>
                    <a:pt x="606" y="16555"/>
                  </a:lnTo>
                  <a:lnTo>
                    <a:pt x="202" y="18372"/>
                  </a:lnTo>
                  <a:lnTo>
                    <a:pt x="0" y="19987"/>
                  </a:lnTo>
                  <a:lnTo>
                    <a:pt x="202" y="21602"/>
                  </a:lnTo>
                  <a:lnTo>
                    <a:pt x="404" y="22611"/>
                  </a:lnTo>
                  <a:lnTo>
                    <a:pt x="808" y="23621"/>
                  </a:lnTo>
                  <a:lnTo>
                    <a:pt x="54306" y="24226"/>
                  </a:lnTo>
                  <a:lnTo>
                    <a:pt x="516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3401453" y="3495927"/>
              <a:ext cx="269715" cy="187294"/>
            </a:xfrm>
            <a:custGeom>
              <a:rect b="b" l="l" r="r" t="t"/>
              <a:pathLst>
                <a:path extrusionOk="0" h="10094" w="14536">
                  <a:moveTo>
                    <a:pt x="5653" y="0"/>
                  </a:moveTo>
                  <a:lnTo>
                    <a:pt x="4442" y="202"/>
                  </a:lnTo>
                  <a:lnTo>
                    <a:pt x="3028" y="606"/>
                  </a:lnTo>
                  <a:lnTo>
                    <a:pt x="2019" y="1211"/>
                  </a:lnTo>
                  <a:lnTo>
                    <a:pt x="1010" y="2423"/>
                  </a:lnTo>
                  <a:lnTo>
                    <a:pt x="202" y="3836"/>
                  </a:lnTo>
                  <a:lnTo>
                    <a:pt x="0" y="5249"/>
                  </a:lnTo>
                  <a:lnTo>
                    <a:pt x="0" y="6864"/>
                  </a:lnTo>
                  <a:lnTo>
                    <a:pt x="202" y="8075"/>
                  </a:lnTo>
                  <a:lnTo>
                    <a:pt x="404" y="8681"/>
                  </a:lnTo>
                  <a:lnTo>
                    <a:pt x="1010" y="9286"/>
                  </a:lnTo>
                  <a:lnTo>
                    <a:pt x="1817" y="9690"/>
                  </a:lnTo>
                  <a:lnTo>
                    <a:pt x="2827" y="9690"/>
                  </a:lnTo>
                  <a:lnTo>
                    <a:pt x="7066" y="10094"/>
                  </a:lnTo>
                  <a:lnTo>
                    <a:pt x="11104" y="10094"/>
                  </a:lnTo>
                  <a:lnTo>
                    <a:pt x="12113" y="9892"/>
                  </a:lnTo>
                  <a:lnTo>
                    <a:pt x="13122" y="9690"/>
                  </a:lnTo>
                  <a:lnTo>
                    <a:pt x="13728" y="9085"/>
                  </a:lnTo>
                  <a:lnTo>
                    <a:pt x="14132" y="8479"/>
                  </a:lnTo>
                  <a:lnTo>
                    <a:pt x="14334" y="7671"/>
                  </a:lnTo>
                  <a:lnTo>
                    <a:pt x="14535" y="6864"/>
                  </a:lnTo>
                  <a:lnTo>
                    <a:pt x="14334" y="5855"/>
                  </a:lnTo>
                  <a:lnTo>
                    <a:pt x="13930" y="4643"/>
                  </a:lnTo>
                  <a:lnTo>
                    <a:pt x="13122" y="3634"/>
                  </a:lnTo>
                  <a:lnTo>
                    <a:pt x="12315" y="2826"/>
                  </a:lnTo>
                  <a:lnTo>
                    <a:pt x="11507" y="2019"/>
                  </a:lnTo>
                  <a:lnTo>
                    <a:pt x="10498" y="1211"/>
                  </a:lnTo>
                  <a:lnTo>
                    <a:pt x="9287" y="808"/>
                  </a:lnTo>
                  <a:lnTo>
                    <a:pt x="8075" y="404"/>
                  </a:lnTo>
                  <a:lnTo>
                    <a:pt x="7066" y="0"/>
                  </a:lnTo>
                  <a:close/>
                </a:path>
              </a:pathLst>
            </a:custGeom>
            <a:solidFill>
              <a:srgbClr val="FFC7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622305" y="2806675"/>
              <a:ext cx="269715" cy="161095"/>
            </a:xfrm>
            <a:custGeom>
              <a:rect b="b" l="l" r="r" t="t"/>
              <a:pathLst>
                <a:path extrusionOk="0" h="8682" w="14536">
                  <a:moveTo>
                    <a:pt x="2423" y="0"/>
                  </a:moveTo>
                  <a:lnTo>
                    <a:pt x="1" y="8681"/>
                  </a:lnTo>
                  <a:lnTo>
                    <a:pt x="14536" y="8681"/>
                  </a:lnTo>
                  <a:lnTo>
                    <a:pt x="12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2386321" y="3979142"/>
              <a:ext cx="78673" cy="78673"/>
            </a:xfrm>
            <a:custGeom>
              <a:rect b="b" l="l" r="r" t="t"/>
              <a:pathLst>
                <a:path extrusionOk="0" h="4240" w="424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386321" y="4132723"/>
              <a:ext cx="78673" cy="74925"/>
            </a:xfrm>
            <a:custGeom>
              <a:rect b="b" l="l" r="r" t="t"/>
              <a:pathLst>
                <a:path extrusionOk="0" h="4038" w="424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2232740" y="3979142"/>
              <a:ext cx="78673" cy="78673"/>
            </a:xfrm>
            <a:custGeom>
              <a:rect b="b" l="l" r="r" t="t"/>
              <a:pathLst>
                <a:path extrusionOk="0" h="4240" w="424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2311395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2232740" y="4132723"/>
              <a:ext cx="78673" cy="74925"/>
            </a:xfrm>
            <a:custGeom>
              <a:rect b="b" l="l" r="r" t="t"/>
              <a:pathLst>
                <a:path extrusionOk="0" h="4038" w="424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2539902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2464976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2539902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2693482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2614809" y="4057797"/>
              <a:ext cx="78692" cy="74944"/>
            </a:xfrm>
            <a:custGeom>
              <a:rect b="b" l="l" r="r" t="t"/>
              <a:pathLst>
                <a:path extrusionOk="0" h="4039" w="4241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2693482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2847063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2768389" y="4057797"/>
              <a:ext cx="78692" cy="74944"/>
            </a:xfrm>
            <a:custGeom>
              <a:rect b="b" l="l" r="r" t="t"/>
              <a:pathLst>
                <a:path extrusionOk="0" h="4039" w="4241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2847063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2996896" y="3979142"/>
              <a:ext cx="78673" cy="78673"/>
            </a:xfrm>
            <a:custGeom>
              <a:rect b="b" l="l" r="r" t="t"/>
              <a:pathLst>
                <a:path extrusionOk="0" h="4240" w="424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2921970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2996896" y="4132723"/>
              <a:ext cx="78673" cy="74925"/>
            </a:xfrm>
            <a:custGeom>
              <a:rect b="b" l="l" r="r" t="t"/>
              <a:pathLst>
                <a:path extrusionOk="0" h="4038" w="424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3150477" y="3979142"/>
              <a:ext cx="78673" cy="78673"/>
            </a:xfrm>
            <a:custGeom>
              <a:rect b="b" l="l" r="r" t="t"/>
              <a:pathLst>
                <a:path extrusionOk="0" h="4240" w="424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3075551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3150477" y="4132723"/>
              <a:ext cx="78673" cy="74925"/>
            </a:xfrm>
            <a:custGeom>
              <a:rect b="b" l="l" r="r" t="t"/>
              <a:pathLst>
                <a:path extrusionOk="0" h="4038" w="424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3304057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3229132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3304057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3457638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3378964" y="4057797"/>
              <a:ext cx="78692" cy="74944"/>
            </a:xfrm>
            <a:custGeom>
              <a:rect b="b" l="l" r="r" t="t"/>
              <a:pathLst>
                <a:path extrusionOk="0" h="4039" w="4241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3457638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3611219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3532545" y="4057797"/>
              <a:ext cx="78692" cy="74944"/>
            </a:xfrm>
            <a:custGeom>
              <a:rect b="b" l="l" r="r" t="t"/>
              <a:pathLst>
                <a:path extrusionOk="0" h="4039" w="4241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3611219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1876871" y="3001468"/>
              <a:ext cx="1161246" cy="93666"/>
            </a:xfrm>
            <a:custGeom>
              <a:rect b="b" l="l" r="r" t="t"/>
              <a:pathLst>
                <a:path extrusionOk="0" fill="none" h="5048" w="62584">
                  <a:moveTo>
                    <a:pt x="62583" y="3230"/>
                  </a:moveTo>
                  <a:lnTo>
                    <a:pt x="62583" y="3230"/>
                  </a:lnTo>
                  <a:lnTo>
                    <a:pt x="61372" y="2826"/>
                  </a:lnTo>
                  <a:lnTo>
                    <a:pt x="57738" y="2019"/>
                  </a:lnTo>
                  <a:lnTo>
                    <a:pt x="52085" y="1009"/>
                  </a:lnTo>
                  <a:lnTo>
                    <a:pt x="48452" y="606"/>
                  </a:lnTo>
                  <a:lnTo>
                    <a:pt x="44616" y="202"/>
                  </a:lnTo>
                  <a:lnTo>
                    <a:pt x="40175" y="0"/>
                  </a:lnTo>
                  <a:lnTo>
                    <a:pt x="35330" y="0"/>
                  </a:lnTo>
                  <a:lnTo>
                    <a:pt x="30283" y="0"/>
                  </a:lnTo>
                  <a:lnTo>
                    <a:pt x="24630" y="404"/>
                  </a:lnTo>
                  <a:lnTo>
                    <a:pt x="18977" y="1009"/>
                  </a:lnTo>
                  <a:lnTo>
                    <a:pt x="12921" y="2019"/>
                  </a:lnTo>
                  <a:lnTo>
                    <a:pt x="6663" y="3230"/>
                  </a:lnTo>
                  <a:lnTo>
                    <a:pt x="1" y="5047"/>
                  </a:lnTo>
                </a:path>
              </a:pathLst>
            </a:custGeom>
            <a:noFill/>
            <a:ln cap="rnd" cmpd="sng" w="2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098180" y="3597053"/>
              <a:ext cx="899027" cy="138624"/>
            </a:xfrm>
            <a:custGeom>
              <a:rect b="b" l="l" r="r" t="t"/>
              <a:pathLst>
                <a:path extrusionOk="0" fill="none" h="7471" w="48452">
                  <a:moveTo>
                    <a:pt x="1" y="1"/>
                  </a:moveTo>
                  <a:lnTo>
                    <a:pt x="48451" y="7470"/>
                  </a:lnTo>
                </a:path>
              </a:pathLst>
            </a:custGeom>
            <a:noFill/>
            <a:ln cap="rnd" cmpd="sng" w="2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558325" y="3525894"/>
              <a:ext cx="483228" cy="19"/>
            </a:xfrm>
            <a:custGeom>
              <a:rect b="b" l="l" r="r" t="t"/>
              <a:pathLst>
                <a:path extrusionOk="0" fill="none" h="1" w="26043">
                  <a:moveTo>
                    <a:pt x="1" y="0"/>
                  </a:moveTo>
                  <a:lnTo>
                    <a:pt x="26043" y="0"/>
                  </a:lnTo>
                </a:path>
              </a:pathLst>
            </a:custGeom>
            <a:noFill/>
            <a:ln cap="rnd" cmpd="sng" w="2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2817097" y="2806675"/>
              <a:ext cx="74925" cy="161095"/>
            </a:xfrm>
            <a:custGeom>
              <a:rect b="b" l="l" r="r" t="t"/>
              <a:pathLst>
                <a:path extrusionOk="0" h="8682" w="4038">
                  <a:moveTo>
                    <a:pt x="1615" y="0"/>
                  </a:moveTo>
                  <a:lnTo>
                    <a:pt x="1212" y="404"/>
                  </a:lnTo>
                  <a:lnTo>
                    <a:pt x="808" y="1212"/>
                  </a:lnTo>
                  <a:lnTo>
                    <a:pt x="202" y="2423"/>
                  </a:lnTo>
                  <a:lnTo>
                    <a:pt x="0" y="3432"/>
                  </a:lnTo>
                  <a:lnTo>
                    <a:pt x="0" y="4442"/>
                  </a:lnTo>
                  <a:lnTo>
                    <a:pt x="202" y="5451"/>
                  </a:lnTo>
                  <a:lnTo>
                    <a:pt x="606" y="6259"/>
                  </a:lnTo>
                  <a:lnTo>
                    <a:pt x="1413" y="7066"/>
                  </a:lnTo>
                  <a:lnTo>
                    <a:pt x="2019" y="7672"/>
                  </a:lnTo>
                  <a:lnTo>
                    <a:pt x="3432" y="8479"/>
                  </a:lnTo>
                  <a:lnTo>
                    <a:pt x="4038" y="8681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1936804" y="3289890"/>
              <a:ext cx="378355" cy="277212"/>
            </a:xfrm>
            <a:custGeom>
              <a:rect b="b" l="l" r="r" t="t"/>
              <a:pathLst>
                <a:path extrusionOk="0" fill="none" h="14940" w="20391">
                  <a:moveTo>
                    <a:pt x="1" y="1"/>
                  </a:moveTo>
                  <a:lnTo>
                    <a:pt x="20391" y="14940"/>
                  </a:lnTo>
                </a:path>
              </a:pathLst>
            </a:custGeom>
            <a:noFill/>
            <a:ln cap="rnd" cmpd="sng" w="20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1921830" y="3387286"/>
              <a:ext cx="247245" cy="179817"/>
            </a:xfrm>
            <a:custGeom>
              <a:rect b="b" l="l" r="r" t="t"/>
              <a:pathLst>
                <a:path extrusionOk="0" fill="none" h="9691" w="13325">
                  <a:moveTo>
                    <a:pt x="0" y="1"/>
                  </a:moveTo>
                  <a:lnTo>
                    <a:pt x="13324" y="9691"/>
                  </a:lnTo>
                </a:path>
              </a:pathLst>
            </a:custGeom>
            <a:noFill/>
            <a:ln cap="rnd" cmpd="sng" w="20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2832071" y="3289890"/>
              <a:ext cx="378355" cy="277212"/>
            </a:xfrm>
            <a:custGeom>
              <a:rect b="b" l="l" r="r" t="t"/>
              <a:pathLst>
                <a:path extrusionOk="0" fill="none" h="14940" w="20391">
                  <a:moveTo>
                    <a:pt x="1" y="1"/>
                  </a:moveTo>
                  <a:lnTo>
                    <a:pt x="20390" y="14940"/>
                  </a:lnTo>
                </a:path>
              </a:pathLst>
            </a:custGeom>
            <a:noFill/>
            <a:ln cap="rnd" cmpd="sng" w="20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2817097" y="3387286"/>
              <a:ext cx="247245" cy="179817"/>
            </a:xfrm>
            <a:custGeom>
              <a:rect b="b" l="l" r="r" t="t"/>
              <a:pathLst>
                <a:path extrusionOk="0" fill="none" h="9691" w="13325">
                  <a:moveTo>
                    <a:pt x="0" y="1"/>
                  </a:moveTo>
                  <a:lnTo>
                    <a:pt x="13324" y="9691"/>
                  </a:lnTo>
                </a:path>
              </a:pathLst>
            </a:custGeom>
            <a:noFill/>
            <a:ln cap="rnd" cmpd="sng" w="20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17"/>
          <p:cNvGrpSpPr/>
          <p:nvPr/>
        </p:nvGrpSpPr>
        <p:grpSpPr>
          <a:xfrm>
            <a:off x="457200" y="3075725"/>
            <a:ext cx="1493700" cy="1656450"/>
            <a:chOff x="457200" y="3075725"/>
            <a:chExt cx="1493700" cy="1656450"/>
          </a:xfrm>
        </p:grpSpPr>
        <p:grpSp>
          <p:nvGrpSpPr>
            <p:cNvPr id="428" name="Google Shape;428;p17"/>
            <p:cNvGrpSpPr/>
            <p:nvPr/>
          </p:nvGrpSpPr>
          <p:grpSpPr>
            <a:xfrm>
              <a:off x="457200" y="3750875"/>
              <a:ext cx="1493700" cy="981300"/>
              <a:chOff x="457200" y="3750875"/>
              <a:chExt cx="1493700" cy="981300"/>
            </a:xfrm>
          </p:grpSpPr>
          <p:sp>
            <p:nvSpPr>
              <p:cNvPr id="429" name="Google Shape;429;p17"/>
              <p:cNvSpPr txBox="1"/>
              <p:nvPr/>
            </p:nvSpPr>
            <p:spPr>
              <a:xfrm>
                <a:off x="4572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30" name="Google Shape;430;p17"/>
              <p:cNvSpPr txBox="1"/>
              <p:nvPr/>
            </p:nvSpPr>
            <p:spPr>
              <a:xfrm>
                <a:off x="4572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User_id</a:t>
                </a:r>
                <a:endParaRPr b="1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431" name="Google Shape;431;p17"/>
            <p:cNvSpPr/>
            <p:nvPr/>
          </p:nvSpPr>
          <p:spPr>
            <a:xfrm>
              <a:off x="901649" y="3075725"/>
              <a:ext cx="604800" cy="6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7"/>
          <p:cNvGrpSpPr/>
          <p:nvPr/>
        </p:nvGrpSpPr>
        <p:grpSpPr>
          <a:xfrm>
            <a:off x="1954500" y="3219700"/>
            <a:ext cx="1493700" cy="1010550"/>
            <a:chOff x="2702500" y="3075725"/>
            <a:chExt cx="1493700" cy="1010550"/>
          </a:xfrm>
        </p:grpSpPr>
        <p:sp>
          <p:nvSpPr>
            <p:cNvPr id="433" name="Google Shape;433;p17"/>
            <p:cNvSpPr txBox="1"/>
            <p:nvPr/>
          </p:nvSpPr>
          <p:spPr>
            <a:xfrm>
              <a:off x="2702500" y="3750875"/>
              <a:ext cx="149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Name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3146949" y="3075725"/>
              <a:ext cx="604800" cy="6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5" name="Google Shape;435;p17"/>
          <p:cNvGrpSpPr/>
          <p:nvPr/>
        </p:nvGrpSpPr>
        <p:grpSpPr>
          <a:xfrm>
            <a:off x="7090800" y="2803350"/>
            <a:ext cx="1733700" cy="1010550"/>
            <a:chOff x="7090800" y="3075725"/>
            <a:chExt cx="1733700" cy="1010550"/>
          </a:xfrm>
        </p:grpSpPr>
        <p:sp>
          <p:nvSpPr>
            <p:cNvPr id="436" name="Google Shape;436;p17"/>
            <p:cNvSpPr txBox="1"/>
            <p:nvPr/>
          </p:nvSpPr>
          <p:spPr>
            <a:xfrm>
              <a:off x="7090800" y="3750875"/>
              <a:ext cx="173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Email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7637550" y="3075725"/>
              <a:ext cx="604800" cy="60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38" name="Google Shape;438;p17"/>
          <p:cNvCxnSpPr>
            <a:stCxn id="431" idx="0"/>
          </p:cNvCxnSpPr>
          <p:nvPr/>
        </p:nvCxnSpPr>
        <p:spPr>
          <a:xfrm rot="-5400000">
            <a:off x="1376999" y="1967375"/>
            <a:ext cx="935400" cy="12813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39" name="Google Shape;439;p17"/>
          <p:cNvCxnSpPr>
            <a:stCxn id="434" idx="0"/>
          </p:cNvCxnSpPr>
          <p:nvPr/>
        </p:nvCxnSpPr>
        <p:spPr>
          <a:xfrm rot="-5400000">
            <a:off x="2078699" y="2589850"/>
            <a:ext cx="1252500" cy="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0" name="Google Shape;440;p17"/>
          <p:cNvCxnSpPr>
            <a:stCxn id="441" idx="0"/>
          </p:cNvCxnSpPr>
          <p:nvPr/>
        </p:nvCxnSpPr>
        <p:spPr>
          <a:xfrm flipH="1" rot="5400000">
            <a:off x="4951249" y="2332325"/>
            <a:ext cx="849300" cy="637500"/>
          </a:xfrm>
          <a:prstGeom prst="bentConnector3">
            <a:avLst>
              <a:gd fmla="val 3292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2" name="Google Shape;442;p17"/>
          <p:cNvCxnSpPr>
            <a:stCxn id="437" idx="0"/>
          </p:cNvCxnSpPr>
          <p:nvPr/>
        </p:nvCxnSpPr>
        <p:spPr>
          <a:xfrm flipH="1" rot="5400000">
            <a:off x="6935100" y="1798500"/>
            <a:ext cx="615000" cy="1394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443" name="Google Shape;443;p17"/>
          <p:cNvGrpSpPr/>
          <p:nvPr/>
        </p:nvGrpSpPr>
        <p:grpSpPr>
          <a:xfrm>
            <a:off x="4795400" y="3075725"/>
            <a:ext cx="1774800" cy="1010550"/>
            <a:chOff x="4795400" y="3075725"/>
            <a:chExt cx="1774800" cy="1010550"/>
          </a:xfrm>
        </p:grpSpPr>
        <p:sp>
          <p:nvSpPr>
            <p:cNvPr id="441" name="Google Shape;441;p17"/>
            <p:cNvSpPr/>
            <p:nvPr/>
          </p:nvSpPr>
          <p:spPr>
            <a:xfrm>
              <a:off x="5392249" y="3075725"/>
              <a:ext cx="604800" cy="60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4" name="Google Shape;444;p17"/>
            <p:cNvSpPr txBox="1"/>
            <p:nvPr/>
          </p:nvSpPr>
          <p:spPr>
            <a:xfrm>
              <a:off x="4795400" y="3750875"/>
              <a:ext cx="17748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Current location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45" name="Google Shape;445;p17"/>
          <p:cNvCxnSpPr/>
          <p:nvPr/>
        </p:nvCxnSpPr>
        <p:spPr>
          <a:xfrm flipH="1" rot="5400000">
            <a:off x="3023750" y="2488550"/>
            <a:ext cx="1577100" cy="544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446" name="Google Shape;446;p17"/>
          <p:cNvGrpSpPr/>
          <p:nvPr/>
        </p:nvGrpSpPr>
        <p:grpSpPr>
          <a:xfrm>
            <a:off x="3381050" y="3455275"/>
            <a:ext cx="1493700" cy="1010550"/>
            <a:chOff x="2702500" y="3075725"/>
            <a:chExt cx="1493700" cy="1010550"/>
          </a:xfrm>
        </p:grpSpPr>
        <p:sp>
          <p:nvSpPr>
            <p:cNvPr id="447" name="Google Shape;447;p17"/>
            <p:cNvSpPr txBox="1"/>
            <p:nvPr/>
          </p:nvSpPr>
          <p:spPr>
            <a:xfrm>
              <a:off x="2702500" y="3750875"/>
              <a:ext cx="149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Tel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3146949" y="3075725"/>
              <a:ext cx="604800" cy="60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Passenger</a:t>
            </a:r>
            <a:endParaRPr sz="3320"/>
          </a:p>
        </p:txBody>
      </p:sp>
      <p:grpSp>
        <p:nvGrpSpPr>
          <p:cNvPr id="454" name="Google Shape;454;p18"/>
          <p:cNvGrpSpPr/>
          <p:nvPr/>
        </p:nvGrpSpPr>
        <p:grpSpPr>
          <a:xfrm>
            <a:off x="457200" y="3075725"/>
            <a:ext cx="1493700" cy="1656450"/>
            <a:chOff x="457200" y="3075725"/>
            <a:chExt cx="1493700" cy="1656450"/>
          </a:xfrm>
        </p:grpSpPr>
        <p:grpSp>
          <p:nvGrpSpPr>
            <p:cNvPr id="455" name="Google Shape;455;p18"/>
            <p:cNvGrpSpPr/>
            <p:nvPr/>
          </p:nvGrpSpPr>
          <p:grpSpPr>
            <a:xfrm>
              <a:off x="457200" y="3750875"/>
              <a:ext cx="1493700" cy="981300"/>
              <a:chOff x="457200" y="3750875"/>
              <a:chExt cx="1493700" cy="981300"/>
            </a:xfrm>
          </p:grpSpPr>
          <p:sp>
            <p:nvSpPr>
              <p:cNvPr id="456" name="Google Shape;456;p18"/>
              <p:cNvSpPr txBox="1"/>
              <p:nvPr/>
            </p:nvSpPr>
            <p:spPr>
              <a:xfrm>
                <a:off x="4572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7" name="Google Shape;457;p18"/>
              <p:cNvSpPr txBox="1"/>
              <p:nvPr/>
            </p:nvSpPr>
            <p:spPr>
              <a:xfrm>
                <a:off x="4572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User_id</a:t>
                </a:r>
                <a:endParaRPr b="1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458" name="Google Shape;458;p18"/>
            <p:cNvSpPr/>
            <p:nvPr/>
          </p:nvSpPr>
          <p:spPr>
            <a:xfrm>
              <a:off x="901649" y="3075725"/>
              <a:ext cx="604800" cy="6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59" name="Google Shape;459;p18"/>
          <p:cNvGrpSpPr/>
          <p:nvPr/>
        </p:nvGrpSpPr>
        <p:grpSpPr>
          <a:xfrm>
            <a:off x="7090800" y="2803350"/>
            <a:ext cx="1733700" cy="1010550"/>
            <a:chOff x="7090800" y="3075725"/>
            <a:chExt cx="1733700" cy="1010550"/>
          </a:xfrm>
        </p:grpSpPr>
        <p:sp>
          <p:nvSpPr>
            <p:cNvPr id="460" name="Google Shape;460;p18"/>
            <p:cNvSpPr txBox="1"/>
            <p:nvPr/>
          </p:nvSpPr>
          <p:spPr>
            <a:xfrm>
              <a:off x="7090800" y="3750875"/>
              <a:ext cx="173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Passenger_id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7637550" y="3075725"/>
              <a:ext cx="604800" cy="60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62" name="Google Shape;462;p18"/>
          <p:cNvCxnSpPr>
            <a:stCxn id="458" idx="6"/>
          </p:cNvCxnSpPr>
          <p:nvPr/>
        </p:nvCxnSpPr>
        <p:spPr>
          <a:xfrm flipH="1" rot="10800000">
            <a:off x="1506449" y="2506925"/>
            <a:ext cx="1491900" cy="87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3" name="Google Shape;463;p18"/>
          <p:cNvCxnSpPr>
            <a:stCxn id="461" idx="2"/>
          </p:cNvCxnSpPr>
          <p:nvPr/>
        </p:nvCxnSpPr>
        <p:spPr>
          <a:xfrm rot="10800000">
            <a:off x="5956350" y="2571750"/>
            <a:ext cx="1681200" cy="534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464" name="Google Shape;464;p18"/>
          <p:cNvGrpSpPr/>
          <p:nvPr/>
        </p:nvGrpSpPr>
        <p:grpSpPr>
          <a:xfrm>
            <a:off x="2998400" y="1193794"/>
            <a:ext cx="3028650" cy="2931571"/>
            <a:chOff x="691950" y="1853756"/>
            <a:chExt cx="1727400" cy="1727400"/>
          </a:xfrm>
        </p:grpSpPr>
        <p:sp>
          <p:nvSpPr>
            <p:cNvPr id="465" name="Google Shape;465;p18"/>
            <p:cNvSpPr/>
            <p:nvPr/>
          </p:nvSpPr>
          <p:spPr>
            <a:xfrm>
              <a:off x="691950" y="1853756"/>
              <a:ext cx="1727400" cy="172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6" name="Google Shape;466;p18"/>
            <p:cNvGrpSpPr/>
            <p:nvPr/>
          </p:nvGrpSpPr>
          <p:grpSpPr>
            <a:xfrm>
              <a:off x="1074405" y="1992559"/>
              <a:ext cx="1058161" cy="1432747"/>
              <a:chOff x="1074405" y="1992559"/>
              <a:chExt cx="1058161" cy="1432747"/>
            </a:xfrm>
          </p:grpSpPr>
          <p:sp>
            <p:nvSpPr>
              <p:cNvPr id="467" name="Google Shape;467;p18"/>
              <p:cNvSpPr/>
              <p:nvPr/>
            </p:nvSpPr>
            <p:spPr>
              <a:xfrm rot="1532590">
                <a:off x="1295773" y="3292819"/>
                <a:ext cx="120364" cy="65883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8"/>
              <p:cNvSpPr/>
              <p:nvPr/>
            </p:nvSpPr>
            <p:spPr>
              <a:xfrm rot="612915">
                <a:off x="1560227" y="3297823"/>
                <a:ext cx="120104" cy="65848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8"/>
              <p:cNvSpPr/>
              <p:nvPr/>
            </p:nvSpPr>
            <p:spPr>
              <a:xfrm>
                <a:off x="1074405" y="3352509"/>
                <a:ext cx="748211" cy="72798"/>
              </a:xfrm>
              <a:custGeom>
                <a:rect b="b" l="l" r="r" t="t"/>
                <a:pathLst>
                  <a:path extrusionOk="0" h="2085" w="26931">
                    <a:moveTo>
                      <a:pt x="12094" y="1"/>
                    </a:moveTo>
                    <a:lnTo>
                      <a:pt x="10760" y="16"/>
                    </a:lnTo>
                    <a:lnTo>
                      <a:pt x="9457" y="46"/>
                    </a:lnTo>
                    <a:lnTo>
                      <a:pt x="8228" y="76"/>
                    </a:lnTo>
                    <a:lnTo>
                      <a:pt x="7044" y="121"/>
                    </a:lnTo>
                    <a:lnTo>
                      <a:pt x="5935" y="166"/>
                    </a:lnTo>
                    <a:lnTo>
                      <a:pt x="4901" y="226"/>
                    </a:lnTo>
                    <a:lnTo>
                      <a:pt x="3941" y="301"/>
                    </a:lnTo>
                    <a:lnTo>
                      <a:pt x="3072" y="376"/>
                    </a:lnTo>
                    <a:lnTo>
                      <a:pt x="2308" y="451"/>
                    </a:lnTo>
                    <a:lnTo>
                      <a:pt x="1634" y="540"/>
                    </a:lnTo>
                    <a:lnTo>
                      <a:pt x="1064" y="630"/>
                    </a:lnTo>
                    <a:lnTo>
                      <a:pt x="614" y="720"/>
                    </a:lnTo>
                    <a:lnTo>
                      <a:pt x="420" y="780"/>
                    </a:lnTo>
                    <a:lnTo>
                      <a:pt x="270" y="825"/>
                    </a:lnTo>
                    <a:lnTo>
                      <a:pt x="150" y="885"/>
                    </a:lnTo>
                    <a:lnTo>
                      <a:pt x="75" y="930"/>
                    </a:lnTo>
                    <a:lnTo>
                      <a:pt x="15" y="990"/>
                    </a:lnTo>
                    <a:lnTo>
                      <a:pt x="0" y="1035"/>
                    </a:lnTo>
                    <a:lnTo>
                      <a:pt x="15" y="1095"/>
                    </a:lnTo>
                    <a:lnTo>
                      <a:pt x="75" y="1140"/>
                    </a:lnTo>
                    <a:lnTo>
                      <a:pt x="150" y="1200"/>
                    </a:lnTo>
                    <a:lnTo>
                      <a:pt x="270" y="1245"/>
                    </a:lnTo>
                    <a:lnTo>
                      <a:pt x="420" y="1305"/>
                    </a:lnTo>
                    <a:lnTo>
                      <a:pt x="614" y="1350"/>
                    </a:lnTo>
                    <a:lnTo>
                      <a:pt x="1064" y="1440"/>
                    </a:lnTo>
                    <a:lnTo>
                      <a:pt x="1634" y="1530"/>
                    </a:lnTo>
                    <a:lnTo>
                      <a:pt x="2308" y="1620"/>
                    </a:lnTo>
                    <a:lnTo>
                      <a:pt x="3072" y="1694"/>
                    </a:lnTo>
                    <a:lnTo>
                      <a:pt x="3941" y="1769"/>
                    </a:lnTo>
                    <a:lnTo>
                      <a:pt x="4901" y="1844"/>
                    </a:lnTo>
                    <a:lnTo>
                      <a:pt x="5935" y="1904"/>
                    </a:lnTo>
                    <a:lnTo>
                      <a:pt x="7044" y="1949"/>
                    </a:lnTo>
                    <a:lnTo>
                      <a:pt x="8228" y="1994"/>
                    </a:lnTo>
                    <a:lnTo>
                      <a:pt x="9457" y="2039"/>
                    </a:lnTo>
                    <a:lnTo>
                      <a:pt x="10760" y="2054"/>
                    </a:lnTo>
                    <a:lnTo>
                      <a:pt x="12094" y="2069"/>
                    </a:lnTo>
                    <a:lnTo>
                      <a:pt x="13473" y="2084"/>
                    </a:lnTo>
                    <a:lnTo>
                      <a:pt x="14852" y="2069"/>
                    </a:lnTo>
                    <a:lnTo>
                      <a:pt x="16186" y="2054"/>
                    </a:lnTo>
                    <a:lnTo>
                      <a:pt x="17474" y="2039"/>
                    </a:lnTo>
                    <a:lnTo>
                      <a:pt x="18703" y="1994"/>
                    </a:lnTo>
                    <a:lnTo>
                      <a:pt x="19887" y="1949"/>
                    </a:lnTo>
                    <a:lnTo>
                      <a:pt x="20996" y="1904"/>
                    </a:lnTo>
                    <a:lnTo>
                      <a:pt x="22030" y="1844"/>
                    </a:lnTo>
                    <a:lnTo>
                      <a:pt x="22989" y="1769"/>
                    </a:lnTo>
                    <a:lnTo>
                      <a:pt x="23859" y="1694"/>
                    </a:lnTo>
                    <a:lnTo>
                      <a:pt x="24638" y="1620"/>
                    </a:lnTo>
                    <a:lnTo>
                      <a:pt x="25312" y="1530"/>
                    </a:lnTo>
                    <a:lnTo>
                      <a:pt x="25882" y="1440"/>
                    </a:lnTo>
                    <a:lnTo>
                      <a:pt x="26332" y="1350"/>
                    </a:lnTo>
                    <a:lnTo>
                      <a:pt x="26511" y="1305"/>
                    </a:lnTo>
                    <a:lnTo>
                      <a:pt x="26661" y="1245"/>
                    </a:lnTo>
                    <a:lnTo>
                      <a:pt x="26781" y="1200"/>
                    </a:lnTo>
                    <a:lnTo>
                      <a:pt x="26871" y="1140"/>
                    </a:lnTo>
                    <a:lnTo>
                      <a:pt x="26916" y="1095"/>
                    </a:lnTo>
                    <a:lnTo>
                      <a:pt x="26931" y="1035"/>
                    </a:lnTo>
                    <a:lnTo>
                      <a:pt x="26916" y="990"/>
                    </a:lnTo>
                    <a:lnTo>
                      <a:pt x="26871" y="930"/>
                    </a:lnTo>
                    <a:lnTo>
                      <a:pt x="26781" y="885"/>
                    </a:lnTo>
                    <a:lnTo>
                      <a:pt x="26661" y="825"/>
                    </a:lnTo>
                    <a:lnTo>
                      <a:pt x="26511" y="780"/>
                    </a:lnTo>
                    <a:lnTo>
                      <a:pt x="26332" y="720"/>
                    </a:lnTo>
                    <a:lnTo>
                      <a:pt x="25882" y="630"/>
                    </a:lnTo>
                    <a:lnTo>
                      <a:pt x="25312" y="540"/>
                    </a:lnTo>
                    <a:lnTo>
                      <a:pt x="24638" y="451"/>
                    </a:lnTo>
                    <a:lnTo>
                      <a:pt x="23859" y="376"/>
                    </a:lnTo>
                    <a:lnTo>
                      <a:pt x="22989" y="301"/>
                    </a:lnTo>
                    <a:lnTo>
                      <a:pt x="22030" y="226"/>
                    </a:lnTo>
                    <a:lnTo>
                      <a:pt x="20996" y="166"/>
                    </a:lnTo>
                    <a:lnTo>
                      <a:pt x="19887" y="121"/>
                    </a:lnTo>
                    <a:lnTo>
                      <a:pt x="18703" y="76"/>
                    </a:lnTo>
                    <a:lnTo>
                      <a:pt x="17474" y="46"/>
                    </a:lnTo>
                    <a:lnTo>
                      <a:pt x="16186" y="16"/>
                    </a:lnTo>
                    <a:lnTo>
                      <a:pt x="14852" y="1"/>
                    </a:lnTo>
                    <a:close/>
                  </a:path>
                </a:pathLst>
              </a:custGeom>
              <a:solidFill>
                <a:srgbClr val="434343">
                  <a:alpha val="12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0" name="Google Shape;470;p18"/>
              <p:cNvGrpSpPr/>
              <p:nvPr/>
            </p:nvGrpSpPr>
            <p:grpSpPr>
              <a:xfrm>
                <a:off x="1102781" y="2721497"/>
                <a:ext cx="226110" cy="652526"/>
                <a:chOff x="1901500" y="2850163"/>
                <a:chExt cx="161900" cy="467225"/>
              </a:xfrm>
            </p:grpSpPr>
            <p:sp>
              <p:nvSpPr>
                <p:cNvPr id="471" name="Google Shape;471;p18"/>
                <p:cNvSpPr/>
                <p:nvPr/>
              </p:nvSpPr>
              <p:spPr>
                <a:xfrm>
                  <a:off x="1901500" y="3040863"/>
                  <a:ext cx="161900" cy="261150"/>
                </a:xfrm>
                <a:custGeom>
                  <a:rect b="b" l="l" r="r" t="t"/>
                  <a:pathLst>
                    <a:path extrusionOk="0" h="10446" w="6476">
                      <a:moveTo>
                        <a:pt x="1260" y="0"/>
                      </a:moveTo>
                      <a:lnTo>
                        <a:pt x="1110" y="30"/>
                      </a:lnTo>
                      <a:lnTo>
                        <a:pt x="990" y="60"/>
                      </a:lnTo>
                      <a:lnTo>
                        <a:pt x="855" y="105"/>
                      </a:lnTo>
                      <a:lnTo>
                        <a:pt x="735" y="165"/>
                      </a:lnTo>
                      <a:lnTo>
                        <a:pt x="615" y="240"/>
                      </a:lnTo>
                      <a:lnTo>
                        <a:pt x="510" y="315"/>
                      </a:lnTo>
                      <a:lnTo>
                        <a:pt x="405" y="405"/>
                      </a:lnTo>
                      <a:lnTo>
                        <a:pt x="316" y="510"/>
                      </a:lnTo>
                      <a:lnTo>
                        <a:pt x="241" y="615"/>
                      </a:lnTo>
                      <a:lnTo>
                        <a:pt x="166" y="735"/>
                      </a:lnTo>
                      <a:lnTo>
                        <a:pt x="106" y="855"/>
                      </a:lnTo>
                      <a:lnTo>
                        <a:pt x="61" y="989"/>
                      </a:lnTo>
                      <a:lnTo>
                        <a:pt x="31" y="1109"/>
                      </a:lnTo>
                      <a:lnTo>
                        <a:pt x="1" y="1259"/>
                      </a:lnTo>
                      <a:lnTo>
                        <a:pt x="1" y="1394"/>
                      </a:lnTo>
                      <a:lnTo>
                        <a:pt x="1" y="9037"/>
                      </a:lnTo>
                      <a:lnTo>
                        <a:pt x="1" y="9187"/>
                      </a:lnTo>
                      <a:lnTo>
                        <a:pt x="31" y="9322"/>
                      </a:lnTo>
                      <a:lnTo>
                        <a:pt x="61" y="9457"/>
                      </a:lnTo>
                      <a:lnTo>
                        <a:pt x="106" y="9592"/>
                      </a:lnTo>
                      <a:lnTo>
                        <a:pt x="166" y="9712"/>
                      </a:lnTo>
                      <a:lnTo>
                        <a:pt x="241" y="9817"/>
                      </a:lnTo>
                      <a:lnTo>
                        <a:pt x="316" y="9936"/>
                      </a:lnTo>
                      <a:lnTo>
                        <a:pt x="405" y="10026"/>
                      </a:lnTo>
                      <a:lnTo>
                        <a:pt x="510" y="10116"/>
                      </a:lnTo>
                      <a:lnTo>
                        <a:pt x="615" y="10206"/>
                      </a:lnTo>
                      <a:lnTo>
                        <a:pt x="735" y="10266"/>
                      </a:lnTo>
                      <a:lnTo>
                        <a:pt x="855" y="10326"/>
                      </a:lnTo>
                      <a:lnTo>
                        <a:pt x="990" y="10371"/>
                      </a:lnTo>
                      <a:lnTo>
                        <a:pt x="1110" y="10416"/>
                      </a:lnTo>
                      <a:lnTo>
                        <a:pt x="1260" y="10431"/>
                      </a:lnTo>
                      <a:lnTo>
                        <a:pt x="1395" y="10446"/>
                      </a:lnTo>
                      <a:lnTo>
                        <a:pt x="5081" y="10446"/>
                      </a:lnTo>
                      <a:lnTo>
                        <a:pt x="5216" y="10431"/>
                      </a:lnTo>
                      <a:lnTo>
                        <a:pt x="5351" y="10416"/>
                      </a:lnTo>
                      <a:lnTo>
                        <a:pt x="5486" y="10371"/>
                      </a:lnTo>
                      <a:lnTo>
                        <a:pt x="5621" y="10326"/>
                      </a:lnTo>
                      <a:lnTo>
                        <a:pt x="5741" y="10266"/>
                      </a:lnTo>
                      <a:lnTo>
                        <a:pt x="5861" y="10206"/>
                      </a:lnTo>
                      <a:lnTo>
                        <a:pt x="5966" y="10116"/>
                      </a:lnTo>
                      <a:lnTo>
                        <a:pt x="6055" y="10026"/>
                      </a:lnTo>
                      <a:lnTo>
                        <a:pt x="6160" y="9936"/>
                      </a:lnTo>
                      <a:lnTo>
                        <a:pt x="6235" y="9817"/>
                      </a:lnTo>
                      <a:lnTo>
                        <a:pt x="6310" y="9712"/>
                      </a:lnTo>
                      <a:lnTo>
                        <a:pt x="6355" y="9592"/>
                      </a:lnTo>
                      <a:lnTo>
                        <a:pt x="6415" y="9457"/>
                      </a:lnTo>
                      <a:lnTo>
                        <a:pt x="6445" y="9322"/>
                      </a:lnTo>
                      <a:lnTo>
                        <a:pt x="6460" y="9187"/>
                      </a:lnTo>
                      <a:lnTo>
                        <a:pt x="6475" y="9037"/>
                      </a:lnTo>
                      <a:lnTo>
                        <a:pt x="6475" y="1394"/>
                      </a:lnTo>
                      <a:lnTo>
                        <a:pt x="6460" y="1259"/>
                      </a:lnTo>
                      <a:lnTo>
                        <a:pt x="6445" y="1109"/>
                      </a:lnTo>
                      <a:lnTo>
                        <a:pt x="6415" y="989"/>
                      </a:lnTo>
                      <a:lnTo>
                        <a:pt x="6355" y="855"/>
                      </a:lnTo>
                      <a:lnTo>
                        <a:pt x="6310" y="735"/>
                      </a:lnTo>
                      <a:lnTo>
                        <a:pt x="6235" y="615"/>
                      </a:lnTo>
                      <a:lnTo>
                        <a:pt x="6160" y="510"/>
                      </a:lnTo>
                      <a:lnTo>
                        <a:pt x="6055" y="405"/>
                      </a:lnTo>
                      <a:lnTo>
                        <a:pt x="5966" y="315"/>
                      </a:lnTo>
                      <a:lnTo>
                        <a:pt x="5861" y="240"/>
                      </a:lnTo>
                      <a:lnTo>
                        <a:pt x="5741" y="165"/>
                      </a:lnTo>
                      <a:lnTo>
                        <a:pt x="5621" y="105"/>
                      </a:lnTo>
                      <a:lnTo>
                        <a:pt x="5486" y="60"/>
                      </a:lnTo>
                      <a:lnTo>
                        <a:pt x="5351" y="30"/>
                      </a:lnTo>
                      <a:lnTo>
                        <a:pt x="52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18"/>
                <p:cNvSpPr/>
                <p:nvPr/>
              </p:nvSpPr>
              <p:spPr>
                <a:xfrm>
                  <a:off x="1927725" y="3286263"/>
                  <a:ext cx="20650" cy="31125"/>
                </a:xfrm>
                <a:custGeom>
                  <a:rect b="b" l="l" r="r" t="t"/>
                  <a:pathLst>
                    <a:path extrusionOk="0" h="1245" w="826">
                      <a:moveTo>
                        <a:pt x="406" y="1"/>
                      </a:moveTo>
                      <a:lnTo>
                        <a:pt x="331" y="16"/>
                      </a:lnTo>
                      <a:lnTo>
                        <a:pt x="256" y="46"/>
                      </a:lnTo>
                      <a:lnTo>
                        <a:pt x="181" y="105"/>
                      </a:lnTo>
                      <a:lnTo>
                        <a:pt x="121" y="180"/>
                      </a:lnTo>
                      <a:lnTo>
                        <a:pt x="61" y="270"/>
                      </a:lnTo>
                      <a:lnTo>
                        <a:pt x="31" y="375"/>
                      </a:lnTo>
                      <a:lnTo>
                        <a:pt x="1" y="495"/>
                      </a:lnTo>
                      <a:lnTo>
                        <a:pt x="1" y="630"/>
                      </a:lnTo>
                      <a:lnTo>
                        <a:pt x="1" y="750"/>
                      </a:lnTo>
                      <a:lnTo>
                        <a:pt x="31" y="870"/>
                      </a:lnTo>
                      <a:lnTo>
                        <a:pt x="61" y="975"/>
                      </a:lnTo>
                      <a:lnTo>
                        <a:pt x="121" y="1065"/>
                      </a:lnTo>
                      <a:lnTo>
                        <a:pt x="181" y="1140"/>
                      </a:lnTo>
                      <a:lnTo>
                        <a:pt x="256" y="1199"/>
                      </a:lnTo>
                      <a:lnTo>
                        <a:pt x="331" y="1229"/>
                      </a:lnTo>
                      <a:lnTo>
                        <a:pt x="406" y="1244"/>
                      </a:lnTo>
                      <a:lnTo>
                        <a:pt x="495" y="1229"/>
                      </a:lnTo>
                      <a:lnTo>
                        <a:pt x="570" y="1199"/>
                      </a:lnTo>
                      <a:lnTo>
                        <a:pt x="645" y="1140"/>
                      </a:lnTo>
                      <a:lnTo>
                        <a:pt x="705" y="1065"/>
                      </a:lnTo>
                      <a:lnTo>
                        <a:pt x="765" y="975"/>
                      </a:lnTo>
                      <a:lnTo>
                        <a:pt x="795" y="870"/>
                      </a:lnTo>
                      <a:lnTo>
                        <a:pt x="825" y="750"/>
                      </a:lnTo>
                      <a:lnTo>
                        <a:pt x="825" y="630"/>
                      </a:lnTo>
                      <a:lnTo>
                        <a:pt x="825" y="495"/>
                      </a:lnTo>
                      <a:lnTo>
                        <a:pt x="795" y="375"/>
                      </a:lnTo>
                      <a:lnTo>
                        <a:pt x="765" y="270"/>
                      </a:lnTo>
                      <a:lnTo>
                        <a:pt x="705" y="180"/>
                      </a:lnTo>
                      <a:lnTo>
                        <a:pt x="645" y="105"/>
                      </a:lnTo>
                      <a:lnTo>
                        <a:pt x="570" y="46"/>
                      </a:lnTo>
                      <a:lnTo>
                        <a:pt x="495" y="16"/>
                      </a:lnTo>
                      <a:lnTo>
                        <a:pt x="40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18"/>
                <p:cNvSpPr/>
                <p:nvPr/>
              </p:nvSpPr>
              <p:spPr>
                <a:xfrm>
                  <a:off x="2011275" y="3286263"/>
                  <a:ext cx="20650" cy="31125"/>
                </a:xfrm>
                <a:custGeom>
                  <a:rect b="b" l="l" r="r" t="t"/>
                  <a:pathLst>
                    <a:path extrusionOk="0" h="1245" w="826">
                      <a:moveTo>
                        <a:pt x="406" y="1"/>
                      </a:moveTo>
                      <a:lnTo>
                        <a:pt x="331" y="16"/>
                      </a:lnTo>
                      <a:lnTo>
                        <a:pt x="256" y="46"/>
                      </a:lnTo>
                      <a:lnTo>
                        <a:pt x="181" y="105"/>
                      </a:lnTo>
                      <a:lnTo>
                        <a:pt x="121" y="180"/>
                      </a:lnTo>
                      <a:lnTo>
                        <a:pt x="61" y="270"/>
                      </a:lnTo>
                      <a:lnTo>
                        <a:pt x="31" y="375"/>
                      </a:lnTo>
                      <a:lnTo>
                        <a:pt x="1" y="495"/>
                      </a:lnTo>
                      <a:lnTo>
                        <a:pt x="1" y="630"/>
                      </a:lnTo>
                      <a:lnTo>
                        <a:pt x="1" y="750"/>
                      </a:lnTo>
                      <a:lnTo>
                        <a:pt x="31" y="870"/>
                      </a:lnTo>
                      <a:lnTo>
                        <a:pt x="61" y="975"/>
                      </a:lnTo>
                      <a:lnTo>
                        <a:pt x="121" y="1065"/>
                      </a:lnTo>
                      <a:lnTo>
                        <a:pt x="181" y="1140"/>
                      </a:lnTo>
                      <a:lnTo>
                        <a:pt x="256" y="1199"/>
                      </a:lnTo>
                      <a:lnTo>
                        <a:pt x="331" y="1229"/>
                      </a:lnTo>
                      <a:lnTo>
                        <a:pt x="406" y="1244"/>
                      </a:lnTo>
                      <a:lnTo>
                        <a:pt x="495" y="1229"/>
                      </a:lnTo>
                      <a:lnTo>
                        <a:pt x="570" y="1199"/>
                      </a:lnTo>
                      <a:lnTo>
                        <a:pt x="645" y="1140"/>
                      </a:lnTo>
                      <a:lnTo>
                        <a:pt x="705" y="1065"/>
                      </a:lnTo>
                      <a:lnTo>
                        <a:pt x="750" y="975"/>
                      </a:lnTo>
                      <a:lnTo>
                        <a:pt x="795" y="870"/>
                      </a:lnTo>
                      <a:lnTo>
                        <a:pt x="825" y="750"/>
                      </a:lnTo>
                      <a:lnTo>
                        <a:pt x="825" y="630"/>
                      </a:lnTo>
                      <a:lnTo>
                        <a:pt x="825" y="495"/>
                      </a:lnTo>
                      <a:lnTo>
                        <a:pt x="795" y="375"/>
                      </a:lnTo>
                      <a:lnTo>
                        <a:pt x="750" y="270"/>
                      </a:lnTo>
                      <a:lnTo>
                        <a:pt x="705" y="180"/>
                      </a:lnTo>
                      <a:lnTo>
                        <a:pt x="645" y="105"/>
                      </a:lnTo>
                      <a:lnTo>
                        <a:pt x="570" y="46"/>
                      </a:lnTo>
                      <a:lnTo>
                        <a:pt x="495" y="16"/>
                      </a:lnTo>
                      <a:lnTo>
                        <a:pt x="40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18"/>
                <p:cNvSpPr/>
                <p:nvPr/>
              </p:nvSpPr>
              <p:spPr>
                <a:xfrm>
                  <a:off x="1945725" y="2850163"/>
                  <a:ext cx="88825" cy="201200"/>
                </a:xfrm>
                <a:custGeom>
                  <a:rect b="b" l="l" r="r" t="t"/>
                  <a:pathLst>
                    <a:path extrusionOk="0" h="8048" w="3553">
                      <a:moveTo>
                        <a:pt x="0" y="0"/>
                      </a:moveTo>
                      <a:lnTo>
                        <a:pt x="0" y="8048"/>
                      </a:lnTo>
                      <a:lnTo>
                        <a:pt x="210" y="8048"/>
                      </a:lnTo>
                      <a:lnTo>
                        <a:pt x="210" y="210"/>
                      </a:lnTo>
                      <a:lnTo>
                        <a:pt x="3342" y="210"/>
                      </a:lnTo>
                      <a:lnTo>
                        <a:pt x="3342" y="7628"/>
                      </a:lnTo>
                      <a:lnTo>
                        <a:pt x="3552" y="7628"/>
                      </a:lnTo>
                      <a:lnTo>
                        <a:pt x="355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75" name="Google Shape;475;p18"/>
              <p:cNvSpPr/>
              <p:nvPr/>
            </p:nvSpPr>
            <p:spPr>
              <a:xfrm>
                <a:off x="1562722" y="2384478"/>
                <a:ext cx="409204" cy="180580"/>
              </a:xfrm>
              <a:custGeom>
                <a:rect b="b" l="l" r="r" t="t"/>
                <a:pathLst>
                  <a:path extrusionOk="0" h="5172" w="11720">
                    <a:moveTo>
                      <a:pt x="2353" y="1"/>
                    </a:moveTo>
                    <a:lnTo>
                      <a:pt x="2218" y="76"/>
                    </a:lnTo>
                    <a:lnTo>
                      <a:pt x="2068" y="151"/>
                    </a:lnTo>
                    <a:lnTo>
                      <a:pt x="1888" y="211"/>
                    </a:lnTo>
                    <a:lnTo>
                      <a:pt x="1709" y="256"/>
                    </a:lnTo>
                    <a:lnTo>
                      <a:pt x="1319" y="330"/>
                    </a:lnTo>
                    <a:lnTo>
                      <a:pt x="929" y="390"/>
                    </a:lnTo>
                    <a:lnTo>
                      <a:pt x="570" y="420"/>
                    </a:lnTo>
                    <a:lnTo>
                      <a:pt x="270" y="435"/>
                    </a:lnTo>
                    <a:lnTo>
                      <a:pt x="0" y="450"/>
                    </a:lnTo>
                    <a:lnTo>
                      <a:pt x="120" y="915"/>
                    </a:lnTo>
                    <a:lnTo>
                      <a:pt x="195" y="1200"/>
                    </a:lnTo>
                    <a:lnTo>
                      <a:pt x="315" y="1514"/>
                    </a:lnTo>
                    <a:lnTo>
                      <a:pt x="435" y="1859"/>
                    </a:lnTo>
                    <a:lnTo>
                      <a:pt x="570" y="2204"/>
                    </a:lnTo>
                    <a:lnTo>
                      <a:pt x="734" y="2563"/>
                    </a:lnTo>
                    <a:lnTo>
                      <a:pt x="914" y="2923"/>
                    </a:lnTo>
                    <a:lnTo>
                      <a:pt x="1094" y="3283"/>
                    </a:lnTo>
                    <a:lnTo>
                      <a:pt x="1319" y="3628"/>
                    </a:lnTo>
                    <a:lnTo>
                      <a:pt x="1544" y="3942"/>
                    </a:lnTo>
                    <a:lnTo>
                      <a:pt x="1783" y="4257"/>
                    </a:lnTo>
                    <a:lnTo>
                      <a:pt x="1903" y="4392"/>
                    </a:lnTo>
                    <a:lnTo>
                      <a:pt x="2038" y="4512"/>
                    </a:lnTo>
                    <a:lnTo>
                      <a:pt x="2173" y="4632"/>
                    </a:lnTo>
                    <a:lnTo>
                      <a:pt x="2323" y="4752"/>
                    </a:lnTo>
                    <a:lnTo>
                      <a:pt x="2458" y="4841"/>
                    </a:lnTo>
                    <a:lnTo>
                      <a:pt x="2608" y="4931"/>
                    </a:lnTo>
                    <a:lnTo>
                      <a:pt x="2758" y="5006"/>
                    </a:lnTo>
                    <a:lnTo>
                      <a:pt x="2922" y="5066"/>
                    </a:lnTo>
                    <a:lnTo>
                      <a:pt x="3087" y="5111"/>
                    </a:lnTo>
                    <a:lnTo>
                      <a:pt x="3267" y="5141"/>
                    </a:lnTo>
                    <a:lnTo>
                      <a:pt x="3477" y="5156"/>
                    </a:lnTo>
                    <a:lnTo>
                      <a:pt x="3687" y="5171"/>
                    </a:lnTo>
                    <a:lnTo>
                      <a:pt x="3927" y="5156"/>
                    </a:lnTo>
                    <a:lnTo>
                      <a:pt x="4166" y="5141"/>
                    </a:lnTo>
                    <a:lnTo>
                      <a:pt x="4676" y="5081"/>
                    </a:lnTo>
                    <a:lnTo>
                      <a:pt x="5215" y="4976"/>
                    </a:lnTo>
                    <a:lnTo>
                      <a:pt x="5770" y="4856"/>
                    </a:lnTo>
                    <a:lnTo>
                      <a:pt x="6324" y="4707"/>
                    </a:lnTo>
                    <a:lnTo>
                      <a:pt x="6879" y="4542"/>
                    </a:lnTo>
                    <a:lnTo>
                      <a:pt x="7403" y="4377"/>
                    </a:lnTo>
                    <a:lnTo>
                      <a:pt x="7913" y="4212"/>
                    </a:lnTo>
                    <a:lnTo>
                      <a:pt x="8767" y="3912"/>
                    </a:lnTo>
                    <a:lnTo>
                      <a:pt x="9352" y="3687"/>
                    </a:lnTo>
                    <a:lnTo>
                      <a:pt x="9562" y="3598"/>
                    </a:lnTo>
                    <a:lnTo>
                      <a:pt x="9801" y="3658"/>
                    </a:lnTo>
                    <a:lnTo>
                      <a:pt x="10011" y="3672"/>
                    </a:lnTo>
                    <a:lnTo>
                      <a:pt x="10221" y="3672"/>
                    </a:lnTo>
                    <a:lnTo>
                      <a:pt x="10416" y="3658"/>
                    </a:lnTo>
                    <a:lnTo>
                      <a:pt x="10596" y="3613"/>
                    </a:lnTo>
                    <a:lnTo>
                      <a:pt x="10760" y="3553"/>
                    </a:lnTo>
                    <a:lnTo>
                      <a:pt x="10910" y="3478"/>
                    </a:lnTo>
                    <a:lnTo>
                      <a:pt x="11060" y="3403"/>
                    </a:lnTo>
                    <a:lnTo>
                      <a:pt x="11195" y="3313"/>
                    </a:lnTo>
                    <a:lnTo>
                      <a:pt x="11300" y="3223"/>
                    </a:lnTo>
                    <a:lnTo>
                      <a:pt x="11405" y="3133"/>
                    </a:lnTo>
                    <a:lnTo>
                      <a:pt x="11495" y="3028"/>
                    </a:lnTo>
                    <a:lnTo>
                      <a:pt x="11570" y="2938"/>
                    </a:lnTo>
                    <a:lnTo>
                      <a:pt x="11630" y="2848"/>
                    </a:lnTo>
                    <a:lnTo>
                      <a:pt x="11675" y="2773"/>
                    </a:lnTo>
                    <a:lnTo>
                      <a:pt x="11705" y="2698"/>
                    </a:lnTo>
                    <a:lnTo>
                      <a:pt x="11720" y="2638"/>
                    </a:lnTo>
                    <a:lnTo>
                      <a:pt x="11720" y="2593"/>
                    </a:lnTo>
                    <a:lnTo>
                      <a:pt x="11705" y="2548"/>
                    </a:lnTo>
                    <a:lnTo>
                      <a:pt x="11675" y="2504"/>
                    </a:lnTo>
                    <a:lnTo>
                      <a:pt x="11630" y="2474"/>
                    </a:lnTo>
                    <a:lnTo>
                      <a:pt x="11585" y="2459"/>
                    </a:lnTo>
                    <a:lnTo>
                      <a:pt x="11450" y="2414"/>
                    </a:lnTo>
                    <a:lnTo>
                      <a:pt x="11105" y="2414"/>
                    </a:lnTo>
                    <a:lnTo>
                      <a:pt x="10910" y="2444"/>
                    </a:lnTo>
                    <a:lnTo>
                      <a:pt x="10701" y="2474"/>
                    </a:lnTo>
                    <a:lnTo>
                      <a:pt x="10596" y="2504"/>
                    </a:lnTo>
                    <a:lnTo>
                      <a:pt x="10491" y="2534"/>
                    </a:lnTo>
                    <a:lnTo>
                      <a:pt x="10281" y="2623"/>
                    </a:lnTo>
                    <a:lnTo>
                      <a:pt x="10086" y="2743"/>
                    </a:lnTo>
                    <a:lnTo>
                      <a:pt x="9921" y="2848"/>
                    </a:lnTo>
                    <a:lnTo>
                      <a:pt x="9771" y="2968"/>
                    </a:lnTo>
                    <a:lnTo>
                      <a:pt x="9666" y="3058"/>
                    </a:lnTo>
                    <a:lnTo>
                      <a:pt x="9562" y="3148"/>
                    </a:lnTo>
                    <a:lnTo>
                      <a:pt x="8917" y="3223"/>
                    </a:lnTo>
                    <a:lnTo>
                      <a:pt x="8213" y="3283"/>
                    </a:lnTo>
                    <a:lnTo>
                      <a:pt x="7388" y="3343"/>
                    </a:lnTo>
                    <a:lnTo>
                      <a:pt x="6489" y="3403"/>
                    </a:lnTo>
                    <a:lnTo>
                      <a:pt x="5620" y="3433"/>
                    </a:lnTo>
                    <a:lnTo>
                      <a:pt x="4856" y="3433"/>
                    </a:lnTo>
                    <a:lnTo>
                      <a:pt x="4541" y="3418"/>
                    </a:lnTo>
                    <a:lnTo>
                      <a:pt x="4271" y="3373"/>
                    </a:lnTo>
                    <a:lnTo>
                      <a:pt x="4151" y="3343"/>
                    </a:lnTo>
                    <a:lnTo>
                      <a:pt x="4046" y="3298"/>
                    </a:lnTo>
                    <a:lnTo>
                      <a:pt x="3942" y="3238"/>
                    </a:lnTo>
                    <a:lnTo>
                      <a:pt x="3837" y="3163"/>
                    </a:lnTo>
                    <a:lnTo>
                      <a:pt x="3732" y="3073"/>
                    </a:lnTo>
                    <a:lnTo>
                      <a:pt x="3642" y="2983"/>
                    </a:lnTo>
                    <a:lnTo>
                      <a:pt x="3447" y="2758"/>
                    </a:lnTo>
                    <a:lnTo>
                      <a:pt x="3282" y="2489"/>
                    </a:lnTo>
                    <a:lnTo>
                      <a:pt x="3117" y="2204"/>
                    </a:lnTo>
                    <a:lnTo>
                      <a:pt x="2982" y="1904"/>
                    </a:lnTo>
                    <a:lnTo>
                      <a:pt x="2848" y="1604"/>
                    </a:lnTo>
                    <a:lnTo>
                      <a:pt x="2743" y="1305"/>
                    </a:lnTo>
                    <a:lnTo>
                      <a:pt x="2638" y="1005"/>
                    </a:lnTo>
                    <a:lnTo>
                      <a:pt x="2488" y="495"/>
                    </a:lnTo>
                    <a:lnTo>
                      <a:pt x="2383" y="136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rgbClr val="F9AD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1920597" y="2101354"/>
                <a:ext cx="211969" cy="274746"/>
              </a:xfrm>
              <a:custGeom>
                <a:rect b="b" l="l" r="r" t="t"/>
                <a:pathLst>
                  <a:path extrusionOk="0" h="7869" w="6071">
                    <a:moveTo>
                      <a:pt x="3058" y="1679"/>
                    </a:moveTo>
                    <a:lnTo>
                      <a:pt x="3193" y="1694"/>
                    </a:lnTo>
                    <a:lnTo>
                      <a:pt x="3328" y="1709"/>
                    </a:lnTo>
                    <a:lnTo>
                      <a:pt x="3448" y="1739"/>
                    </a:lnTo>
                    <a:lnTo>
                      <a:pt x="3568" y="1784"/>
                    </a:lnTo>
                    <a:lnTo>
                      <a:pt x="3673" y="1844"/>
                    </a:lnTo>
                    <a:lnTo>
                      <a:pt x="3778" y="1904"/>
                    </a:lnTo>
                    <a:lnTo>
                      <a:pt x="3882" y="1979"/>
                    </a:lnTo>
                    <a:lnTo>
                      <a:pt x="3972" y="2069"/>
                    </a:lnTo>
                    <a:lnTo>
                      <a:pt x="4062" y="2159"/>
                    </a:lnTo>
                    <a:lnTo>
                      <a:pt x="4137" y="2264"/>
                    </a:lnTo>
                    <a:lnTo>
                      <a:pt x="4197" y="2369"/>
                    </a:lnTo>
                    <a:lnTo>
                      <a:pt x="4257" y="2474"/>
                    </a:lnTo>
                    <a:lnTo>
                      <a:pt x="4302" y="2593"/>
                    </a:lnTo>
                    <a:lnTo>
                      <a:pt x="4332" y="2728"/>
                    </a:lnTo>
                    <a:lnTo>
                      <a:pt x="4347" y="2848"/>
                    </a:lnTo>
                    <a:lnTo>
                      <a:pt x="4362" y="2983"/>
                    </a:lnTo>
                    <a:lnTo>
                      <a:pt x="4347" y="3118"/>
                    </a:lnTo>
                    <a:lnTo>
                      <a:pt x="4332" y="3238"/>
                    </a:lnTo>
                    <a:lnTo>
                      <a:pt x="4302" y="3373"/>
                    </a:lnTo>
                    <a:lnTo>
                      <a:pt x="4257" y="3493"/>
                    </a:lnTo>
                    <a:lnTo>
                      <a:pt x="4197" y="3598"/>
                    </a:lnTo>
                    <a:lnTo>
                      <a:pt x="4137" y="3702"/>
                    </a:lnTo>
                    <a:lnTo>
                      <a:pt x="4062" y="3807"/>
                    </a:lnTo>
                    <a:lnTo>
                      <a:pt x="3972" y="3897"/>
                    </a:lnTo>
                    <a:lnTo>
                      <a:pt x="3882" y="3987"/>
                    </a:lnTo>
                    <a:lnTo>
                      <a:pt x="3778" y="4062"/>
                    </a:lnTo>
                    <a:lnTo>
                      <a:pt x="3673" y="4122"/>
                    </a:lnTo>
                    <a:lnTo>
                      <a:pt x="3568" y="4182"/>
                    </a:lnTo>
                    <a:lnTo>
                      <a:pt x="3448" y="4227"/>
                    </a:lnTo>
                    <a:lnTo>
                      <a:pt x="3328" y="4257"/>
                    </a:lnTo>
                    <a:lnTo>
                      <a:pt x="3193" y="4272"/>
                    </a:lnTo>
                    <a:lnTo>
                      <a:pt x="3058" y="4287"/>
                    </a:lnTo>
                    <a:lnTo>
                      <a:pt x="2923" y="4272"/>
                    </a:lnTo>
                    <a:lnTo>
                      <a:pt x="2803" y="4257"/>
                    </a:lnTo>
                    <a:lnTo>
                      <a:pt x="2669" y="4227"/>
                    </a:lnTo>
                    <a:lnTo>
                      <a:pt x="2549" y="4182"/>
                    </a:lnTo>
                    <a:lnTo>
                      <a:pt x="2444" y="4122"/>
                    </a:lnTo>
                    <a:lnTo>
                      <a:pt x="2339" y="4062"/>
                    </a:lnTo>
                    <a:lnTo>
                      <a:pt x="2234" y="3987"/>
                    </a:lnTo>
                    <a:lnTo>
                      <a:pt x="2144" y="3897"/>
                    </a:lnTo>
                    <a:lnTo>
                      <a:pt x="2054" y="3807"/>
                    </a:lnTo>
                    <a:lnTo>
                      <a:pt x="1979" y="3702"/>
                    </a:lnTo>
                    <a:lnTo>
                      <a:pt x="1919" y="3598"/>
                    </a:lnTo>
                    <a:lnTo>
                      <a:pt x="1859" y="3493"/>
                    </a:lnTo>
                    <a:lnTo>
                      <a:pt x="1814" y="3373"/>
                    </a:lnTo>
                    <a:lnTo>
                      <a:pt x="1784" y="3238"/>
                    </a:lnTo>
                    <a:lnTo>
                      <a:pt x="1769" y="3118"/>
                    </a:lnTo>
                    <a:lnTo>
                      <a:pt x="1769" y="2983"/>
                    </a:lnTo>
                    <a:lnTo>
                      <a:pt x="1769" y="2848"/>
                    </a:lnTo>
                    <a:lnTo>
                      <a:pt x="1784" y="2728"/>
                    </a:lnTo>
                    <a:lnTo>
                      <a:pt x="1814" y="2593"/>
                    </a:lnTo>
                    <a:lnTo>
                      <a:pt x="1859" y="2474"/>
                    </a:lnTo>
                    <a:lnTo>
                      <a:pt x="1919" y="2369"/>
                    </a:lnTo>
                    <a:lnTo>
                      <a:pt x="1979" y="2264"/>
                    </a:lnTo>
                    <a:lnTo>
                      <a:pt x="2054" y="2159"/>
                    </a:lnTo>
                    <a:lnTo>
                      <a:pt x="2144" y="2069"/>
                    </a:lnTo>
                    <a:lnTo>
                      <a:pt x="2234" y="1979"/>
                    </a:lnTo>
                    <a:lnTo>
                      <a:pt x="2339" y="1904"/>
                    </a:lnTo>
                    <a:lnTo>
                      <a:pt x="2444" y="1844"/>
                    </a:lnTo>
                    <a:lnTo>
                      <a:pt x="2549" y="1784"/>
                    </a:lnTo>
                    <a:lnTo>
                      <a:pt x="2669" y="1739"/>
                    </a:lnTo>
                    <a:lnTo>
                      <a:pt x="2803" y="1709"/>
                    </a:lnTo>
                    <a:lnTo>
                      <a:pt x="2923" y="1694"/>
                    </a:lnTo>
                    <a:lnTo>
                      <a:pt x="3058" y="1679"/>
                    </a:lnTo>
                    <a:close/>
                    <a:moveTo>
                      <a:pt x="3043" y="1"/>
                    </a:moveTo>
                    <a:lnTo>
                      <a:pt x="2728" y="16"/>
                    </a:lnTo>
                    <a:lnTo>
                      <a:pt x="2429" y="76"/>
                    </a:lnTo>
                    <a:lnTo>
                      <a:pt x="2144" y="151"/>
                    </a:lnTo>
                    <a:lnTo>
                      <a:pt x="1859" y="241"/>
                    </a:lnTo>
                    <a:lnTo>
                      <a:pt x="1590" y="375"/>
                    </a:lnTo>
                    <a:lnTo>
                      <a:pt x="1350" y="525"/>
                    </a:lnTo>
                    <a:lnTo>
                      <a:pt x="1110" y="705"/>
                    </a:lnTo>
                    <a:lnTo>
                      <a:pt x="900" y="900"/>
                    </a:lnTo>
                    <a:lnTo>
                      <a:pt x="705" y="1110"/>
                    </a:lnTo>
                    <a:lnTo>
                      <a:pt x="525" y="1350"/>
                    </a:lnTo>
                    <a:lnTo>
                      <a:pt x="376" y="1589"/>
                    </a:lnTo>
                    <a:lnTo>
                      <a:pt x="241" y="1859"/>
                    </a:lnTo>
                    <a:lnTo>
                      <a:pt x="151" y="2144"/>
                    </a:lnTo>
                    <a:lnTo>
                      <a:pt x="76" y="2429"/>
                    </a:lnTo>
                    <a:lnTo>
                      <a:pt x="31" y="2728"/>
                    </a:lnTo>
                    <a:lnTo>
                      <a:pt x="1" y="3043"/>
                    </a:lnTo>
                    <a:lnTo>
                      <a:pt x="16" y="3208"/>
                    </a:lnTo>
                    <a:lnTo>
                      <a:pt x="46" y="3373"/>
                    </a:lnTo>
                    <a:lnTo>
                      <a:pt x="76" y="3553"/>
                    </a:lnTo>
                    <a:lnTo>
                      <a:pt x="136" y="3732"/>
                    </a:lnTo>
                    <a:lnTo>
                      <a:pt x="211" y="3912"/>
                    </a:lnTo>
                    <a:lnTo>
                      <a:pt x="286" y="4107"/>
                    </a:lnTo>
                    <a:lnTo>
                      <a:pt x="481" y="4497"/>
                    </a:lnTo>
                    <a:lnTo>
                      <a:pt x="720" y="4901"/>
                    </a:lnTo>
                    <a:lnTo>
                      <a:pt x="975" y="5306"/>
                    </a:lnTo>
                    <a:lnTo>
                      <a:pt x="1245" y="5696"/>
                    </a:lnTo>
                    <a:lnTo>
                      <a:pt x="1530" y="6085"/>
                    </a:lnTo>
                    <a:lnTo>
                      <a:pt x="1814" y="6445"/>
                    </a:lnTo>
                    <a:lnTo>
                      <a:pt x="2084" y="6775"/>
                    </a:lnTo>
                    <a:lnTo>
                      <a:pt x="2579" y="7344"/>
                    </a:lnTo>
                    <a:lnTo>
                      <a:pt x="3043" y="7869"/>
                    </a:lnTo>
                    <a:lnTo>
                      <a:pt x="3508" y="7344"/>
                    </a:lnTo>
                    <a:lnTo>
                      <a:pt x="3987" y="6775"/>
                    </a:lnTo>
                    <a:lnTo>
                      <a:pt x="4272" y="6445"/>
                    </a:lnTo>
                    <a:lnTo>
                      <a:pt x="4557" y="6085"/>
                    </a:lnTo>
                    <a:lnTo>
                      <a:pt x="4827" y="5696"/>
                    </a:lnTo>
                    <a:lnTo>
                      <a:pt x="5111" y="5306"/>
                    </a:lnTo>
                    <a:lnTo>
                      <a:pt x="5366" y="4901"/>
                    </a:lnTo>
                    <a:lnTo>
                      <a:pt x="5591" y="4497"/>
                    </a:lnTo>
                    <a:lnTo>
                      <a:pt x="5786" y="4107"/>
                    </a:lnTo>
                    <a:lnTo>
                      <a:pt x="5876" y="3912"/>
                    </a:lnTo>
                    <a:lnTo>
                      <a:pt x="5936" y="3732"/>
                    </a:lnTo>
                    <a:lnTo>
                      <a:pt x="5996" y="3553"/>
                    </a:lnTo>
                    <a:lnTo>
                      <a:pt x="6041" y="3373"/>
                    </a:lnTo>
                    <a:lnTo>
                      <a:pt x="6071" y="3208"/>
                    </a:lnTo>
                    <a:lnTo>
                      <a:pt x="6071" y="3043"/>
                    </a:lnTo>
                    <a:lnTo>
                      <a:pt x="6056" y="2728"/>
                    </a:lnTo>
                    <a:lnTo>
                      <a:pt x="6011" y="2429"/>
                    </a:lnTo>
                    <a:lnTo>
                      <a:pt x="5936" y="2144"/>
                    </a:lnTo>
                    <a:lnTo>
                      <a:pt x="5831" y="1859"/>
                    </a:lnTo>
                    <a:lnTo>
                      <a:pt x="5711" y="1589"/>
                    </a:lnTo>
                    <a:lnTo>
                      <a:pt x="5561" y="1350"/>
                    </a:lnTo>
                    <a:lnTo>
                      <a:pt x="5381" y="1110"/>
                    </a:lnTo>
                    <a:lnTo>
                      <a:pt x="5186" y="900"/>
                    </a:lnTo>
                    <a:lnTo>
                      <a:pt x="4976" y="705"/>
                    </a:lnTo>
                    <a:lnTo>
                      <a:pt x="4737" y="525"/>
                    </a:lnTo>
                    <a:lnTo>
                      <a:pt x="4482" y="375"/>
                    </a:lnTo>
                    <a:lnTo>
                      <a:pt x="4227" y="241"/>
                    </a:lnTo>
                    <a:lnTo>
                      <a:pt x="3942" y="151"/>
                    </a:lnTo>
                    <a:lnTo>
                      <a:pt x="3658" y="76"/>
                    </a:lnTo>
                    <a:lnTo>
                      <a:pt x="3358" y="16"/>
                    </a:lnTo>
                    <a:lnTo>
                      <a:pt x="30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8"/>
              <p:cNvSpPr/>
              <p:nvPr/>
            </p:nvSpPr>
            <p:spPr>
              <a:xfrm>
                <a:off x="1422993" y="1992559"/>
                <a:ext cx="240739" cy="195210"/>
              </a:xfrm>
              <a:custGeom>
                <a:rect b="b" l="l" r="r" t="t"/>
                <a:pathLst>
                  <a:path extrusionOk="0" h="5591" w="6895">
                    <a:moveTo>
                      <a:pt x="5081" y="1"/>
                    </a:moveTo>
                    <a:lnTo>
                      <a:pt x="4916" y="31"/>
                    </a:lnTo>
                    <a:lnTo>
                      <a:pt x="4736" y="76"/>
                    </a:lnTo>
                    <a:lnTo>
                      <a:pt x="4557" y="151"/>
                    </a:lnTo>
                    <a:lnTo>
                      <a:pt x="4362" y="226"/>
                    </a:lnTo>
                    <a:lnTo>
                      <a:pt x="4182" y="331"/>
                    </a:lnTo>
                    <a:lnTo>
                      <a:pt x="4017" y="435"/>
                    </a:lnTo>
                    <a:lnTo>
                      <a:pt x="3702" y="630"/>
                    </a:lnTo>
                    <a:lnTo>
                      <a:pt x="3418" y="840"/>
                    </a:lnTo>
                    <a:lnTo>
                      <a:pt x="3418" y="795"/>
                    </a:lnTo>
                    <a:lnTo>
                      <a:pt x="3403" y="675"/>
                    </a:lnTo>
                    <a:lnTo>
                      <a:pt x="3358" y="525"/>
                    </a:lnTo>
                    <a:lnTo>
                      <a:pt x="3328" y="435"/>
                    </a:lnTo>
                    <a:lnTo>
                      <a:pt x="3283" y="360"/>
                    </a:lnTo>
                    <a:lnTo>
                      <a:pt x="3223" y="286"/>
                    </a:lnTo>
                    <a:lnTo>
                      <a:pt x="3148" y="226"/>
                    </a:lnTo>
                    <a:lnTo>
                      <a:pt x="3058" y="181"/>
                    </a:lnTo>
                    <a:lnTo>
                      <a:pt x="2953" y="151"/>
                    </a:lnTo>
                    <a:lnTo>
                      <a:pt x="2818" y="151"/>
                    </a:lnTo>
                    <a:lnTo>
                      <a:pt x="2668" y="166"/>
                    </a:lnTo>
                    <a:lnTo>
                      <a:pt x="2503" y="211"/>
                    </a:lnTo>
                    <a:lnTo>
                      <a:pt x="2309" y="301"/>
                    </a:lnTo>
                    <a:lnTo>
                      <a:pt x="2114" y="405"/>
                    </a:lnTo>
                    <a:lnTo>
                      <a:pt x="1934" y="525"/>
                    </a:lnTo>
                    <a:lnTo>
                      <a:pt x="1769" y="645"/>
                    </a:lnTo>
                    <a:lnTo>
                      <a:pt x="1619" y="780"/>
                    </a:lnTo>
                    <a:lnTo>
                      <a:pt x="1499" y="915"/>
                    </a:lnTo>
                    <a:lnTo>
                      <a:pt x="1379" y="1050"/>
                    </a:lnTo>
                    <a:lnTo>
                      <a:pt x="1289" y="1170"/>
                    </a:lnTo>
                    <a:lnTo>
                      <a:pt x="1200" y="1305"/>
                    </a:lnTo>
                    <a:lnTo>
                      <a:pt x="1080" y="1544"/>
                    </a:lnTo>
                    <a:lnTo>
                      <a:pt x="990" y="1739"/>
                    </a:lnTo>
                    <a:lnTo>
                      <a:pt x="930" y="1904"/>
                    </a:lnTo>
                    <a:lnTo>
                      <a:pt x="765" y="2039"/>
                    </a:lnTo>
                    <a:lnTo>
                      <a:pt x="615" y="2159"/>
                    </a:lnTo>
                    <a:lnTo>
                      <a:pt x="480" y="2294"/>
                    </a:lnTo>
                    <a:lnTo>
                      <a:pt x="375" y="2414"/>
                    </a:lnTo>
                    <a:lnTo>
                      <a:pt x="285" y="2534"/>
                    </a:lnTo>
                    <a:lnTo>
                      <a:pt x="195" y="2653"/>
                    </a:lnTo>
                    <a:lnTo>
                      <a:pt x="136" y="2773"/>
                    </a:lnTo>
                    <a:lnTo>
                      <a:pt x="76" y="2893"/>
                    </a:lnTo>
                    <a:lnTo>
                      <a:pt x="46" y="3013"/>
                    </a:lnTo>
                    <a:lnTo>
                      <a:pt x="16" y="3133"/>
                    </a:lnTo>
                    <a:lnTo>
                      <a:pt x="1" y="3238"/>
                    </a:lnTo>
                    <a:lnTo>
                      <a:pt x="1" y="3358"/>
                    </a:lnTo>
                    <a:lnTo>
                      <a:pt x="16" y="3568"/>
                    </a:lnTo>
                    <a:lnTo>
                      <a:pt x="46" y="3762"/>
                    </a:lnTo>
                    <a:lnTo>
                      <a:pt x="121" y="3942"/>
                    </a:lnTo>
                    <a:lnTo>
                      <a:pt x="195" y="4107"/>
                    </a:lnTo>
                    <a:lnTo>
                      <a:pt x="285" y="4242"/>
                    </a:lnTo>
                    <a:lnTo>
                      <a:pt x="375" y="4362"/>
                    </a:lnTo>
                    <a:lnTo>
                      <a:pt x="525" y="4542"/>
                    </a:lnTo>
                    <a:lnTo>
                      <a:pt x="585" y="4602"/>
                    </a:lnTo>
                    <a:lnTo>
                      <a:pt x="585" y="4707"/>
                    </a:lnTo>
                    <a:lnTo>
                      <a:pt x="570" y="4797"/>
                    </a:lnTo>
                    <a:lnTo>
                      <a:pt x="585" y="4886"/>
                    </a:lnTo>
                    <a:lnTo>
                      <a:pt x="600" y="4976"/>
                    </a:lnTo>
                    <a:lnTo>
                      <a:pt x="615" y="5051"/>
                    </a:lnTo>
                    <a:lnTo>
                      <a:pt x="645" y="5126"/>
                    </a:lnTo>
                    <a:lnTo>
                      <a:pt x="735" y="5246"/>
                    </a:lnTo>
                    <a:lnTo>
                      <a:pt x="825" y="5351"/>
                    </a:lnTo>
                    <a:lnTo>
                      <a:pt x="945" y="5426"/>
                    </a:lnTo>
                    <a:lnTo>
                      <a:pt x="1080" y="5486"/>
                    </a:lnTo>
                    <a:lnTo>
                      <a:pt x="1215" y="5531"/>
                    </a:lnTo>
                    <a:lnTo>
                      <a:pt x="1349" y="5561"/>
                    </a:lnTo>
                    <a:lnTo>
                      <a:pt x="1484" y="5576"/>
                    </a:lnTo>
                    <a:lnTo>
                      <a:pt x="1724" y="5591"/>
                    </a:lnTo>
                    <a:lnTo>
                      <a:pt x="1964" y="5591"/>
                    </a:lnTo>
                    <a:lnTo>
                      <a:pt x="2309" y="3613"/>
                    </a:lnTo>
                    <a:lnTo>
                      <a:pt x="4542" y="3523"/>
                    </a:lnTo>
                    <a:lnTo>
                      <a:pt x="4647" y="3493"/>
                    </a:lnTo>
                    <a:lnTo>
                      <a:pt x="4946" y="3403"/>
                    </a:lnTo>
                    <a:lnTo>
                      <a:pt x="5366" y="3268"/>
                    </a:lnTo>
                    <a:lnTo>
                      <a:pt x="5591" y="3178"/>
                    </a:lnTo>
                    <a:lnTo>
                      <a:pt x="5830" y="3058"/>
                    </a:lnTo>
                    <a:lnTo>
                      <a:pt x="6055" y="2938"/>
                    </a:lnTo>
                    <a:lnTo>
                      <a:pt x="6280" y="2803"/>
                    </a:lnTo>
                    <a:lnTo>
                      <a:pt x="6475" y="2668"/>
                    </a:lnTo>
                    <a:lnTo>
                      <a:pt x="6640" y="2504"/>
                    </a:lnTo>
                    <a:lnTo>
                      <a:pt x="6715" y="2414"/>
                    </a:lnTo>
                    <a:lnTo>
                      <a:pt x="6775" y="2324"/>
                    </a:lnTo>
                    <a:lnTo>
                      <a:pt x="6820" y="2234"/>
                    </a:lnTo>
                    <a:lnTo>
                      <a:pt x="6850" y="2144"/>
                    </a:lnTo>
                    <a:lnTo>
                      <a:pt x="6880" y="2039"/>
                    </a:lnTo>
                    <a:lnTo>
                      <a:pt x="6894" y="1949"/>
                    </a:lnTo>
                    <a:lnTo>
                      <a:pt x="6880" y="1844"/>
                    </a:lnTo>
                    <a:lnTo>
                      <a:pt x="6850" y="1724"/>
                    </a:lnTo>
                    <a:lnTo>
                      <a:pt x="6790" y="1544"/>
                    </a:lnTo>
                    <a:lnTo>
                      <a:pt x="6700" y="1395"/>
                    </a:lnTo>
                    <a:lnTo>
                      <a:pt x="6610" y="1305"/>
                    </a:lnTo>
                    <a:lnTo>
                      <a:pt x="6505" y="1245"/>
                    </a:lnTo>
                    <a:lnTo>
                      <a:pt x="6400" y="1215"/>
                    </a:lnTo>
                    <a:lnTo>
                      <a:pt x="6295" y="1215"/>
                    </a:lnTo>
                    <a:lnTo>
                      <a:pt x="6190" y="1245"/>
                    </a:lnTo>
                    <a:lnTo>
                      <a:pt x="6085" y="1290"/>
                    </a:lnTo>
                    <a:lnTo>
                      <a:pt x="5980" y="1350"/>
                    </a:lnTo>
                    <a:lnTo>
                      <a:pt x="5890" y="1425"/>
                    </a:lnTo>
                    <a:lnTo>
                      <a:pt x="5726" y="1574"/>
                    </a:lnTo>
                    <a:lnTo>
                      <a:pt x="5606" y="1679"/>
                    </a:lnTo>
                    <a:lnTo>
                      <a:pt x="5576" y="1724"/>
                    </a:lnTo>
                    <a:lnTo>
                      <a:pt x="5621" y="1634"/>
                    </a:lnTo>
                    <a:lnTo>
                      <a:pt x="5666" y="1514"/>
                    </a:lnTo>
                    <a:lnTo>
                      <a:pt x="5696" y="1350"/>
                    </a:lnTo>
                    <a:lnTo>
                      <a:pt x="5726" y="1140"/>
                    </a:lnTo>
                    <a:lnTo>
                      <a:pt x="5711" y="900"/>
                    </a:lnTo>
                    <a:lnTo>
                      <a:pt x="5696" y="765"/>
                    </a:lnTo>
                    <a:lnTo>
                      <a:pt x="5666" y="615"/>
                    </a:lnTo>
                    <a:lnTo>
                      <a:pt x="5621" y="465"/>
                    </a:lnTo>
                    <a:lnTo>
                      <a:pt x="5576" y="301"/>
                    </a:lnTo>
                    <a:lnTo>
                      <a:pt x="5531" y="226"/>
                    </a:lnTo>
                    <a:lnTo>
                      <a:pt x="5486" y="151"/>
                    </a:lnTo>
                    <a:lnTo>
                      <a:pt x="5441" y="106"/>
                    </a:lnTo>
                    <a:lnTo>
                      <a:pt x="5381" y="61"/>
                    </a:lnTo>
                    <a:lnTo>
                      <a:pt x="5306" y="31"/>
                    </a:lnTo>
                    <a:lnTo>
                      <a:pt x="5246" y="16"/>
                    </a:lnTo>
                    <a:lnTo>
                      <a:pt x="51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8"/>
              <p:cNvSpPr/>
              <p:nvPr/>
            </p:nvSpPr>
            <p:spPr>
              <a:xfrm>
                <a:off x="1448132" y="2064240"/>
                <a:ext cx="160644" cy="266925"/>
              </a:xfrm>
              <a:custGeom>
                <a:rect b="b" l="l" r="r" t="t"/>
                <a:pathLst>
                  <a:path extrusionOk="0" h="7645" w="4601">
                    <a:moveTo>
                      <a:pt x="2008" y="1"/>
                    </a:moveTo>
                    <a:lnTo>
                      <a:pt x="1888" y="16"/>
                    </a:lnTo>
                    <a:lnTo>
                      <a:pt x="1768" y="31"/>
                    </a:lnTo>
                    <a:lnTo>
                      <a:pt x="1664" y="61"/>
                    </a:lnTo>
                    <a:lnTo>
                      <a:pt x="1484" y="151"/>
                    </a:lnTo>
                    <a:lnTo>
                      <a:pt x="1349" y="241"/>
                    </a:lnTo>
                    <a:lnTo>
                      <a:pt x="1229" y="346"/>
                    </a:lnTo>
                    <a:lnTo>
                      <a:pt x="1214" y="855"/>
                    </a:lnTo>
                    <a:lnTo>
                      <a:pt x="1199" y="1230"/>
                    </a:lnTo>
                    <a:lnTo>
                      <a:pt x="1184" y="1485"/>
                    </a:lnTo>
                    <a:lnTo>
                      <a:pt x="1154" y="1620"/>
                    </a:lnTo>
                    <a:lnTo>
                      <a:pt x="1124" y="1694"/>
                    </a:lnTo>
                    <a:lnTo>
                      <a:pt x="1109" y="1709"/>
                    </a:lnTo>
                    <a:lnTo>
                      <a:pt x="1094" y="1694"/>
                    </a:lnTo>
                    <a:lnTo>
                      <a:pt x="989" y="1620"/>
                    </a:lnTo>
                    <a:lnTo>
                      <a:pt x="869" y="1560"/>
                    </a:lnTo>
                    <a:lnTo>
                      <a:pt x="749" y="1515"/>
                    </a:lnTo>
                    <a:lnTo>
                      <a:pt x="629" y="1515"/>
                    </a:lnTo>
                    <a:lnTo>
                      <a:pt x="569" y="1545"/>
                    </a:lnTo>
                    <a:lnTo>
                      <a:pt x="525" y="1575"/>
                    </a:lnTo>
                    <a:lnTo>
                      <a:pt x="480" y="1635"/>
                    </a:lnTo>
                    <a:lnTo>
                      <a:pt x="435" y="1709"/>
                    </a:lnTo>
                    <a:lnTo>
                      <a:pt x="420" y="1829"/>
                    </a:lnTo>
                    <a:lnTo>
                      <a:pt x="420" y="1964"/>
                    </a:lnTo>
                    <a:lnTo>
                      <a:pt x="420" y="2099"/>
                    </a:lnTo>
                    <a:lnTo>
                      <a:pt x="435" y="2219"/>
                    </a:lnTo>
                    <a:lnTo>
                      <a:pt x="465" y="2324"/>
                    </a:lnTo>
                    <a:lnTo>
                      <a:pt x="495" y="2414"/>
                    </a:lnTo>
                    <a:lnTo>
                      <a:pt x="540" y="2474"/>
                    </a:lnTo>
                    <a:lnTo>
                      <a:pt x="584" y="2534"/>
                    </a:lnTo>
                    <a:lnTo>
                      <a:pt x="629" y="2579"/>
                    </a:lnTo>
                    <a:lnTo>
                      <a:pt x="689" y="2609"/>
                    </a:lnTo>
                    <a:lnTo>
                      <a:pt x="779" y="2639"/>
                    </a:lnTo>
                    <a:lnTo>
                      <a:pt x="959" y="2639"/>
                    </a:lnTo>
                    <a:lnTo>
                      <a:pt x="914" y="3133"/>
                    </a:lnTo>
                    <a:lnTo>
                      <a:pt x="869" y="3598"/>
                    </a:lnTo>
                    <a:lnTo>
                      <a:pt x="809" y="3987"/>
                    </a:lnTo>
                    <a:lnTo>
                      <a:pt x="749" y="4347"/>
                    </a:lnTo>
                    <a:lnTo>
                      <a:pt x="674" y="4647"/>
                    </a:lnTo>
                    <a:lnTo>
                      <a:pt x="599" y="4917"/>
                    </a:lnTo>
                    <a:lnTo>
                      <a:pt x="510" y="5141"/>
                    </a:lnTo>
                    <a:lnTo>
                      <a:pt x="435" y="5321"/>
                    </a:lnTo>
                    <a:lnTo>
                      <a:pt x="345" y="5471"/>
                    </a:lnTo>
                    <a:lnTo>
                      <a:pt x="270" y="5606"/>
                    </a:lnTo>
                    <a:lnTo>
                      <a:pt x="195" y="5696"/>
                    </a:lnTo>
                    <a:lnTo>
                      <a:pt x="135" y="5771"/>
                    </a:lnTo>
                    <a:lnTo>
                      <a:pt x="45" y="5861"/>
                    </a:lnTo>
                    <a:lnTo>
                      <a:pt x="0" y="5876"/>
                    </a:lnTo>
                    <a:lnTo>
                      <a:pt x="15" y="5951"/>
                    </a:lnTo>
                    <a:lnTo>
                      <a:pt x="30" y="6130"/>
                    </a:lnTo>
                    <a:lnTo>
                      <a:pt x="60" y="6265"/>
                    </a:lnTo>
                    <a:lnTo>
                      <a:pt x="105" y="6400"/>
                    </a:lnTo>
                    <a:lnTo>
                      <a:pt x="165" y="6550"/>
                    </a:lnTo>
                    <a:lnTo>
                      <a:pt x="240" y="6715"/>
                    </a:lnTo>
                    <a:lnTo>
                      <a:pt x="345" y="6865"/>
                    </a:lnTo>
                    <a:lnTo>
                      <a:pt x="465" y="7015"/>
                    </a:lnTo>
                    <a:lnTo>
                      <a:pt x="629" y="7165"/>
                    </a:lnTo>
                    <a:lnTo>
                      <a:pt x="809" y="7299"/>
                    </a:lnTo>
                    <a:lnTo>
                      <a:pt x="1019" y="7419"/>
                    </a:lnTo>
                    <a:lnTo>
                      <a:pt x="1139" y="7479"/>
                    </a:lnTo>
                    <a:lnTo>
                      <a:pt x="1274" y="7524"/>
                    </a:lnTo>
                    <a:lnTo>
                      <a:pt x="1409" y="7569"/>
                    </a:lnTo>
                    <a:lnTo>
                      <a:pt x="1574" y="7599"/>
                    </a:lnTo>
                    <a:lnTo>
                      <a:pt x="1723" y="7614"/>
                    </a:lnTo>
                    <a:lnTo>
                      <a:pt x="1903" y="7644"/>
                    </a:lnTo>
                    <a:lnTo>
                      <a:pt x="2233" y="7644"/>
                    </a:lnTo>
                    <a:lnTo>
                      <a:pt x="2383" y="7629"/>
                    </a:lnTo>
                    <a:lnTo>
                      <a:pt x="2518" y="7614"/>
                    </a:lnTo>
                    <a:lnTo>
                      <a:pt x="2638" y="7584"/>
                    </a:lnTo>
                    <a:lnTo>
                      <a:pt x="2758" y="7554"/>
                    </a:lnTo>
                    <a:lnTo>
                      <a:pt x="2862" y="7509"/>
                    </a:lnTo>
                    <a:lnTo>
                      <a:pt x="2952" y="7464"/>
                    </a:lnTo>
                    <a:lnTo>
                      <a:pt x="3042" y="7404"/>
                    </a:lnTo>
                    <a:lnTo>
                      <a:pt x="3117" y="7359"/>
                    </a:lnTo>
                    <a:lnTo>
                      <a:pt x="3237" y="7225"/>
                    </a:lnTo>
                    <a:lnTo>
                      <a:pt x="3342" y="7090"/>
                    </a:lnTo>
                    <a:lnTo>
                      <a:pt x="3417" y="6940"/>
                    </a:lnTo>
                    <a:lnTo>
                      <a:pt x="3477" y="6805"/>
                    </a:lnTo>
                    <a:lnTo>
                      <a:pt x="3507" y="6655"/>
                    </a:lnTo>
                    <a:lnTo>
                      <a:pt x="3522" y="6520"/>
                    </a:lnTo>
                    <a:lnTo>
                      <a:pt x="3537" y="6400"/>
                    </a:lnTo>
                    <a:lnTo>
                      <a:pt x="3537" y="6220"/>
                    </a:lnTo>
                    <a:lnTo>
                      <a:pt x="3522" y="6145"/>
                    </a:lnTo>
                    <a:lnTo>
                      <a:pt x="3342" y="6086"/>
                    </a:lnTo>
                    <a:lnTo>
                      <a:pt x="3192" y="6011"/>
                    </a:lnTo>
                    <a:lnTo>
                      <a:pt x="3072" y="5906"/>
                    </a:lnTo>
                    <a:lnTo>
                      <a:pt x="2982" y="5801"/>
                    </a:lnTo>
                    <a:lnTo>
                      <a:pt x="2922" y="5681"/>
                    </a:lnTo>
                    <a:lnTo>
                      <a:pt x="2877" y="5561"/>
                    </a:lnTo>
                    <a:lnTo>
                      <a:pt x="2847" y="5426"/>
                    </a:lnTo>
                    <a:lnTo>
                      <a:pt x="2847" y="5306"/>
                    </a:lnTo>
                    <a:lnTo>
                      <a:pt x="2847" y="5186"/>
                    </a:lnTo>
                    <a:lnTo>
                      <a:pt x="2862" y="5066"/>
                    </a:lnTo>
                    <a:lnTo>
                      <a:pt x="2907" y="4857"/>
                    </a:lnTo>
                    <a:lnTo>
                      <a:pt x="2967" y="4722"/>
                    </a:lnTo>
                    <a:lnTo>
                      <a:pt x="2982" y="4662"/>
                    </a:lnTo>
                    <a:lnTo>
                      <a:pt x="3192" y="4752"/>
                    </a:lnTo>
                    <a:lnTo>
                      <a:pt x="3372" y="4797"/>
                    </a:lnTo>
                    <a:lnTo>
                      <a:pt x="3552" y="4812"/>
                    </a:lnTo>
                    <a:lnTo>
                      <a:pt x="3702" y="4812"/>
                    </a:lnTo>
                    <a:lnTo>
                      <a:pt x="3852" y="4767"/>
                    </a:lnTo>
                    <a:lnTo>
                      <a:pt x="3971" y="4707"/>
                    </a:lnTo>
                    <a:lnTo>
                      <a:pt x="4076" y="4617"/>
                    </a:lnTo>
                    <a:lnTo>
                      <a:pt x="4181" y="4512"/>
                    </a:lnTo>
                    <a:lnTo>
                      <a:pt x="4271" y="4377"/>
                    </a:lnTo>
                    <a:lnTo>
                      <a:pt x="4346" y="4227"/>
                    </a:lnTo>
                    <a:lnTo>
                      <a:pt x="4406" y="4077"/>
                    </a:lnTo>
                    <a:lnTo>
                      <a:pt x="4466" y="3897"/>
                    </a:lnTo>
                    <a:lnTo>
                      <a:pt x="4511" y="3718"/>
                    </a:lnTo>
                    <a:lnTo>
                      <a:pt x="4541" y="3523"/>
                    </a:lnTo>
                    <a:lnTo>
                      <a:pt x="4586" y="3103"/>
                    </a:lnTo>
                    <a:lnTo>
                      <a:pt x="4601" y="2684"/>
                    </a:lnTo>
                    <a:lnTo>
                      <a:pt x="4601" y="2264"/>
                    </a:lnTo>
                    <a:lnTo>
                      <a:pt x="4586" y="1874"/>
                    </a:lnTo>
                    <a:lnTo>
                      <a:pt x="4556" y="1515"/>
                    </a:lnTo>
                    <a:lnTo>
                      <a:pt x="4496" y="960"/>
                    </a:lnTo>
                    <a:lnTo>
                      <a:pt x="4466" y="750"/>
                    </a:lnTo>
                    <a:lnTo>
                      <a:pt x="4301" y="735"/>
                    </a:lnTo>
                    <a:lnTo>
                      <a:pt x="4121" y="720"/>
                    </a:lnTo>
                    <a:lnTo>
                      <a:pt x="3897" y="675"/>
                    </a:lnTo>
                    <a:lnTo>
                      <a:pt x="3627" y="615"/>
                    </a:lnTo>
                    <a:lnTo>
                      <a:pt x="3327" y="511"/>
                    </a:lnTo>
                    <a:lnTo>
                      <a:pt x="3177" y="451"/>
                    </a:lnTo>
                    <a:lnTo>
                      <a:pt x="3012" y="376"/>
                    </a:lnTo>
                    <a:lnTo>
                      <a:pt x="2862" y="301"/>
                    </a:lnTo>
                    <a:lnTo>
                      <a:pt x="2713" y="211"/>
                    </a:lnTo>
                    <a:lnTo>
                      <a:pt x="2563" y="121"/>
                    </a:lnTo>
                    <a:lnTo>
                      <a:pt x="2413" y="61"/>
                    </a:lnTo>
                    <a:lnTo>
                      <a:pt x="2278" y="16"/>
                    </a:lnTo>
                    <a:lnTo>
                      <a:pt x="2143" y="1"/>
                    </a:lnTo>
                    <a:close/>
                  </a:path>
                </a:pathLst>
              </a:custGeom>
              <a:solidFill>
                <a:srgbClr val="F9AD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1322020" y="2683803"/>
                <a:ext cx="306658" cy="630530"/>
              </a:xfrm>
              <a:custGeom>
                <a:rect b="b" l="l" r="r" t="t"/>
                <a:pathLst>
                  <a:path extrusionOk="0" h="18059" w="8783">
                    <a:moveTo>
                      <a:pt x="2053" y="0"/>
                    </a:moveTo>
                    <a:lnTo>
                      <a:pt x="2068" y="435"/>
                    </a:lnTo>
                    <a:lnTo>
                      <a:pt x="2053" y="1649"/>
                    </a:lnTo>
                    <a:lnTo>
                      <a:pt x="2023" y="2503"/>
                    </a:lnTo>
                    <a:lnTo>
                      <a:pt x="1993" y="3492"/>
                    </a:lnTo>
                    <a:lnTo>
                      <a:pt x="1934" y="4616"/>
                    </a:lnTo>
                    <a:lnTo>
                      <a:pt x="1859" y="5845"/>
                    </a:lnTo>
                    <a:lnTo>
                      <a:pt x="1754" y="7164"/>
                    </a:lnTo>
                    <a:lnTo>
                      <a:pt x="1634" y="8557"/>
                    </a:lnTo>
                    <a:lnTo>
                      <a:pt x="1454" y="10011"/>
                    </a:lnTo>
                    <a:lnTo>
                      <a:pt x="1259" y="11495"/>
                    </a:lnTo>
                    <a:lnTo>
                      <a:pt x="1139" y="12259"/>
                    </a:lnTo>
                    <a:lnTo>
                      <a:pt x="1019" y="13008"/>
                    </a:lnTo>
                    <a:lnTo>
                      <a:pt x="869" y="13773"/>
                    </a:lnTo>
                    <a:lnTo>
                      <a:pt x="720" y="14522"/>
                    </a:lnTo>
                    <a:lnTo>
                      <a:pt x="555" y="15271"/>
                    </a:lnTo>
                    <a:lnTo>
                      <a:pt x="390" y="16021"/>
                    </a:lnTo>
                    <a:lnTo>
                      <a:pt x="195" y="16755"/>
                    </a:lnTo>
                    <a:lnTo>
                      <a:pt x="0" y="17489"/>
                    </a:lnTo>
                    <a:lnTo>
                      <a:pt x="1454" y="18059"/>
                    </a:lnTo>
                    <a:lnTo>
                      <a:pt x="1604" y="17714"/>
                    </a:lnTo>
                    <a:lnTo>
                      <a:pt x="1993" y="16770"/>
                    </a:lnTo>
                    <a:lnTo>
                      <a:pt x="2563" y="15346"/>
                    </a:lnTo>
                    <a:lnTo>
                      <a:pt x="2878" y="14492"/>
                    </a:lnTo>
                    <a:lnTo>
                      <a:pt x="3222" y="13563"/>
                    </a:lnTo>
                    <a:lnTo>
                      <a:pt x="3567" y="12589"/>
                    </a:lnTo>
                    <a:lnTo>
                      <a:pt x="3912" y="11555"/>
                    </a:lnTo>
                    <a:lnTo>
                      <a:pt x="4241" y="10506"/>
                    </a:lnTo>
                    <a:lnTo>
                      <a:pt x="4541" y="9457"/>
                    </a:lnTo>
                    <a:lnTo>
                      <a:pt x="4826" y="8408"/>
                    </a:lnTo>
                    <a:lnTo>
                      <a:pt x="4961" y="7883"/>
                    </a:lnTo>
                    <a:lnTo>
                      <a:pt x="5066" y="7374"/>
                    </a:lnTo>
                    <a:lnTo>
                      <a:pt x="5171" y="6864"/>
                    </a:lnTo>
                    <a:lnTo>
                      <a:pt x="5261" y="6384"/>
                    </a:lnTo>
                    <a:lnTo>
                      <a:pt x="5335" y="5905"/>
                    </a:lnTo>
                    <a:lnTo>
                      <a:pt x="5395" y="5440"/>
                    </a:lnTo>
                    <a:lnTo>
                      <a:pt x="5680" y="6894"/>
                    </a:lnTo>
                    <a:lnTo>
                      <a:pt x="5965" y="8453"/>
                    </a:lnTo>
                    <a:lnTo>
                      <a:pt x="6295" y="10356"/>
                    </a:lnTo>
                    <a:lnTo>
                      <a:pt x="6444" y="11375"/>
                    </a:lnTo>
                    <a:lnTo>
                      <a:pt x="6609" y="12424"/>
                    </a:lnTo>
                    <a:lnTo>
                      <a:pt x="6744" y="13488"/>
                    </a:lnTo>
                    <a:lnTo>
                      <a:pt x="6879" y="14522"/>
                    </a:lnTo>
                    <a:lnTo>
                      <a:pt x="6969" y="15511"/>
                    </a:lnTo>
                    <a:lnTo>
                      <a:pt x="7044" y="16440"/>
                    </a:lnTo>
                    <a:lnTo>
                      <a:pt x="7089" y="17295"/>
                    </a:lnTo>
                    <a:lnTo>
                      <a:pt x="7089" y="17684"/>
                    </a:lnTo>
                    <a:lnTo>
                      <a:pt x="7089" y="18059"/>
                    </a:lnTo>
                    <a:lnTo>
                      <a:pt x="8782" y="18059"/>
                    </a:lnTo>
                    <a:lnTo>
                      <a:pt x="8767" y="17489"/>
                    </a:lnTo>
                    <a:lnTo>
                      <a:pt x="8737" y="15976"/>
                    </a:lnTo>
                    <a:lnTo>
                      <a:pt x="8692" y="13728"/>
                    </a:lnTo>
                    <a:lnTo>
                      <a:pt x="8633" y="12409"/>
                    </a:lnTo>
                    <a:lnTo>
                      <a:pt x="8588" y="11000"/>
                    </a:lnTo>
                    <a:lnTo>
                      <a:pt x="8513" y="9532"/>
                    </a:lnTo>
                    <a:lnTo>
                      <a:pt x="8423" y="8033"/>
                    </a:lnTo>
                    <a:lnTo>
                      <a:pt x="8333" y="6549"/>
                    </a:lnTo>
                    <a:lnTo>
                      <a:pt x="8213" y="5081"/>
                    </a:lnTo>
                    <a:lnTo>
                      <a:pt x="8078" y="3687"/>
                    </a:lnTo>
                    <a:lnTo>
                      <a:pt x="7913" y="2368"/>
                    </a:lnTo>
                    <a:lnTo>
                      <a:pt x="7838" y="1754"/>
                    </a:lnTo>
                    <a:lnTo>
                      <a:pt x="7733" y="1184"/>
                    </a:lnTo>
                    <a:lnTo>
                      <a:pt x="7643" y="645"/>
                    </a:lnTo>
                    <a:lnTo>
                      <a:pt x="7539" y="150"/>
                    </a:lnTo>
                    <a:lnTo>
                      <a:pt x="20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8"/>
              <p:cNvSpPr/>
              <p:nvPr/>
            </p:nvSpPr>
            <p:spPr>
              <a:xfrm>
                <a:off x="1339268" y="2271983"/>
                <a:ext cx="313467" cy="447436"/>
              </a:xfrm>
              <a:custGeom>
                <a:rect b="b" l="l" r="r" t="t"/>
                <a:pathLst>
                  <a:path extrusionOk="0" h="12815" w="8978">
                    <a:moveTo>
                      <a:pt x="6265" y="1"/>
                    </a:moveTo>
                    <a:lnTo>
                      <a:pt x="6190" y="76"/>
                    </a:lnTo>
                    <a:lnTo>
                      <a:pt x="5980" y="255"/>
                    </a:lnTo>
                    <a:lnTo>
                      <a:pt x="5831" y="375"/>
                    </a:lnTo>
                    <a:lnTo>
                      <a:pt x="5651" y="495"/>
                    </a:lnTo>
                    <a:lnTo>
                      <a:pt x="5456" y="600"/>
                    </a:lnTo>
                    <a:lnTo>
                      <a:pt x="5246" y="690"/>
                    </a:lnTo>
                    <a:lnTo>
                      <a:pt x="5006" y="780"/>
                    </a:lnTo>
                    <a:lnTo>
                      <a:pt x="4871" y="795"/>
                    </a:lnTo>
                    <a:lnTo>
                      <a:pt x="4752" y="825"/>
                    </a:lnTo>
                    <a:lnTo>
                      <a:pt x="4347" y="825"/>
                    </a:lnTo>
                    <a:lnTo>
                      <a:pt x="4212" y="795"/>
                    </a:lnTo>
                    <a:lnTo>
                      <a:pt x="4062" y="765"/>
                    </a:lnTo>
                    <a:lnTo>
                      <a:pt x="3927" y="705"/>
                    </a:lnTo>
                    <a:lnTo>
                      <a:pt x="3777" y="645"/>
                    </a:lnTo>
                    <a:lnTo>
                      <a:pt x="3628" y="555"/>
                    </a:lnTo>
                    <a:lnTo>
                      <a:pt x="3478" y="450"/>
                    </a:lnTo>
                    <a:lnTo>
                      <a:pt x="3328" y="330"/>
                    </a:lnTo>
                    <a:lnTo>
                      <a:pt x="3193" y="195"/>
                    </a:lnTo>
                    <a:lnTo>
                      <a:pt x="3043" y="46"/>
                    </a:lnTo>
                    <a:lnTo>
                      <a:pt x="2968" y="31"/>
                    </a:lnTo>
                    <a:lnTo>
                      <a:pt x="2474" y="31"/>
                    </a:lnTo>
                    <a:lnTo>
                      <a:pt x="2309" y="46"/>
                    </a:lnTo>
                    <a:lnTo>
                      <a:pt x="2129" y="61"/>
                    </a:lnTo>
                    <a:lnTo>
                      <a:pt x="1934" y="106"/>
                    </a:lnTo>
                    <a:lnTo>
                      <a:pt x="1739" y="151"/>
                    </a:lnTo>
                    <a:lnTo>
                      <a:pt x="1559" y="225"/>
                    </a:lnTo>
                    <a:lnTo>
                      <a:pt x="1365" y="300"/>
                    </a:lnTo>
                    <a:lnTo>
                      <a:pt x="1185" y="405"/>
                    </a:lnTo>
                    <a:lnTo>
                      <a:pt x="1020" y="540"/>
                    </a:lnTo>
                    <a:lnTo>
                      <a:pt x="870" y="690"/>
                    </a:lnTo>
                    <a:lnTo>
                      <a:pt x="735" y="870"/>
                    </a:lnTo>
                    <a:lnTo>
                      <a:pt x="480" y="1334"/>
                    </a:lnTo>
                    <a:lnTo>
                      <a:pt x="286" y="1739"/>
                    </a:lnTo>
                    <a:lnTo>
                      <a:pt x="211" y="1919"/>
                    </a:lnTo>
                    <a:lnTo>
                      <a:pt x="151" y="2099"/>
                    </a:lnTo>
                    <a:lnTo>
                      <a:pt x="91" y="2279"/>
                    </a:lnTo>
                    <a:lnTo>
                      <a:pt x="61" y="2443"/>
                    </a:lnTo>
                    <a:lnTo>
                      <a:pt x="31" y="2608"/>
                    </a:lnTo>
                    <a:lnTo>
                      <a:pt x="16" y="2773"/>
                    </a:lnTo>
                    <a:lnTo>
                      <a:pt x="1" y="2938"/>
                    </a:lnTo>
                    <a:lnTo>
                      <a:pt x="16" y="3103"/>
                    </a:lnTo>
                    <a:lnTo>
                      <a:pt x="46" y="3433"/>
                    </a:lnTo>
                    <a:lnTo>
                      <a:pt x="121" y="3792"/>
                    </a:lnTo>
                    <a:lnTo>
                      <a:pt x="241" y="4452"/>
                    </a:lnTo>
                    <a:lnTo>
                      <a:pt x="435" y="5531"/>
                    </a:lnTo>
                    <a:lnTo>
                      <a:pt x="660" y="6909"/>
                    </a:lnTo>
                    <a:lnTo>
                      <a:pt x="900" y="8393"/>
                    </a:lnTo>
                    <a:lnTo>
                      <a:pt x="1125" y="9862"/>
                    </a:lnTo>
                    <a:lnTo>
                      <a:pt x="1305" y="11136"/>
                    </a:lnTo>
                    <a:lnTo>
                      <a:pt x="1365" y="11660"/>
                    </a:lnTo>
                    <a:lnTo>
                      <a:pt x="1410" y="12080"/>
                    </a:lnTo>
                    <a:lnTo>
                      <a:pt x="1410" y="12380"/>
                    </a:lnTo>
                    <a:lnTo>
                      <a:pt x="1410" y="12470"/>
                    </a:lnTo>
                    <a:lnTo>
                      <a:pt x="1395" y="12529"/>
                    </a:lnTo>
                    <a:lnTo>
                      <a:pt x="1395" y="12574"/>
                    </a:lnTo>
                    <a:lnTo>
                      <a:pt x="1395" y="12604"/>
                    </a:lnTo>
                    <a:lnTo>
                      <a:pt x="1425" y="12634"/>
                    </a:lnTo>
                    <a:lnTo>
                      <a:pt x="1454" y="12664"/>
                    </a:lnTo>
                    <a:lnTo>
                      <a:pt x="1559" y="12709"/>
                    </a:lnTo>
                    <a:lnTo>
                      <a:pt x="1709" y="12754"/>
                    </a:lnTo>
                    <a:lnTo>
                      <a:pt x="1904" y="12784"/>
                    </a:lnTo>
                    <a:lnTo>
                      <a:pt x="2114" y="12799"/>
                    </a:lnTo>
                    <a:lnTo>
                      <a:pt x="2369" y="12814"/>
                    </a:lnTo>
                    <a:lnTo>
                      <a:pt x="2638" y="12814"/>
                    </a:lnTo>
                    <a:lnTo>
                      <a:pt x="2923" y="12799"/>
                    </a:lnTo>
                    <a:lnTo>
                      <a:pt x="3223" y="12769"/>
                    </a:lnTo>
                    <a:lnTo>
                      <a:pt x="3523" y="12739"/>
                    </a:lnTo>
                    <a:lnTo>
                      <a:pt x="3807" y="12679"/>
                    </a:lnTo>
                    <a:lnTo>
                      <a:pt x="4092" y="12619"/>
                    </a:lnTo>
                    <a:lnTo>
                      <a:pt x="4377" y="12559"/>
                    </a:lnTo>
                    <a:lnTo>
                      <a:pt x="4617" y="12470"/>
                    </a:lnTo>
                    <a:lnTo>
                      <a:pt x="4856" y="12365"/>
                    </a:lnTo>
                    <a:lnTo>
                      <a:pt x="5066" y="12275"/>
                    </a:lnTo>
                    <a:lnTo>
                      <a:pt x="5276" y="12200"/>
                    </a:lnTo>
                    <a:lnTo>
                      <a:pt x="5486" y="12155"/>
                    </a:lnTo>
                    <a:lnTo>
                      <a:pt x="5696" y="12125"/>
                    </a:lnTo>
                    <a:lnTo>
                      <a:pt x="6100" y="12125"/>
                    </a:lnTo>
                    <a:lnTo>
                      <a:pt x="6280" y="12140"/>
                    </a:lnTo>
                    <a:lnTo>
                      <a:pt x="6460" y="12155"/>
                    </a:lnTo>
                    <a:lnTo>
                      <a:pt x="6775" y="12215"/>
                    </a:lnTo>
                    <a:lnTo>
                      <a:pt x="7015" y="12290"/>
                    </a:lnTo>
                    <a:lnTo>
                      <a:pt x="7239" y="12365"/>
                    </a:lnTo>
                    <a:lnTo>
                      <a:pt x="7674" y="8933"/>
                    </a:lnTo>
                    <a:lnTo>
                      <a:pt x="8303" y="4152"/>
                    </a:lnTo>
                    <a:lnTo>
                      <a:pt x="8963" y="3942"/>
                    </a:lnTo>
                    <a:lnTo>
                      <a:pt x="8978" y="3792"/>
                    </a:lnTo>
                    <a:lnTo>
                      <a:pt x="8978" y="3612"/>
                    </a:lnTo>
                    <a:lnTo>
                      <a:pt x="8978" y="3388"/>
                    </a:lnTo>
                    <a:lnTo>
                      <a:pt x="8963" y="3118"/>
                    </a:lnTo>
                    <a:lnTo>
                      <a:pt x="8933" y="2818"/>
                    </a:lnTo>
                    <a:lnTo>
                      <a:pt x="8888" y="2488"/>
                    </a:lnTo>
                    <a:lnTo>
                      <a:pt x="8798" y="2144"/>
                    </a:lnTo>
                    <a:lnTo>
                      <a:pt x="8738" y="1964"/>
                    </a:lnTo>
                    <a:lnTo>
                      <a:pt x="8663" y="1784"/>
                    </a:lnTo>
                    <a:lnTo>
                      <a:pt x="8588" y="1619"/>
                    </a:lnTo>
                    <a:lnTo>
                      <a:pt x="8498" y="1439"/>
                    </a:lnTo>
                    <a:lnTo>
                      <a:pt x="8393" y="1275"/>
                    </a:lnTo>
                    <a:lnTo>
                      <a:pt x="8288" y="1110"/>
                    </a:lnTo>
                    <a:lnTo>
                      <a:pt x="8154" y="960"/>
                    </a:lnTo>
                    <a:lnTo>
                      <a:pt x="8019" y="810"/>
                    </a:lnTo>
                    <a:lnTo>
                      <a:pt x="7854" y="660"/>
                    </a:lnTo>
                    <a:lnTo>
                      <a:pt x="7674" y="525"/>
                    </a:lnTo>
                    <a:lnTo>
                      <a:pt x="7494" y="405"/>
                    </a:lnTo>
                    <a:lnTo>
                      <a:pt x="7284" y="300"/>
                    </a:lnTo>
                    <a:lnTo>
                      <a:pt x="7059" y="195"/>
                    </a:lnTo>
                    <a:lnTo>
                      <a:pt x="6805" y="121"/>
                    </a:lnTo>
                    <a:lnTo>
                      <a:pt x="6550" y="46"/>
                    </a:lnTo>
                    <a:lnTo>
                      <a:pt x="62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8"/>
              <p:cNvSpPr/>
              <p:nvPr/>
            </p:nvSpPr>
            <p:spPr>
              <a:xfrm>
                <a:off x="1210049" y="2376099"/>
                <a:ext cx="198876" cy="365804"/>
              </a:xfrm>
              <a:custGeom>
                <a:rect b="b" l="l" r="r" t="t"/>
                <a:pathLst>
                  <a:path extrusionOk="0" h="10477" w="5696">
                    <a:moveTo>
                      <a:pt x="3657" y="1"/>
                    </a:moveTo>
                    <a:lnTo>
                      <a:pt x="3687" y="151"/>
                    </a:lnTo>
                    <a:lnTo>
                      <a:pt x="3687" y="346"/>
                    </a:lnTo>
                    <a:lnTo>
                      <a:pt x="3672" y="570"/>
                    </a:lnTo>
                    <a:lnTo>
                      <a:pt x="3657" y="825"/>
                    </a:lnTo>
                    <a:lnTo>
                      <a:pt x="3582" y="1410"/>
                    </a:lnTo>
                    <a:lnTo>
                      <a:pt x="3477" y="2084"/>
                    </a:lnTo>
                    <a:lnTo>
                      <a:pt x="3327" y="2818"/>
                    </a:lnTo>
                    <a:lnTo>
                      <a:pt x="3162" y="3613"/>
                    </a:lnTo>
                    <a:lnTo>
                      <a:pt x="2982" y="4422"/>
                    </a:lnTo>
                    <a:lnTo>
                      <a:pt x="2803" y="5231"/>
                    </a:lnTo>
                    <a:lnTo>
                      <a:pt x="2413" y="6790"/>
                    </a:lnTo>
                    <a:lnTo>
                      <a:pt x="2068" y="8124"/>
                    </a:lnTo>
                    <a:lnTo>
                      <a:pt x="1724" y="9383"/>
                    </a:lnTo>
                    <a:lnTo>
                      <a:pt x="1049" y="9607"/>
                    </a:lnTo>
                    <a:lnTo>
                      <a:pt x="495" y="9817"/>
                    </a:lnTo>
                    <a:lnTo>
                      <a:pt x="255" y="9922"/>
                    </a:lnTo>
                    <a:lnTo>
                      <a:pt x="60" y="9997"/>
                    </a:lnTo>
                    <a:lnTo>
                      <a:pt x="0" y="10042"/>
                    </a:lnTo>
                    <a:lnTo>
                      <a:pt x="0" y="10072"/>
                    </a:lnTo>
                    <a:lnTo>
                      <a:pt x="0" y="10087"/>
                    </a:lnTo>
                    <a:lnTo>
                      <a:pt x="15" y="10132"/>
                    </a:lnTo>
                    <a:lnTo>
                      <a:pt x="90" y="10192"/>
                    </a:lnTo>
                    <a:lnTo>
                      <a:pt x="180" y="10237"/>
                    </a:lnTo>
                    <a:lnTo>
                      <a:pt x="300" y="10282"/>
                    </a:lnTo>
                    <a:lnTo>
                      <a:pt x="585" y="10372"/>
                    </a:lnTo>
                    <a:lnTo>
                      <a:pt x="914" y="10432"/>
                    </a:lnTo>
                    <a:lnTo>
                      <a:pt x="1229" y="10477"/>
                    </a:lnTo>
                    <a:lnTo>
                      <a:pt x="1514" y="10477"/>
                    </a:lnTo>
                    <a:lnTo>
                      <a:pt x="1634" y="10447"/>
                    </a:lnTo>
                    <a:lnTo>
                      <a:pt x="1724" y="10417"/>
                    </a:lnTo>
                    <a:lnTo>
                      <a:pt x="1798" y="10372"/>
                    </a:lnTo>
                    <a:lnTo>
                      <a:pt x="1873" y="10327"/>
                    </a:lnTo>
                    <a:lnTo>
                      <a:pt x="1918" y="10267"/>
                    </a:lnTo>
                    <a:lnTo>
                      <a:pt x="1963" y="10207"/>
                    </a:lnTo>
                    <a:lnTo>
                      <a:pt x="2038" y="10072"/>
                    </a:lnTo>
                    <a:lnTo>
                      <a:pt x="2098" y="9922"/>
                    </a:lnTo>
                    <a:lnTo>
                      <a:pt x="2128" y="9802"/>
                    </a:lnTo>
                    <a:lnTo>
                      <a:pt x="2143" y="9682"/>
                    </a:lnTo>
                    <a:lnTo>
                      <a:pt x="2143" y="9592"/>
                    </a:lnTo>
                    <a:lnTo>
                      <a:pt x="2383" y="9308"/>
                    </a:lnTo>
                    <a:lnTo>
                      <a:pt x="2593" y="9008"/>
                    </a:lnTo>
                    <a:lnTo>
                      <a:pt x="2818" y="8693"/>
                    </a:lnTo>
                    <a:lnTo>
                      <a:pt x="3012" y="8364"/>
                    </a:lnTo>
                    <a:lnTo>
                      <a:pt x="3222" y="8034"/>
                    </a:lnTo>
                    <a:lnTo>
                      <a:pt x="3402" y="7689"/>
                    </a:lnTo>
                    <a:lnTo>
                      <a:pt x="3582" y="7344"/>
                    </a:lnTo>
                    <a:lnTo>
                      <a:pt x="3762" y="6985"/>
                    </a:lnTo>
                    <a:lnTo>
                      <a:pt x="4076" y="6250"/>
                    </a:lnTo>
                    <a:lnTo>
                      <a:pt x="4376" y="5531"/>
                    </a:lnTo>
                    <a:lnTo>
                      <a:pt x="4631" y="4812"/>
                    </a:lnTo>
                    <a:lnTo>
                      <a:pt x="4856" y="4107"/>
                    </a:lnTo>
                    <a:lnTo>
                      <a:pt x="5066" y="3433"/>
                    </a:lnTo>
                    <a:lnTo>
                      <a:pt x="5230" y="2818"/>
                    </a:lnTo>
                    <a:lnTo>
                      <a:pt x="5380" y="2264"/>
                    </a:lnTo>
                    <a:lnTo>
                      <a:pt x="5500" y="1769"/>
                    </a:lnTo>
                    <a:lnTo>
                      <a:pt x="5650" y="1080"/>
                    </a:lnTo>
                    <a:lnTo>
                      <a:pt x="5695" y="810"/>
                    </a:lnTo>
                    <a:lnTo>
                      <a:pt x="3657" y="1"/>
                    </a:lnTo>
                    <a:close/>
                  </a:path>
                </a:pathLst>
              </a:custGeom>
              <a:solidFill>
                <a:srgbClr val="F9AD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1919550" y="2395476"/>
                <a:ext cx="132956" cy="102057"/>
              </a:xfrm>
              <a:custGeom>
                <a:rect b="b" l="l" r="r" t="t"/>
                <a:pathLst>
                  <a:path extrusionOk="0" h="2923" w="3808">
                    <a:moveTo>
                      <a:pt x="2129" y="0"/>
                    </a:moveTo>
                    <a:lnTo>
                      <a:pt x="31" y="2518"/>
                    </a:lnTo>
                    <a:lnTo>
                      <a:pt x="1" y="2578"/>
                    </a:lnTo>
                    <a:lnTo>
                      <a:pt x="1500" y="2923"/>
                    </a:lnTo>
                    <a:lnTo>
                      <a:pt x="3808" y="420"/>
                    </a:lnTo>
                    <a:lnTo>
                      <a:pt x="2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8"/>
              <p:cNvSpPr/>
              <p:nvPr/>
            </p:nvSpPr>
            <p:spPr>
              <a:xfrm>
                <a:off x="1919550" y="2395476"/>
                <a:ext cx="132956" cy="102057"/>
              </a:xfrm>
              <a:custGeom>
                <a:rect b="b" l="l" r="r" t="t"/>
                <a:pathLst>
                  <a:path extrusionOk="0" fill="none" h="2923" w="3808">
                    <a:moveTo>
                      <a:pt x="31" y="2518"/>
                    </a:moveTo>
                    <a:lnTo>
                      <a:pt x="1" y="2578"/>
                    </a:lnTo>
                    <a:lnTo>
                      <a:pt x="1500" y="2923"/>
                    </a:lnTo>
                    <a:lnTo>
                      <a:pt x="3808" y="420"/>
                    </a:lnTo>
                    <a:lnTo>
                      <a:pt x="2129" y="0"/>
                    </a:lnTo>
                    <a:lnTo>
                      <a:pt x="31" y="2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Driver</a:t>
            </a:r>
            <a:endParaRPr sz="3320"/>
          </a:p>
        </p:txBody>
      </p:sp>
      <p:grpSp>
        <p:nvGrpSpPr>
          <p:cNvPr id="489" name="Google Shape;489;p19"/>
          <p:cNvGrpSpPr/>
          <p:nvPr/>
        </p:nvGrpSpPr>
        <p:grpSpPr>
          <a:xfrm>
            <a:off x="457200" y="3075725"/>
            <a:ext cx="1493700" cy="1656450"/>
            <a:chOff x="457200" y="3075725"/>
            <a:chExt cx="1493700" cy="1656450"/>
          </a:xfrm>
        </p:grpSpPr>
        <p:grpSp>
          <p:nvGrpSpPr>
            <p:cNvPr id="490" name="Google Shape;490;p19"/>
            <p:cNvGrpSpPr/>
            <p:nvPr/>
          </p:nvGrpSpPr>
          <p:grpSpPr>
            <a:xfrm>
              <a:off x="457200" y="3750875"/>
              <a:ext cx="1493700" cy="981300"/>
              <a:chOff x="457200" y="3750875"/>
              <a:chExt cx="1493700" cy="981300"/>
            </a:xfrm>
          </p:grpSpPr>
          <p:sp>
            <p:nvSpPr>
              <p:cNvPr id="491" name="Google Shape;491;p19"/>
              <p:cNvSpPr txBox="1"/>
              <p:nvPr/>
            </p:nvSpPr>
            <p:spPr>
              <a:xfrm>
                <a:off x="4572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92" name="Google Shape;492;p19"/>
              <p:cNvSpPr txBox="1"/>
              <p:nvPr/>
            </p:nvSpPr>
            <p:spPr>
              <a:xfrm>
                <a:off x="4572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User_id</a:t>
                </a:r>
                <a:endParaRPr b="1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493" name="Google Shape;493;p19"/>
            <p:cNvSpPr/>
            <p:nvPr/>
          </p:nvSpPr>
          <p:spPr>
            <a:xfrm>
              <a:off x="901649" y="3075725"/>
              <a:ext cx="604800" cy="6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4" name="Google Shape;494;p19"/>
          <p:cNvGrpSpPr/>
          <p:nvPr/>
        </p:nvGrpSpPr>
        <p:grpSpPr>
          <a:xfrm>
            <a:off x="7090800" y="2803350"/>
            <a:ext cx="1733700" cy="1010550"/>
            <a:chOff x="7090800" y="3075725"/>
            <a:chExt cx="1733700" cy="1010550"/>
          </a:xfrm>
        </p:grpSpPr>
        <p:sp>
          <p:nvSpPr>
            <p:cNvPr id="495" name="Google Shape;495;p19"/>
            <p:cNvSpPr txBox="1"/>
            <p:nvPr/>
          </p:nvSpPr>
          <p:spPr>
            <a:xfrm>
              <a:off x="7090800" y="3750875"/>
              <a:ext cx="173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driver_id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7637550" y="3075725"/>
              <a:ext cx="604800" cy="60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97" name="Google Shape;497;p19"/>
          <p:cNvCxnSpPr>
            <a:stCxn id="493" idx="6"/>
          </p:cNvCxnSpPr>
          <p:nvPr/>
        </p:nvCxnSpPr>
        <p:spPr>
          <a:xfrm flipH="1" rot="10800000">
            <a:off x="1506449" y="2506925"/>
            <a:ext cx="1491900" cy="87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98" name="Google Shape;498;p19"/>
          <p:cNvCxnSpPr>
            <a:stCxn id="496" idx="2"/>
          </p:cNvCxnSpPr>
          <p:nvPr/>
        </p:nvCxnSpPr>
        <p:spPr>
          <a:xfrm rot="10800000">
            <a:off x="5956350" y="2571750"/>
            <a:ext cx="1681200" cy="534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499" name="Google Shape;499;p19"/>
          <p:cNvGrpSpPr/>
          <p:nvPr/>
        </p:nvGrpSpPr>
        <p:grpSpPr>
          <a:xfrm>
            <a:off x="2998400" y="1193794"/>
            <a:ext cx="3028650" cy="2931571"/>
            <a:chOff x="691950" y="1853756"/>
            <a:chExt cx="1727400" cy="1727400"/>
          </a:xfrm>
        </p:grpSpPr>
        <p:sp>
          <p:nvSpPr>
            <p:cNvPr id="500" name="Google Shape;500;p19"/>
            <p:cNvSpPr/>
            <p:nvPr/>
          </p:nvSpPr>
          <p:spPr>
            <a:xfrm>
              <a:off x="691950" y="1853756"/>
              <a:ext cx="1727400" cy="172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1" name="Google Shape;501;p19"/>
            <p:cNvGrpSpPr/>
            <p:nvPr/>
          </p:nvGrpSpPr>
          <p:grpSpPr>
            <a:xfrm>
              <a:off x="1074405" y="1992559"/>
              <a:ext cx="1058161" cy="1432747"/>
              <a:chOff x="1074405" y="1992559"/>
              <a:chExt cx="1058161" cy="1432747"/>
            </a:xfrm>
          </p:grpSpPr>
          <p:sp>
            <p:nvSpPr>
              <p:cNvPr id="502" name="Google Shape;502;p19"/>
              <p:cNvSpPr/>
              <p:nvPr/>
            </p:nvSpPr>
            <p:spPr>
              <a:xfrm rot="1532590">
                <a:off x="1295773" y="3292819"/>
                <a:ext cx="120364" cy="65883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 rot="612915">
                <a:off x="1560227" y="3297823"/>
                <a:ext cx="120104" cy="65848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074405" y="3352509"/>
                <a:ext cx="748211" cy="72798"/>
              </a:xfrm>
              <a:custGeom>
                <a:rect b="b" l="l" r="r" t="t"/>
                <a:pathLst>
                  <a:path extrusionOk="0" h="2085" w="26931">
                    <a:moveTo>
                      <a:pt x="12094" y="1"/>
                    </a:moveTo>
                    <a:lnTo>
                      <a:pt x="10760" y="16"/>
                    </a:lnTo>
                    <a:lnTo>
                      <a:pt x="9457" y="46"/>
                    </a:lnTo>
                    <a:lnTo>
                      <a:pt x="8228" y="76"/>
                    </a:lnTo>
                    <a:lnTo>
                      <a:pt x="7044" y="121"/>
                    </a:lnTo>
                    <a:lnTo>
                      <a:pt x="5935" y="166"/>
                    </a:lnTo>
                    <a:lnTo>
                      <a:pt x="4901" y="226"/>
                    </a:lnTo>
                    <a:lnTo>
                      <a:pt x="3941" y="301"/>
                    </a:lnTo>
                    <a:lnTo>
                      <a:pt x="3072" y="376"/>
                    </a:lnTo>
                    <a:lnTo>
                      <a:pt x="2308" y="451"/>
                    </a:lnTo>
                    <a:lnTo>
                      <a:pt x="1634" y="540"/>
                    </a:lnTo>
                    <a:lnTo>
                      <a:pt x="1064" y="630"/>
                    </a:lnTo>
                    <a:lnTo>
                      <a:pt x="614" y="720"/>
                    </a:lnTo>
                    <a:lnTo>
                      <a:pt x="420" y="780"/>
                    </a:lnTo>
                    <a:lnTo>
                      <a:pt x="270" y="825"/>
                    </a:lnTo>
                    <a:lnTo>
                      <a:pt x="150" y="885"/>
                    </a:lnTo>
                    <a:lnTo>
                      <a:pt x="75" y="930"/>
                    </a:lnTo>
                    <a:lnTo>
                      <a:pt x="15" y="990"/>
                    </a:lnTo>
                    <a:lnTo>
                      <a:pt x="0" y="1035"/>
                    </a:lnTo>
                    <a:lnTo>
                      <a:pt x="15" y="1095"/>
                    </a:lnTo>
                    <a:lnTo>
                      <a:pt x="75" y="1140"/>
                    </a:lnTo>
                    <a:lnTo>
                      <a:pt x="150" y="1200"/>
                    </a:lnTo>
                    <a:lnTo>
                      <a:pt x="270" y="1245"/>
                    </a:lnTo>
                    <a:lnTo>
                      <a:pt x="420" y="1305"/>
                    </a:lnTo>
                    <a:lnTo>
                      <a:pt x="614" y="1350"/>
                    </a:lnTo>
                    <a:lnTo>
                      <a:pt x="1064" y="1440"/>
                    </a:lnTo>
                    <a:lnTo>
                      <a:pt x="1634" y="1530"/>
                    </a:lnTo>
                    <a:lnTo>
                      <a:pt x="2308" y="1620"/>
                    </a:lnTo>
                    <a:lnTo>
                      <a:pt x="3072" y="1694"/>
                    </a:lnTo>
                    <a:lnTo>
                      <a:pt x="3941" y="1769"/>
                    </a:lnTo>
                    <a:lnTo>
                      <a:pt x="4901" y="1844"/>
                    </a:lnTo>
                    <a:lnTo>
                      <a:pt x="5935" y="1904"/>
                    </a:lnTo>
                    <a:lnTo>
                      <a:pt x="7044" y="1949"/>
                    </a:lnTo>
                    <a:lnTo>
                      <a:pt x="8228" y="1994"/>
                    </a:lnTo>
                    <a:lnTo>
                      <a:pt x="9457" y="2039"/>
                    </a:lnTo>
                    <a:lnTo>
                      <a:pt x="10760" y="2054"/>
                    </a:lnTo>
                    <a:lnTo>
                      <a:pt x="12094" y="2069"/>
                    </a:lnTo>
                    <a:lnTo>
                      <a:pt x="13473" y="2084"/>
                    </a:lnTo>
                    <a:lnTo>
                      <a:pt x="14852" y="2069"/>
                    </a:lnTo>
                    <a:lnTo>
                      <a:pt x="16186" y="2054"/>
                    </a:lnTo>
                    <a:lnTo>
                      <a:pt x="17474" y="2039"/>
                    </a:lnTo>
                    <a:lnTo>
                      <a:pt x="18703" y="1994"/>
                    </a:lnTo>
                    <a:lnTo>
                      <a:pt x="19887" y="1949"/>
                    </a:lnTo>
                    <a:lnTo>
                      <a:pt x="20996" y="1904"/>
                    </a:lnTo>
                    <a:lnTo>
                      <a:pt x="22030" y="1844"/>
                    </a:lnTo>
                    <a:lnTo>
                      <a:pt x="22989" y="1769"/>
                    </a:lnTo>
                    <a:lnTo>
                      <a:pt x="23859" y="1694"/>
                    </a:lnTo>
                    <a:lnTo>
                      <a:pt x="24638" y="1620"/>
                    </a:lnTo>
                    <a:lnTo>
                      <a:pt x="25312" y="1530"/>
                    </a:lnTo>
                    <a:lnTo>
                      <a:pt x="25882" y="1440"/>
                    </a:lnTo>
                    <a:lnTo>
                      <a:pt x="26332" y="1350"/>
                    </a:lnTo>
                    <a:lnTo>
                      <a:pt x="26511" y="1305"/>
                    </a:lnTo>
                    <a:lnTo>
                      <a:pt x="26661" y="1245"/>
                    </a:lnTo>
                    <a:lnTo>
                      <a:pt x="26781" y="1200"/>
                    </a:lnTo>
                    <a:lnTo>
                      <a:pt x="26871" y="1140"/>
                    </a:lnTo>
                    <a:lnTo>
                      <a:pt x="26916" y="1095"/>
                    </a:lnTo>
                    <a:lnTo>
                      <a:pt x="26931" y="1035"/>
                    </a:lnTo>
                    <a:lnTo>
                      <a:pt x="26916" y="990"/>
                    </a:lnTo>
                    <a:lnTo>
                      <a:pt x="26871" y="930"/>
                    </a:lnTo>
                    <a:lnTo>
                      <a:pt x="26781" y="885"/>
                    </a:lnTo>
                    <a:lnTo>
                      <a:pt x="26661" y="825"/>
                    </a:lnTo>
                    <a:lnTo>
                      <a:pt x="26511" y="780"/>
                    </a:lnTo>
                    <a:lnTo>
                      <a:pt x="26332" y="720"/>
                    </a:lnTo>
                    <a:lnTo>
                      <a:pt x="25882" y="630"/>
                    </a:lnTo>
                    <a:lnTo>
                      <a:pt x="25312" y="540"/>
                    </a:lnTo>
                    <a:lnTo>
                      <a:pt x="24638" y="451"/>
                    </a:lnTo>
                    <a:lnTo>
                      <a:pt x="23859" y="376"/>
                    </a:lnTo>
                    <a:lnTo>
                      <a:pt x="22989" y="301"/>
                    </a:lnTo>
                    <a:lnTo>
                      <a:pt x="22030" y="226"/>
                    </a:lnTo>
                    <a:lnTo>
                      <a:pt x="20996" y="166"/>
                    </a:lnTo>
                    <a:lnTo>
                      <a:pt x="19887" y="121"/>
                    </a:lnTo>
                    <a:lnTo>
                      <a:pt x="18703" y="76"/>
                    </a:lnTo>
                    <a:lnTo>
                      <a:pt x="17474" y="46"/>
                    </a:lnTo>
                    <a:lnTo>
                      <a:pt x="16186" y="16"/>
                    </a:lnTo>
                    <a:lnTo>
                      <a:pt x="14852" y="1"/>
                    </a:lnTo>
                    <a:close/>
                  </a:path>
                </a:pathLst>
              </a:custGeom>
              <a:solidFill>
                <a:srgbClr val="434343">
                  <a:alpha val="12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5" name="Google Shape;505;p19"/>
              <p:cNvGrpSpPr/>
              <p:nvPr/>
            </p:nvGrpSpPr>
            <p:grpSpPr>
              <a:xfrm>
                <a:off x="1102781" y="2721497"/>
                <a:ext cx="226110" cy="652526"/>
                <a:chOff x="1901500" y="2850163"/>
                <a:chExt cx="161900" cy="467225"/>
              </a:xfrm>
            </p:grpSpPr>
            <p:sp>
              <p:nvSpPr>
                <p:cNvPr id="506" name="Google Shape;506;p19"/>
                <p:cNvSpPr/>
                <p:nvPr/>
              </p:nvSpPr>
              <p:spPr>
                <a:xfrm>
                  <a:off x="1901500" y="3040863"/>
                  <a:ext cx="161900" cy="261150"/>
                </a:xfrm>
                <a:custGeom>
                  <a:rect b="b" l="l" r="r" t="t"/>
                  <a:pathLst>
                    <a:path extrusionOk="0" h="10446" w="6476">
                      <a:moveTo>
                        <a:pt x="1260" y="0"/>
                      </a:moveTo>
                      <a:lnTo>
                        <a:pt x="1110" y="30"/>
                      </a:lnTo>
                      <a:lnTo>
                        <a:pt x="990" y="60"/>
                      </a:lnTo>
                      <a:lnTo>
                        <a:pt x="855" y="105"/>
                      </a:lnTo>
                      <a:lnTo>
                        <a:pt x="735" y="165"/>
                      </a:lnTo>
                      <a:lnTo>
                        <a:pt x="615" y="240"/>
                      </a:lnTo>
                      <a:lnTo>
                        <a:pt x="510" y="315"/>
                      </a:lnTo>
                      <a:lnTo>
                        <a:pt x="405" y="405"/>
                      </a:lnTo>
                      <a:lnTo>
                        <a:pt x="316" y="510"/>
                      </a:lnTo>
                      <a:lnTo>
                        <a:pt x="241" y="615"/>
                      </a:lnTo>
                      <a:lnTo>
                        <a:pt x="166" y="735"/>
                      </a:lnTo>
                      <a:lnTo>
                        <a:pt x="106" y="855"/>
                      </a:lnTo>
                      <a:lnTo>
                        <a:pt x="61" y="989"/>
                      </a:lnTo>
                      <a:lnTo>
                        <a:pt x="31" y="1109"/>
                      </a:lnTo>
                      <a:lnTo>
                        <a:pt x="1" y="1259"/>
                      </a:lnTo>
                      <a:lnTo>
                        <a:pt x="1" y="1394"/>
                      </a:lnTo>
                      <a:lnTo>
                        <a:pt x="1" y="9037"/>
                      </a:lnTo>
                      <a:lnTo>
                        <a:pt x="1" y="9187"/>
                      </a:lnTo>
                      <a:lnTo>
                        <a:pt x="31" y="9322"/>
                      </a:lnTo>
                      <a:lnTo>
                        <a:pt x="61" y="9457"/>
                      </a:lnTo>
                      <a:lnTo>
                        <a:pt x="106" y="9592"/>
                      </a:lnTo>
                      <a:lnTo>
                        <a:pt x="166" y="9712"/>
                      </a:lnTo>
                      <a:lnTo>
                        <a:pt x="241" y="9817"/>
                      </a:lnTo>
                      <a:lnTo>
                        <a:pt x="316" y="9936"/>
                      </a:lnTo>
                      <a:lnTo>
                        <a:pt x="405" y="10026"/>
                      </a:lnTo>
                      <a:lnTo>
                        <a:pt x="510" y="10116"/>
                      </a:lnTo>
                      <a:lnTo>
                        <a:pt x="615" y="10206"/>
                      </a:lnTo>
                      <a:lnTo>
                        <a:pt x="735" y="10266"/>
                      </a:lnTo>
                      <a:lnTo>
                        <a:pt x="855" y="10326"/>
                      </a:lnTo>
                      <a:lnTo>
                        <a:pt x="990" y="10371"/>
                      </a:lnTo>
                      <a:lnTo>
                        <a:pt x="1110" y="10416"/>
                      </a:lnTo>
                      <a:lnTo>
                        <a:pt x="1260" y="10431"/>
                      </a:lnTo>
                      <a:lnTo>
                        <a:pt x="1395" y="10446"/>
                      </a:lnTo>
                      <a:lnTo>
                        <a:pt x="5081" y="10446"/>
                      </a:lnTo>
                      <a:lnTo>
                        <a:pt x="5216" y="10431"/>
                      </a:lnTo>
                      <a:lnTo>
                        <a:pt x="5351" y="10416"/>
                      </a:lnTo>
                      <a:lnTo>
                        <a:pt x="5486" y="10371"/>
                      </a:lnTo>
                      <a:lnTo>
                        <a:pt x="5621" y="10326"/>
                      </a:lnTo>
                      <a:lnTo>
                        <a:pt x="5741" y="10266"/>
                      </a:lnTo>
                      <a:lnTo>
                        <a:pt x="5861" y="10206"/>
                      </a:lnTo>
                      <a:lnTo>
                        <a:pt x="5966" y="10116"/>
                      </a:lnTo>
                      <a:lnTo>
                        <a:pt x="6055" y="10026"/>
                      </a:lnTo>
                      <a:lnTo>
                        <a:pt x="6160" y="9936"/>
                      </a:lnTo>
                      <a:lnTo>
                        <a:pt x="6235" y="9817"/>
                      </a:lnTo>
                      <a:lnTo>
                        <a:pt x="6310" y="9712"/>
                      </a:lnTo>
                      <a:lnTo>
                        <a:pt x="6355" y="9592"/>
                      </a:lnTo>
                      <a:lnTo>
                        <a:pt x="6415" y="9457"/>
                      </a:lnTo>
                      <a:lnTo>
                        <a:pt x="6445" y="9322"/>
                      </a:lnTo>
                      <a:lnTo>
                        <a:pt x="6460" y="9187"/>
                      </a:lnTo>
                      <a:lnTo>
                        <a:pt x="6475" y="9037"/>
                      </a:lnTo>
                      <a:lnTo>
                        <a:pt x="6475" y="1394"/>
                      </a:lnTo>
                      <a:lnTo>
                        <a:pt x="6460" y="1259"/>
                      </a:lnTo>
                      <a:lnTo>
                        <a:pt x="6445" y="1109"/>
                      </a:lnTo>
                      <a:lnTo>
                        <a:pt x="6415" y="989"/>
                      </a:lnTo>
                      <a:lnTo>
                        <a:pt x="6355" y="855"/>
                      </a:lnTo>
                      <a:lnTo>
                        <a:pt x="6310" y="735"/>
                      </a:lnTo>
                      <a:lnTo>
                        <a:pt x="6235" y="615"/>
                      </a:lnTo>
                      <a:lnTo>
                        <a:pt x="6160" y="510"/>
                      </a:lnTo>
                      <a:lnTo>
                        <a:pt x="6055" y="405"/>
                      </a:lnTo>
                      <a:lnTo>
                        <a:pt x="5966" y="315"/>
                      </a:lnTo>
                      <a:lnTo>
                        <a:pt x="5861" y="240"/>
                      </a:lnTo>
                      <a:lnTo>
                        <a:pt x="5741" y="165"/>
                      </a:lnTo>
                      <a:lnTo>
                        <a:pt x="5621" y="105"/>
                      </a:lnTo>
                      <a:lnTo>
                        <a:pt x="5486" y="60"/>
                      </a:lnTo>
                      <a:lnTo>
                        <a:pt x="5351" y="30"/>
                      </a:lnTo>
                      <a:lnTo>
                        <a:pt x="52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19"/>
                <p:cNvSpPr/>
                <p:nvPr/>
              </p:nvSpPr>
              <p:spPr>
                <a:xfrm>
                  <a:off x="1927725" y="3286263"/>
                  <a:ext cx="20650" cy="31125"/>
                </a:xfrm>
                <a:custGeom>
                  <a:rect b="b" l="l" r="r" t="t"/>
                  <a:pathLst>
                    <a:path extrusionOk="0" h="1245" w="826">
                      <a:moveTo>
                        <a:pt x="406" y="1"/>
                      </a:moveTo>
                      <a:lnTo>
                        <a:pt x="331" y="16"/>
                      </a:lnTo>
                      <a:lnTo>
                        <a:pt x="256" y="46"/>
                      </a:lnTo>
                      <a:lnTo>
                        <a:pt x="181" y="105"/>
                      </a:lnTo>
                      <a:lnTo>
                        <a:pt x="121" y="180"/>
                      </a:lnTo>
                      <a:lnTo>
                        <a:pt x="61" y="270"/>
                      </a:lnTo>
                      <a:lnTo>
                        <a:pt x="31" y="375"/>
                      </a:lnTo>
                      <a:lnTo>
                        <a:pt x="1" y="495"/>
                      </a:lnTo>
                      <a:lnTo>
                        <a:pt x="1" y="630"/>
                      </a:lnTo>
                      <a:lnTo>
                        <a:pt x="1" y="750"/>
                      </a:lnTo>
                      <a:lnTo>
                        <a:pt x="31" y="870"/>
                      </a:lnTo>
                      <a:lnTo>
                        <a:pt x="61" y="975"/>
                      </a:lnTo>
                      <a:lnTo>
                        <a:pt x="121" y="1065"/>
                      </a:lnTo>
                      <a:lnTo>
                        <a:pt x="181" y="1140"/>
                      </a:lnTo>
                      <a:lnTo>
                        <a:pt x="256" y="1199"/>
                      </a:lnTo>
                      <a:lnTo>
                        <a:pt x="331" y="1229"/>
                      </a:lnTo>
                      <a:lnTo>
                        <a:pt x="406" y="1244"/>
                      </a:lnTo>
                      <a:lnTo>
                        <a:pt x="495" y="1229"/>
                      </a:lnTo>
                      <a:lnTo>
                        <a:pt x="570" y="1199"/>
                      </a:lnTo>
                      <a:lnTo>
                        <a:pt x="645" y="1140"/>
                      </a:lnTo>
                      <a:lnTo>
                        <a:pt x="705" y="1065"/>
                      </a:lnTo>
                      <a:lnTo>
                        <a:pt x="765" y="975"/>
                      </a:lnTo>
                      <a:lnTo>
                        <a:pt x="795" y="870"/>
                      </a:lnTo>
                      <a:lnTo>
                        <a:pt x="825" y="750"/>
                      </a:lnTo>
                      <a:lnTo>
                        <a:pt x="825" y="630"/>
                      </a:lnTo>
                      <a:lnTo>
                        <a:pt x="825" y="495"/>
                      </a:lnTo>
                      <a:lnTo>
                        <a:pt x="795" y="375"/>
                      </a:lnTo>
                      <a:lnTo>
                        <a:pt x="765" y="270"/>
                      </a:lnTo>
                      <a:lnTo>
                        <a:pt x="705" y="180"/>
                      </a:lnTo>
                      <a:lnTo>
                        <a:pt x="645" y="105"/>
                      </a:lnTo>
                      <a:lnTo>
                        <a:pt x="570" y="46"/>
                      </a:lnTo>
                      <a:lnTo>
                        <a:pt x="495" y="16"/>
                      </a:lnTo>
                      <a:lnTo>
                        <a:pt x="40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19"/>
                <p:cNvSpPr/>
                <p:nvPr/>
              </p:nvSpPr>
              <p:spPr>
                <a:xfrm>
                  <a:off x="2011275" y="3286263"/>
                  <a:ext cx="20650" cy="31125"/>
                </a:xfrm>
                <a:custGeom>
                  <a:rect b="b" l="l" r="r" t="t"/>
                  <a:pathLst>
                    <a:path extrusionOk="0" h="1245" w="826">
                      <a:moveTo>
                        <a:pt x="406" y="1"/>
                      </a:moveTo>
                      <a:lnTo>
                        <a:pt x="331" y="16"/>
                      </a:lnTo>
                      <a:lnTo>
                        <a:pt x="256" y="46"/>
                      </a:lnTo>
                      <a:lnTo>
                        <a:pt x="181" y="105"/>
                      </a:lnTo>
                      <a:lnTo>
                        <a:pt x="121" y="180"/>
                      </a:lnTo>
                      <a:lnTo>
                        <a:pt x="61" y="270"/>
                      </a:lnTo>
                      <a:lnTo>
                        <a:pt x="31" y="375"/>
                      </a:lnTo>
                      <a:lnTo>
                        <a:pt x="1" y="495"/>
                      </a:lnTo>
                      <a:lnTo>
                        <a:pt x="1" y="630"/>
                      </a:lnTo>
                      <a:lnTo>
                        <a:pt x="1" y="750"/>
                      </a:lnTo>
                      <a:lnTo>
                        <a:pt x="31" y="870"/>
                      </a:lnTo>
                      <a:lnTo>
                        <a:pt x="61" y="975"/>
                      </a:lnTo>
                      <a:lnTo>
                        <a:pt x="121" y="1065"/>
                      </a:lnTo>
                      <a:lnTo>
                        <a:pt x="181" y="1140"/>
                      </a:lnTo>
                      <a:lnTo>
                        <a:pt x="256" y="1199"/>
                      </a:lnTo>
                      <a:lnTo>
                        <a:pt x="331" y="1229"/>
                      </a:lnTo>
                      <a:lnTo>
                        <a:pt x="406" y="1244"/>
                      </a:lnTo>
                      <a:lnTo>
                        <a:pt x="495" y="1229"/>
                      </a:lnTo>
                      <a:lnTo>
                        <a:pt x="570" y="1199"/>
                      </a:lnTo>
                      <a:lnTo>
                        <a:pt x="645" y="1140"/>
                      </a:lnTo>
                      <a:lnTo>
                        <a:pt x="705" y="1065"/>
                      </a:lnTo>
                      <a:lnTo>
                        <a:pt x="750" y="975"/>
                      </a:lnTo>
                      <a:lnTo>
                        <a:pt x="795" y="870"/>
                      </a:lnTo>
                      <a:lnTo>
                        <a:pt x="825" y="750"/>
                      </a:lnTo>
                      <a:lnTo>
                        <a:pt x="825" y="630"/>
                      </a:lnTo>
                      <a:lnTo>
                        <a:pt x="825" y="495"/>
                      </a:lnTo>
                      <a:lnTo>
                        <a:pt x="795" y="375"/>
                      </a:lnTo>
                      <a:lnTo>
                        <a:pt x="750" y="270"/>
                      </a:lnTo>
                      <a:lnTo>
                        <a:pt x="705" y="180"/>
                      </a:lnTo>
                      <a:lnTo>
                        <a:pt x="645" y="105"/>
                      </a:lnTo>
                      <a:lnTo>
                        <a:pt x="570" y="46"/>
                      </a:lnTo>
                      <a:lnTo>
                        <a:pt x="495" y="16"/>
                      </a:lnTo>
                      <a:lnTo>
                        <a:pt x="40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19"/>
                <p:cNvSpPr/>
                <p:nvPr/>
              </p:nvSpPr>
              <p:spPr>
                <a:xfrm>
                  <a:off x="1945725" y="2850163"/>
                  <a:ext cx="88825" cy="201200"/>
                </a:xfrm>
                <a:custGeom>
                  <a:rect b="b" l="l" r="r" t="t"/>
                  <a:pathLst>
                    <a:path extrusionOk="0" h="8048" w="3553">
                      <a:moveTo>
                        <a:pt x="0" y="0"/>
                      </a:moveTo>
                      <a:lnTo>
                        <a:pt x="0" y="8048"/>
                      </a:lnTo>
                      <a:lnTo>
                        <a:pt x="210" y="8048"/>
                      </a:lnTo>
                      <a:lnTo>
                        <a:pt x="210" y="210"/>
                      </a:lnTo>
                      <a:lnTo>
                        <a:pt x="3342" y="210"/>
                      </a:lnTo>
                      <a:lnTo>
                        <a:pt x="3342" y="7628"/>
                      </a:lnTo>
                      <a:lnTo>
                        <a:pt x="3552" y="7628"/>
                      </a:lnTo>
                      <a:lnTo>
                        <a:pt x="355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10" name="Google Shape;510;p19"/>
              <p:cNvSpPr/>
              <p:nvPr/>
            </p:nvSpPr>
            <p:spPr>
              <a:xfrm>
                <a:off x="1562722" y="2384478"/>
                <a:ext cx="409204" cy="180580"/>
              </a:xfrm>
              <a:custGeom>
                <a:rect b="b" l="l" r="r" t="t"/>
                <a:pathLst>
                  <a:path extrusionOk="0" h="5172" w="11720">
                    <a:moveTo>
                      <a:pt x="2353" y="1"/>
                    </a:moveTo>
                    <a:lnTo>
                      <a:pt x="2218" y="76"/>
                    </a:lnTo>
                    <a:lnTo>
                      <a:pt x="2068" y="151"/>
                    </a:lnTo>
                    <a:lnTo>
                      <a:pt x="1888" y="211"/>
                    </a:lnTo>
                    <a:lnTo>
                      <a:pt x="1709" y="256"/>
                    </a:lnTo>
                    <a:lnTo>
                      <a:pt x="1319" y="330"/>
                    </a:lnTo>
                    <a:lnTo>
                      <a:pt x="929" y="390"/>
                    </a:lnTo>
                    <a:lnTo>
                      <a:pt x="570" y="420"/>
                    </a:lnTo>
                    <a:lnTo>
                      <a:pt x="270" y="435"/>
                    </a:lnTo>
                    <a:lnTo>
                      <a:pt x="0" y="450"/>
                    </a:lnTo>
                    <a:lnTo>
                      <a:pt x="120" y="915"/>
                    </a:lnTo>
                    <a:lnTo>
                      <a:pt x="195" y="1200"/>
                    </a:lnTo>
                    <a:lnTo>
                      <a:pt x="315" y="1514"/>
                    </a:lnTo>
                    <a:lnTo>
                      <a:pt x="435" y="1859"/>
                    </a:lnTo>
                    <a:lnTo>
                      <a:pt x="570" y="2204"/>
                    </a:lnTo>
                    <a:lnTo>
                      <a:pt x="734" y="2563"/>
                    </a:lnTo>
                    <a:lnTo>
                      <a:pt x="914" y="2923"/>
                    </a:lnTo>
                    <a:lnTo>
                      <a:pt x="1094" y="3283"/>
                    </a:lnTo>
                    <a:lnTo>
                      <a:pt x="1319" y="3628"/>
                    </a:lnTo>
                    <a:lnTo>
                      <a:pt x="1544" y="3942"/>
                    </a:lnTo>
                    <a:lnTo>
                      <a:pt x="1783" y="4257"/>
                    </a:lnTo>
                    <a:lnTo>
                      <a:pt x="1903" y="4392"/>
                    </a:lnTo>
                    <a:lnTo>
                      <a:pt x="2038" y="4512"/>
                    </a:lnTo>
                    <a:lnTo>
                      <a:pt x="2173" y="4632"/>
                    </a:lnTo>
                    <a:lnTo>
                      <a:pt x="2323" y="4752"/>
                    </a:lnTo>
                    <a:lnTo>
                      <a:pt x="2458" y="4841"/>
                    </a:lnTo>
                    <a:lnTo>
                      <a:pt x="2608" y="4931"/>
                    </a:lnTo>
                    <a:lnTo>
                      <a:pt x="2758" y="5006"/>
                    </a:lnTo>
                    <a:lnTo>
                      <a:pt x="2922" y="5066"/>
                    </a:lnTo>
                    <a:lnTo>
                      <a:pt x="3087" y="5111"/>
                    </a:lnTo>
                    <a:lnTo>
                      <a:pt x="3267" y="5141"/>
                    </a:lnTo>
                    <a:lnTo>
                      <a:pt x="3477" y="5156"/>
                    </a:lnTo>
                    <a:lnTo>
                      <a:pt x="3687" y="5171"/>
                    </a:lnTo>
                    <a:lnTo>
                      <a:pt x="3927" y="5156"/>
                    </a:lnTo>
                    <a:lnTo>
                      <a:pt x="4166" y="5141"/>
                    </a:lnTo>
                    <a:lnTo>
                      <a:pt x="4676" y="5081"/>
                    </a:lnTo>
                    <a:lnTo>
                      <a:pt x="5215" y="4976"/>
                    </a:lnTo>
                    <a:lnTo>
                      <a:pt x="5770" y="4856"/>
                    </a:lnTo>
                    <a:lnTo>
                      <a:pt x="6324" y="4707"/>
                    </a:lnTo>
                    <a:lnTo>
                      <a:pt x="6879" y="4542"/>
                    </a:lnTo>
                    <a:lnTo>
                      <a:pt x="7403" y="4377"/>
                    </a:lnTo>
                    <a:lnTo>
                      <a:pt x="7913" y="4212"/>
                    </a:lnTo>
                    <a:lnTo>
                      <a:pt x="8767" y="3912"/>
                    </a:lnTo>
                    <a:lnTo>
                      <a:pt x="9352" y="3687"/>
                    </a:lnTo>
                    <a:lnTo>
                      <a:pt x="9562" y="3598"/>
                    </a:lnTo>
                    <a:lnTo>
                      <a:pt x="9801" y="3658"/>
                    </a:lnTo>
                    <a:lnTo>
                      <a:pt x="10011" y="3672"/>
                    </a:lnTo>
                    <a:lnTo>
                      <a:pt x="10221" y="3672"/>
                    </a:lnTo>
                    <a:lnTo>
                      <a:pt x="10416" y="3658"/>
                    </a:lnTo>
                    <a:lnTo>
                      <a:pt x="10596" y="3613"/>
                    </a:lnTo>
                    <a:lnTo>
                      <a:pt x="10760" y="3553"/>
                    </a:lnTo>
                    <a:lnTo>
                      <a:pt x="10910" y="3478"/>
                    </a:lnTo>
                    <a:lnTo>
                      <a:pt x="11060" y="3403"/>
                    </a:lnTo>
                    <a:lnTo>
                      <a:pt x="11195" y="3313"/>
                    </a:lnTo>
                    <a:lnTo>
                      <a:pt x="11300" y="3223"/>
                    </a:lnTo>
                    <a:lnTo>
                      <a:pt x="11405" y="3133"/>
                    </a:lnTo>
                    <a:lnTo>
                      <a:pt x="11495" y="3028"/>
                    </a:lnTo>
                    <a:lnTo>
                      <a:pt x="11570" y="2938"/>
                    </a:lnTo>
                    <a:lnTo>
                      <a:pt x="11630" y="2848"/>
                    </a:lnTo>
                    <a:lnTo>
                      <a:pt x="11675" y="2773"/>
                    </a:lnTo>
                    <a:lnTo>
                      <a:pt x="11705" y="2698"/>
                    </a:lnTo>
                    <a:lnTo>
                      <a:pt x="11720" y="2638"/>
                    </a:lnTo>
                    <a:lnTo>
                      <a:pt x="11720" y="2593"/>
                    </a:lnTo>
                    <a:lnTo>
                      <a:pt x="11705" y="2548"/>
                    </a:lnTo>
                    <a:lnTo>
                      <a:pt x="11675" y="2504"/>
                    </a:lnTo>
                    <a:lnTo>
                      <a:pt x="11630" y="2474"/>
                    </a:lnTo>
                    <a:lnTo>
                      <a:pt x="11585" y="2459"/>
                    </a:lnTo>
                    <a:lnTo>
                      <a:pt x="11450" y="2414"/>
                    </a:lnTo>
                    <a:lnTo>
                      <a:pt x="11105" y="2414"/>
                    </a:lnTo>
                    <a:lnTo>
                      <a:pt x="10910" y="2444"/>
                    </a:lnTo>
                    <a:lnTo>
                      <a:pt x="10701" y="2474"/>
                    </a:lnTo>
                    <a:lnTo>
                      <a:pt x="10596" y="2504"/>
                    </a:lnTo>
                    <a:lnTo>
                      <a:pt x="10491" y="2534"/>
                    </a:lnTo>
                    <a:lnTo>
                      <a:pt x="10281" y="2623"/>
                    </a:lnTo>
                    <a:lnTo>
                      <a:pt x="10086" y="2743"/>
                    </a:lnTo>
                    <a:lnTo>
                      <a:pt x="9921" y="2848"/>
                    </a:lnTo>
                    <a:lnTo>
                      <a:pt x="9771" y="2968"/>
                    </a:lnTo>
                    <a:lnTo>
                      <a:pt x="9666" y="3058"/>
                    </a:lnTo>
                    <a:lnTo>
                      <a:pt x="9562" y="3148"/>
                    </a:lnTo>
                    <a:lnTo>
                      <a:pt x="8917" y="3223"/>
                    </a:lnTo>
                    <a:lnTo>
                      <a:pt x="8213" y="3283"/>
                    </a:lnTo>
                    <a:lnTo>
                      <a:pt x="7388" y="3343"/>
                    </a:lnTo>
                    <a:lnTo>
                      <a:pt x="6489" y="3403"/>
                    </a:lnTo>
                    <a:lnTo>
                      <a:pt x="5620" y="3433"/>
                    </a:lnTo>
                    <a:lnTo>
                      <a:pt x="4856" y="3433"/>
                    </a:lnTo>
                    <a:lnTo>
                      <a:pt x="4541" y="3418"/>
                    </a:lnTo>
                    <a:lnTo>
                      <a:pt x="4271" y="3373"/>
                    </a:lnTo>
                    <a:lnTo>
                      <a:pt x="4151" y="3343"/>
                    </a:lnTo>
                    <a:lnTo>
                      <a:pt x="4046" y="3298"/>
                    </a:lnTo>
                    <a:lnTo>
                      <a:pt x="3942" y="3238"/>
                    </a:lnTo>
                    <a:lnTo>
                      <a:pt x="3837" y="3163"/>
                    </a:lnTo>
                    <a:lnTo>
                      <a:pt x="3732" y="3073"/>
                    </a:lnTo>
                    <a:lnTo>
                      <a:pt x="3642" y="2983"/>
                    </a:lnTo>
                    <a:lnTo>
                      <a:pt x="3447" y="2758"/>
                    </a:lnTo>
                    <a:lnTo>
                      <a:pt x="3282" y="2489"/>
                    </a:lnTo>
                    <a:lnTo>
                      <a:pt x="3117" y="2204"/>
                    </a:lnTo>
                    <a:lnTo>
                      <a:pt x="2982" y="1904"/>
                    </a:lnTo>
                    <a:lnTo>
                      <a:pt x="2848" y="1604"/>
                    </a:lnTo>
                    <a:lnTo>
                      <a:pt x="2743" y="1305"/>
                    </a:lnTo>
                    <a:lnTo>
                      <a:pt x="2638" y="1005"/>
                    </a:lnTo>
                    <a:lnTo>
                      <a:pt x="2488" y="495"/>
                    </a:lnTo>
                    <a:lnTo>
                      <a:pt x="2383" y="136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rgbClr val="F9AD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920597" y="2101354"/>
                <a:ext cx="211969" cy="274746"/>
              </a:xfrm>
              <a:custGeom>
                <a:rect b="b" l="l" r="r" t="t"/>
                <a:pathLst>
                  <a:path extrusionOk="0" h="7869" w="6071">
                    <a:moveTo>
                      <a:pt x="3058" y="1679"/>
                    </a:moveTo>
                    <a:lnTo>
                      <a:pt x="3193" y="1694"/>
                    </a:lnTo>
                    <a:lnTo>
                      <a:pt x="3328" y="1709"/>
                    </a:lnTo>
                    <a:lnTo>
                      <a:pt x="3448" y="1739"/>
                    </a:lnTo>
                    <a:lnTo>
                      <a:pt x="3568" y="1784"/>
                    </a:lnTo>
                    <a:lnTo>
                      <a:pt x="3673" y="1844"/>
                    </a:lnTo>
                    <a:lnTo>
                      <a:pt x="3778" y="1904"/>
                    </a:lnTo>
                    <a:lnTo>
                      <a:pt x="3882" y="1979"/>
                    </a:lnTo>
                    <a:lnTo>
                      <a:pt x="3972" y="2069"/>
                    </a:lnTo>
                    <a:lnTo>
                      <a:pt x="4062" y="2159"/>
                    </a:lnTo>
                    <a:lnTo>
                      <a:pt x="4137" y="2264"/>
                    </a:lnTo>
                    <a:lnTo>
                      <a:pt x="4197" y="2369"/>
                    </a:lnTo>
                    <a:lnTo>
                      <a:pt x="4257" y="2474"/>
                    </a:lnTo>
                    <a:lnTo>
                      <a:pt x="4302" y="2593"/>
                    </a:lnTo>
                    <a:lnTo>
                      <a:pt x="4332" y="2728"/>
                    </a:lnTo>
                    <a:lnTo>
                      <a:pt x="4347" y="2848"/>
                    </a:lnTo>
                    <a:lnTo>
                      <a:pt x="4362" y="2983"/>
                    </a:lnTo>
                    <a:lnTo>
                      <a:pt x="4347" y="3118"/>
                    </a:lnTo>
                    <a:lnTo>
                      <a:pt x="4332" y="3238"/>
                    </a:lnTo>
                    <a:lnTo>
                      <a:pt x="4302" y="3373"/>
                    </a:lnTo>
                    <a:lnTo>
                      <a:pt x="4257" y="3493"/>
                    </a:lnTo>
                    <a:lnTo>
                      <a:pt x="4197" y="3598"/>
                    </a:lnTo>
                    <a:lnTo>
                      <a:pt x="4137" y="3702"/>
                    </a:lnTo>
                    <a:lnTo>
                      <a:pt x="4062" y="3807"/>
                    </a:lnTo>
                    <a:lnTo>
                      <a:pt x="3972" y="3897"/>
                    </a:lnTo>
                    <a:lnTo>
                      <a:pt x="3882" y="3987"/>
                    </a:lnTo>
                    <a:lnTo>
                      <a:pt x="3778" y="4062"/>
                    </a:lnTo>
                    <a:lnTo>
                      <a:pt x="3673" y="4122"/>
                    </a:lnTo>
                    <a:lnTo>
                      <a:pt x="3568" y="4182"/>
                    </a:lnTo>
                    <a:lnTo>
                      <a:pt x="3448" y="4227"/>
                    </a:lnTo>
                    <a:lnTo>
                      <a:pt x="3328" y="4257"/>
                    </a:lnTo>
                    <a:lnTo>
                      <a:pt x="3193" y="4272"/>
                    </a:lnTo>
                    <a:lnTo>
                      <a:pt x="3058" y="4287"/>
                    </a:lnTo>
                    <a:lnTo>
                      <a:pt x="2923" y="4272"/>
                    </a:lnTo>
                    <a:lnTo>
                      <a:pt x="2803" y="4257"/>
                    </a:lnTo>
                    <a:lnTo>
                      <a:pt x="2669" y="4227"/>
                    </a:lnTo>
                    <a:lnTo>
                      <a:pt x="2549" y="4182"/>
                    </a:lnTo>
                    <a:lnTo>
                      <a:pt x="2444" y="4122"/>
                    </a:lnTo>
                    <a:lnTo>
                      <a:pt x="2339" y="4062"/>
                    </a:lnTo>
                    <a:lnTo>
                      <a:pt x="2234" y="3987"/>
                    </a:lnTo>
                    <a:lnTo>
                      <a:pt x="2144" y="3897"/>
                    </a:lnTo>
                    <a:lnTo>
                      <a:pt x="2054" y="3807"/>
                    </a:lnTo>
                    <a:lnTo>
                      <a:pt x="1979" y="3702"/>
                    </a:lnTo>
                    <a:lnTo>
                      <a:pt x="1919" y="3598"/>
                    </a:lnTo>
                    <a:lnTo>
                      <a:pt x="1859" y="3493"/>
                    </a:lnTo>
                    <a:lnTo>
                      <a:pt x="1814" y="3373"/>
                    </a:lnTo>
                    <a:lnTo>
                      <a:pt x="1784" y="3238"/>
                    </a:lnTo>
                    <a:lnTo>
                      <a:pt x="1769" y="3118"/>
                    </a:lnTo>
                    <a:lnTo>
                      <a:pt x="1769" y="2983"/>
                    </a:lnTo>
                    <a:lnTo>
                      <a:pt x="1769" y="2848"/>
                    </a:lnTo>
                    <a:lnTo>
                      <a:pt x="1784" y="2728"/>
                    </a:lnTo>
                    <a:lnTo>
                      <a:pt x="1814" y="2593"/>
                    </a:lnTo>
                    <a:lnTo>
                      <a:pt x="1859" y="2474"/>
                    </a:lnTo>
                    <a:lnTo>
                      <a:pt x="1919" y="2369"/>
                    </a:lnTo>
                    <a:lnTo>
                      <a:pt x="1979" y="2264"/>
                    </a:lnTo>
                    <a:lnTo>
                      <a:pt x="2054" y="2159"/>
                    </a:lnTo>
                    <a:lnTo>
                      <a:pt x="2144" y="2069"/>
                    </a:lnTo>
                    <a:lnTo>
                      <a:pt x="2234" y="1979"/>
                    </a:lnTo>
                    <a:lnTo>
                      <a:pt x="2339" y="1904"/>
                    </a:lnTo>
                    <a:lnTo>
                      <a:pt x="2444" y="1844"/>
                    </a:lnTo>
                    <a:lnTo>
                      <a:pt x="2549" y="1784"/>
                    </a:lnTo>
                    <a:lnTo>
                      <a:pt x="2669" y="1739"/>
                    </a:lnTo>
                    <a:lnTo>
                      <a:pt x="2803" y="1709"/>
                    </a:lnTo>
                    <a:lnTo>
                      <a:pt x="2923" y="1694"/>
                    </a:lnTo>
                    <a:lnTo>
                      <a:pt x="3058" y="1679"/>
                    </a:lnTo>
                    <a:close/>
                    <a:moveTo>
                      <a:pt x="3043" y="1"/>
                    </a:moveTo>
                    <a:lnTo>
                      <a:pt x="2728" y="16"/>
                    </a:lnTo>
                    <a:lnTo>
                      <a:pt x="2429" y="76"/>
                    </a:lnTo>
                    <a:lnTo>
                      <a:pt x="2144" y="151"/>
                    </a:lnTo>
                    <a:lnTo>
                      <a:pt x="1859" y="241"/>
                    </a:lnTo>
                    <a:lnTo>
                      <a:pt x="1590" y="375"/>
                    </a:lnTo>
                    <a:lnTo>
                      <a:pt x="1350" y="525"/>
                    </a:lnTo>
                    <a:lnTo>
                      <a:pt x="1110" y="705"/>
                    </a:lnTo>
                    <a:lnTo>
                      <a:pt x="900" y="900"/>
                    </a:lnTo>
                    <a:lnTo>
                      <a:pt x="705" y="1110"/>
                    </a:lnTo>
                    <a:lnTo>
                      <a:pt x="525" y="1350"/>
                    </a:lnTo>
                    <a:lnTo>
                      <a:pt x="376" y="1589"/>
                    </a:lnTo>
                    <a:lnTo>
                      <a:pt x="241" y="1859"/>
                    </a:lnTo>
                    <a:lnTo>
                      <a:pt x="151" y="2144"/>
                    </a:lnTo>
                    <a:lnTo>
                      <a:pt x="76" y="2429"/>
                    </a:lnTo>
                    <a:lnTo>
                      <a:pt x="31" y="2728"/>
                    </a:lnTo>
                    <a:lnTo>
                      <a:pt x="1" y="3043"/>
                    </a:lnTo>
                    <a:lnTo>
                      <a:pt x="16" y="3208"/>
                    </a:lnTo>
                    <a:lnTo>
                      <a:pt x="46" y="3373"/>
                    </a:lnTo>
                    <a:lnTo>
                      <a:pt x="76" y="3553"/>
                    </a:lnTo>
                    <a:lnTo>
                      <a:pt x="136" y="3732"/>
                    </a:lnTo>
                    <a:lnTo>
                      <a:pt x="211" y="3912"/>
                    </a:lnTo>
                    <a:lnTo>
                      <a:pt x="286" y="4107"/>
                    </a:lnTo>
                    <a:lnTo>
                      <a:pt x="481" y="4497"/>
                    </a:lnTo>
                    <a:lnTo>
                      <a:pt x="720" y="4901"/>
                    </a:lnTo>
                    <a:lnTo>
                      <a:pt x="975" y="5306"/>
                    </a:lnTo>
                    <a:lnTo>
                      <a:pt x="1245" y="5696"/>
                    </a:lnTo>
                    <a:lnTo>
                      <a:pt x="1530" y="6085"/>
                    </a:lnTo>
                    <a:lnTo>
                      <a:pt x="1814" y="6445"/>
                    </a:lnTo>
                    <a:lnTo>
                      <a:pt x="2084" y="6775"/>
                    </a:lnTo>
                    <a:lnTo>
                      <a:pt x="2579" y="7344"/>
                    </a:lnTo>
                    <a:lnTo>
                      <a:pt x="3043" y="7869"/>
                    </a:lnTo>
                    <a:lnTo>
                      <a:pt x="3508" y="7344"/>
                    </a:lnTo>
                    <a:lnTo>
                      <a:pt x="3987" y="6775"/>
                    </a:lnTo>
                    <a:lnTo>
                      <a:pt x="4272" y="6445"/>
                    </a:lnTo>
                    <a:lnTo>
                      <a:pt x="4557" y="6085"/>
                    </a:lnTo>
                    <a:lnTo>
                      <a:pt x="4827" y="5696"/>
                    </a:lnTo>
                    <a:lnTo>
                      <a:pt x="5111" y="5306"/>
                    </a:lnTo>
                    <a:lnTo>
                      <a:pt x="5366" y="4901"/>
                    </a:lnTo>
                    <a:lnTo>
                      <a:pt x="5591" y="4497"/>
                    </a:lnTo>
                    <a:lnTo>
                      <a:pt x="5786" y="4107"/>
                    </a:lnTo>
                    <a:lnTo>
                      <a:pt x="5876" y="3912"/>
                    </a:lnTo>
                    <a:lnTo>
                      <a:pt x="5936" y="3732"/>
                    </a:lnTo>
                    <a:lnTo>
                      <a:pt x="5996" y="3553"/>
                    </a:lnTo>
                    <a:lnTo>
                      <a:pt x="6041" y="3373"/>
                    </a:lnTo>
                    <a:lnTo>
                      <a:pt x="6071" y="3208"/>
                    </a:lnTo>
                    <a:lnTo>
                      <a:pt x="6071" y="3043"/>
                    </a:lnTo>
                    <a:lnTo>
                      <a:pt x="6056" y="2728"/>
                    </a:lnTo>
                    <a:lnTo>
                      <a:pt x="6011" y="2429"/>
                    </a:lnTo>
                    <a:lnTo>
                      <a:pt x="5936" y="2144"/>
                    </a:lnTo>
                    <a:lnTo>
                      <a:pt x="5831" y="1859"/>
                    </a:lnTo>
                    <a:lnTo>
                      <a:pt x="5711" y="1589"/>
                    </a:lnTo>
                    <a:lnTo>
                      <a:pt x="5561" y="1350"/>
                    </a:lnTo>
                    <a:lnTo>
                      <a:pt x="5381" y="1110"/>
                    </a:lnTo>
                    <a:lnTo>
                      <a:pt x="5186" y="900"/>
                    </a:lnTo>
                    <a:lnTo>
                      <a:pt x="4976" y="705"/>
                    </a:lnTo>
                    <a:lnTo>
                      <a:pt x="4737" y="525"/>
                    </a:lnTo>
                    <a:lnTo>
                      <a:pt x="4482" y="375"/>
                    </a:lnTo>
                    <a:lnTo>
                      <a:pt x="4227" y="241"/>
                    </a:lnTo>
                    <a:lnTo>
                      <a:pt x="3942" y="151"/>
                    </a:lnTo>
                    <a:lnTo>
                      <a:pt x="3658" y="76"/>
                    </a:lnTo>
                    <a:lnTo>
                      <a:pt x="3358" y="16"/>
                    </a:lnTo>
                    <a:lnTo>
                      <a:pt x="30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1422993" y="1992559"/>
                <a:ext cx="240739" cy="195210"/>
              </a:xfrm>
              <a:custGeom>
                <a:rect b="b" l="l" r="r" t="t"/>
                <a:pathLst>
                  <a:path extrusionOk="0" h="5591" w="6895">
                    <a:moveTo>
                      <a:pt x="5081" y="1"/>
                    </a:moveTo>
                    <a:lnTo>
                      <a:pt x="4916" y="31"/>
                    </a:lnTo>
                    <a:lnTo>
                      <a:pt x="4736" y="76"/>
                    </a:lnTo>
                    <a:lnTo>
                      <a:pt x="4557" y="151"/>
                    </a:lnTo>
                    <a:lnTo>
                      <a:pt x="4362" y="226"/>
                    </a:lnTo>
                    <a:lnTo>
                      <a:pt x="4182" y="331"/>
                    </a:lnTo>
                    <a:lnTo>
                      <a:pt x="4017" y="435"/>
                    </a:lnTo>
                    <a:lnTo>
                      <a:pt x="3702" y="630"/>
                    </a:lnTo>
                    <a:lnTo>
                      <a:pt x="3418" y="840"/>
                    </a:lnTo>
                    <a:lnTo>
                      <a:pt x="3418" y="795"/>
                    </a:lnTo>
                    <a:lnTo>
                      <a:pt x="3403" y="675"/>
                    </a:lnTo>
                    <a:lnTo>
                      <a:pt x="3358" y="525"/>
                    </a:lnTo>
                    <a:lnTo>
                      <a:pt x="3328" y="435"/>
                    </a:lnTo>
                    <a:lnTo>
                      <a:pt x="3283" y="360"/>
                    </a:lnTo>
                    <a:lnTo>
                      <a:pt x="3223" y="286"/>
                    </a:lnTo>
                    <a:lnTo>
                      <a:pt x="3148" y="226"/>
                    </a:lnTo>
                    <a:lnTo>
                      <a:pt x="3058" y="181"/>
                    </a:lnTo>
                    <a:lnTo>
                      <a:pt x="2953" y="151"/>
                    </a:lnTo>
                    <a:lnTo>
                      <a:pt x="2818" y="151"/>
                    </a:lnTo>
                    <a:lnTo>
                      <a:pt x="2668" y="166"/>
                    </a:lnTo>
                    <a:lnTo>
                      <a:pt x="2503" y="211"/>
                    </a:lnTo>
                    <a:lnTo>
                      <a:pt x="2309" y="301"/>
                    </a:lnTo>
                    <a:lnTo>
                      <a:pt x="2114" y="405"/>
                    </a:lnTo>
                    <a:lnTo>
                      <a:pt x="1934" y="525"/>
                    </a:lnTo>
                    <a:lnTo>
                      <a:pt x="1769" y="645"/>
                    </a:lnTo>
                    <a:lnTo>
                      <a:pt x="1619" y="780"/>
                    </a:lnTo>
                    <a:lnTo>
                      <a:pt x="1499" y="915"/>
                    </a:lnTo>
                    <a:lnTo>
                      <a:pt x="1379" y="1050"/>
                    </a:lnTo>
                    <a:lnTo>
                      <a:pt x="1289" y="1170"/>
                    </a:lnTo>
                    <a:lnTo>
                      <a:pt x="1200" y="1305"/>
                    </a:lnTo>
                    <a:lnTo>
                      <a:pt x="1080" y="1544"/>
                    </a:lnTo>
                    <a:lnTo>
                      <a:pt x="990" y="1739"/>
                    </a:lnTo>
                    <a:lnTo>
                      <a:pt x="930" y="1904"/>
                    </a:lnTo>
                    <a:lnTo>
                      <a:pt x="765" y="2039"/>
                    </a:lnTo>
                    <a:lnTo>
                      <a:pt x="615" y="2159"/>
                    </a:lnTo>
                    <a:lnTo>
                      <a:pt x="480" y="2294"/>
                    </a:lnTo>
                    <a:lnTo>
                      <a:pt x="375" y="2414"/>
                    </a:lnTo>
                    <a:lnTo>
                      <a:pt x="285" y="2534"/>
                    </a:lnTo>
                    <a:lnTo>
                      <a:pt x="195" y="2653"/>
                    </a:lnTo>
                    <a:lnTo>
                      <a:pt x="136" y="2773"/>
                    </a:lnTo>
                    <a:lnTo>
                      <a:pt x="76" y="2893"/>
                    </a:lnTo>
                    <a:lnTo>
                      <a:pt x="46" y="3013"/>
                    </a:lnTo>
                    <a:lnTo>
                      <a:pt x="16" y="3133"/>
                    </a:lnTo>
                    <a:lnTo>
                      <a:pt x="1" y="3238"/>
                    </a:lnTo>
                    <a:lnTo>
                      <a:pt x="1" y="3358"/>
                    </a:lnTo>
                    <a:lnTo>
                      <a:pt x="16" y="3568"/>
                    </a:lnTo>
                    <a:lnTo>
                      <a:pt x="46" y="3762"/>
                    </a:lnTo>
                    <a:lnTo>
                      <a:pt x="121" y="3942"/>
                    </a:lnTo>
                    <a:lnTo>
                      <a:pt x="195" y="4107"/>
                    </a:lnTo>
                    <a:lnTo>
                      <a:pt x="285" y="4242"/>
                    </a:lnTo>
                    <a:lnTo>
                      <a:pt x="375" y="4362"/>
                    </a:lnTo>
                    <a:lnTo>
                      <a:pt x="525" y="4542"/>
                    </a:lnTo>
                    <a:lnTo>
                      <a:pt x="585" y="4602"/>
                    </a:lnTo>
                    <a:lnTo>
                      <a:pt x="585" y="4707"/>
                    </a:lnTo>
                    <a:lnTo>
                      <a:pt x="570" y="4797"/>
                    </a:lnTo>
                    <a:lnTo>
                      <a:pt x="585" y="4886"/>
                    </a:lnTo>
                    <a:lnTo>
                      <a:pt x="600" y="4976"/>
                    </a:lnTo>
                    <a:lnTo>
                      <a:pt x="615" y="5051"/>
                    </a:lnTo>
                    <a:lnTo>
                      <a:pt x="645" y="5126"/>
                    </a:lnTo>
                    <a:lnTo>
                      <a:pt x="735" y="5246"/>
                    </a:lnTo>
                    <a:lnTo>
                      <a:pt x="825" y="5351"/>
                    </a:lnTo>
                    <a:lnTo>
                      <a:pt x="945" y="5426"/>
                    </a:lnTo>
                    <a:lnTo>
                      <a:pt x="1080" y="5486"/>
                    </a:lnTo>
                    <a:lnTo>
                      <a:pt x="1215" y="5531"/>
                    </a:lnTo>
                    <a:lnTo>
                      <a:pt x="1349" y="5561"/>
                    </a:lnTo>
                    <a:lnTo>
                      <a:pt x="1484" y="5576"/>
                    </a:lnTo>
                    <a:lnTo>
                      <a:pt x="1724" y="5591"/>
                    </a:lnTo>
                    <a:lnTo>
                      <a:pt x="1964" y="5591"/>
                    </a:lnTo>
                    <a:lnTo>
                      <a:pt x="2309" y="3613"/>
                    </a:lnTo>
                    <a:lnTo>
                      <a:pt x="4542" y="3523"/>
                    </a:lnTo>
                    <a:lnTo>
                      <a:pt x="4647" y="3493"/>
                    </a:lnTo>
                    <a:lnTo>
                      <a:pt x="4946" y="3403"/>
                    </a:lnTo>
                    <a:lnTo>
                      <a:pt x="5366" y="3268"/>
                    </a:lnTo>
                    <a:lnTo>
                      <a:pt x="5591" y="3178"/>
                    </a:lnTo>
                    <a:lnTo>
                      <a:pt x="5830" y="3058"/>
                    </a:lnTo>
                    <a:lnTo>
                      <a:pt x="6055" y="2938"/>
                    </a:lnTo>
                    <a:lnTo>
                      <a:pt x="6280" y="2803"/>
                    </a:lnTo>
                    <a:lnTo>
                      <a:pt x="6475" y="2668"/>
                    </a:lnTo>
                    <a:lnTo>
                      <a:pt x="6640" y="2504"/>
                    </a:lnTo>
                    <a:lnTo>
                      <a:pt x="6715" y="2414"/>
                    </a:lnTo>
                    <a:lnTo>
                      <a:pt x="6775" y="2324"/>
                    </a:lnTo>
                    <a:lnTo>
                      <a:pt x="6820" y="2234"/>
                    </a:lnTo>
                    <a:lnTo>
                      <a:pt x="6850" y="2144"/>
                    </a:lnTo>
                    <a:lnTo>
                      <a:pt x="6880" y="2039"/>
                    </a:lnTo>
                    <a:lnTo>
                      <a:pt x="6894" y="1949"/>
                    </a:lnTo>
                    <a:lnTo>
                      <a:pt x="6880" y="1844"/>
                    </a:lnTo>
                    <a:lnTo>
                      <a:pt x="6850" y="1724"/>
                    </a:lnTo>
                    <a:lnTo>
                      <a:pt x="6790" y="1544"/>
                    </a:lnTo>
                    <a:lnTo>
                      <a:pt x="6700" y="1395"/>
                    </a:lnTo>
                    <a:lnTo>
                      <a:pt x="6610" y="1305"/>
                    </a:lnTo>
                    <a:lnTo>
                      <a:pt x="6505" y="1245"/>
                    </a:lnTo>
                    <a:lnTo>
                      <a:pt x="6400" y="1215"/>
                    </a:lnTo>
                    <a:lnTo>
                      <a:pt x="6295" y="1215"/>
                    </a:lnTo>
                    <a:lnTo>
                      <a:pt x="6190" y="1245"/>
                    </a:lnTo>
                    <a:lnTo>
                      <a:pt x="6085" y="1290"/>
                    </a:lnTo>
                    <a:lnTo>
                      <a:pt x="5980" y="1350"/>
                    </a:lnTo>
                    <a:lnTo>
                      <a:pt x="5890" y="1425"/>
                    </a:lnTo>
                    <a:lnTo>
                      <a:pt x="5726" y="1574"/>
                    </a:lnTo>
                    <a:lnTo>
                      <a:pt x="5606" y="1679"/>
                    </a:lnTo>
                    <a:lnTo>
                      <a:pt x="5576" y="1724"/>
                    </a:lnTo>
                    <a:lnTo>
                      <a:pt x="5621" y="1634"/>
                    </a:lnTo>
                    <a:lnTo>
                      <a:pt x="5666" y="1514"/>
                    </a:lnTo>
                    <a:lnTo>
                      <a:pt x="5696" y="1350"/>
                    </a:lnTo>
                    <a:lnTo>
                      <a:pt x="5726" y="1140"/>
                    </a:lnTo>
                    <a:lnTo>
                      <a:pt x="5711" y="900"/>
                    </a:lnTo>
                    <a:lnTo>
                      <a:pt x="5696" y="765"/>
                    </a:lnTo>
                    <a:lnTo>
                      <a:pt x="5666" y="615"/>
                    </a:lnTo>
                    <a:lnTo>
                      <a:pt x="5621" y="465"/>
                    </a:lnTo>
                    <a:lnTo>
                      <a:pt x="5576" y="301"/>
                    </a:lnTo>
                    <a:lnTo>
                      <a:pt x="5531" y="226"/>
                    </a:lnTo>
                    <a:lnTo>
                      <a:pt x="5486" y="151"/>
                    </a:lnTo>
                    <a:lnTo>
                      <a:pt x="5441" y="106"/>
                    </a:lnTo>
                    <a:lnTo>
                      <a:pt x="5381" y="61"/>
                    </a:lnTo>
                    <a:lnTo>
                      <a:pt x="5306" y="31"/>
                    </a:lnTo>
                    <a:lnTo>
                      <a:pt x="5246" y="16"/>
                    </a:lnTo>
                    <a:lnTo>
                      <a:pt x="51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1448132" y="2064240"/>
                <a:ext cx="160644" cy="266925"/>
              </a:xfrm>
              <a:custGeom>
                <a:rect b="b" l="l" r="r" t="t"/>
                <a:pathLst>
                  <a:path extrusionOk="0" h="7645" w="4601">
                    <a:moveTo>
                      <a:pt x="2008" y="1"/>
                    </a:moveTo>
                    <a:lnTo>
                      <a:pt x="1888" y="16"/>
                    </a:lnTo>
                    <a:lnTo>
                      <a:pt x="1768" y="31"/>
                    </a:lnTo>
                    <a:lnTo>
                      <a:pt x="1664" y="61"/>
                    </a:lnTo>
                    <a:lnTo>
                      <a:pt x="1484" y="151"/>
                    </a:lnTo>
                    <a:lnTo>
                      <a:pt x="1349" y="241"/>
                    </a:lnTo>
                    <a:lnTo>
                      <a:pt x="1229" y="346"/>
                    </a:lnTo>
                    <a:lnTo>
                      <a:pt x="1214" y="855"/>
                    </a:lnTo>
                    <a:lnTo>
                      <a:pt x="1199" y="1230"/>
                    </a:lnTo>
                    <a:lnTo>
                      <a:pt x="1184" y="1485"/>
                    </a:lnTo>
                    <a:lnTo>
                      <a:pt x="1154" y="1620"/>
                    </a:lnTo>
                    <a:lnTo>
                      <a:pt x="1124" y="1694"/>
                    </a:lnTo>
                    <a:lnTo>
                      <a:pt x="1109" y="1709"/>
                    </a:lnTo>
                    <a:lnTo>
                      <a:pt x="1094" y="1694"/>
                    </a:lnTo>
                    <a:lnTo>
                      <a:pt x="989" y="1620"/>
                    </a:lnTo>
                    <a:lnTo>
                      <a:pt x="869" y="1560"/>
                    </a:lnTo>
                    <a:lnTo>
                      <a:pt x="749" y="1515"/>
                    </a:lnTo>
                    <a:lnTo>
                      <a:pt x="629" y="1515"/>
                    </a:lnTo>
                    <a:lnTo>
                      <a:pt x="569" y="1545"/>
                    </a:lnTo>
                    <a:lnTo>
                      <a:pt x="525" y="1575"/>
                    </a:lnTo>
                    <a:lnTo>
                      <a:pt x="480" y="1635"/>
                    </a:lnTo>
                    <a:lnTo>
                      <a:pt x="435" y="1709"/>
                    </a:lnTo>
                    <a:lnTo>
                      <a:pt x="420" y="1829"/>
                    </a:lnTo>
                    <a:lnTo>
                      <a:pt x="420" y="1964"/>
                    </a:lnTo>
                    <a:lnTo>
                      <a:pt x="420" y="2099"/>
                    </a:lnTo>
                    <a:lnTo>
                      <a:pt x="435" y="2219"/>
                    </a:lnTo>
                    <a:lnTo>
                      <a:pt x="465" y="2324"/>
                    </a:lnTo>
                    <a:lnTo>
                      <a:pt x="495" y="2414"/>
                    </a:lnTo>
                    <a:lnTo>
                      <a:pt x="540" y="2474"/>
                    </a:lnTo>
                    <a:lnTo>
                      <a:pt x="584" y="2534"/>
                    </a:lnTo>
                    <a:lnTo>
                      <a:pt x="629" y="2579"/>
                    </a:lnTo>
                    <a:lnTo>
                      <a:pt x="689" y="2609"/>
                    </a:lnTo>
                    <a:lnTo>
                      <a:pt x="779" y="2639"/>
                    </a:lnTo>
                    <a:lnTo>
                      <a:pt x="959" y="2639"/>
                    </a:lnTo>
                    <a:lnTo>
                      <a:pt x="914" y="3133"/>
                    </a:lnTo>
                    <a:lnTo>
                      <a:pt x="869" y="3598"/>
                    </a:lnTo>
                    <a:lnTo>
                      <a:pt x="809" y="3987"/>
                    </a:lnTo>
                    <a:lnTo>
                      <a:pt x="749" y="4347"/>
                    </a:lnTo>
                    <a:lnTo>
                      <a:pt x="674" y="4647"/>
                    </a:lnTo>
                    <a:lnTo>
                      <a:pt x="599" y="4917"/>
                    </a:lnTo>
                    <a:lnTo>
                      <a:pt x="510" y="5141"/>
                    </a:lnTo>
                    <a:lnTo>
                      <a:pt x="435" y="5321"/>
                    </a:lnTo>
                    <a:lnTo>
                      <a:pt x="345" y="5471"/>
                    </a:lnTo>
                    <a:lnTo>
                      <a:pt x="270" y="5606"/>
                    </a:lnTo>
                    <a:lnTo>
                      <a:pt x="195" y="5696"/>
                    </a:lnTo>
                    <a:lnTo>
                      <a:pt x="135" y="5771"/>
                    </a:lnTo>
                    <a:lnTo>
                      <a:pt x="45" y="5861"/>
                    </a:lnTo>
                    <a:lnTo>
                      <a:pt x="0" y="5876"/>
                    </a:lnTo>
                    <a:lnTo>
                      <a:pt x="15" y="5951"/>
                    </a:lnTo>
                    <a:lnTo>
                      <a:pt x="30" y="6130"/>
                    </a:lnTo>
                    <a:lnTo>
                      <a:pt x="60" y="6265"/>
                    </a:lnTo>
                    <a:lnTo>
                      <a:pt x="105" y="6400"/>
                    </a:lnTo>
                    <a:lnTo>
                      <a:pt x="165" y="6550"/>
                    </a:lnTo>
                    <a:lnTo>
                      <a:pt x="240" y="6715"/>
                    </a:lnTo>
                    <a:lnTo>
                      <a:pt x="345" y="6865"/>
                    </a:lnTo>
                    <a:lnTo>
                      <a:pt x="465" y="7015"/>
                    </a:lnTo>
                    <a:lnTo>
                      <a:pt x="629" y="7165"/>
                    </a:lnTo>
                    <a:lnTo>
                      <a:pt x="809" y="7299"/>
                    </a:lnTo>
                    <a:lnTo>
                      <a:pt x="1019" y="7419"/>
                    </a:lnTo>
                    <a:lnTo>
                      <a:pt x="1139" y="7479"/>
                    </a:lnTo>
                    <a:lnTo>
                      <a:pt x="1274" y="7524"/>
                    </a:lnTo>
                    <a:lnTo>
                      <a:pt x="1409" y="7569"/>
                    </a:lnTo>
                    <a:lnTo>
                      <a:pt x="1574" y="7599"/>
                    </a:lnTo>
                    <a:lnTo>
                      <a:pt x="1723" y="7614"/>
                    </a:lnTo>
                    <a:lnTo>
                      <a:pt x="1903" y="7644"/>
                    </a:lnTo>
                    <a:lnTo>
                      <a:pt x="2233" y="7644"/>
                    </a:lnTo>
                    <a:lnTo>
                      <a:pt x="2383" y="7629"/>
                    </a:lnTo>
                    <a:lnTo>
                      <a:pt x="2518" y="7614"/>
                    </a:lnTo>
                    <a:lnTo>
                      <a:pt x="2638" y="7584"/>
                    </a:lnTo>
                    <a:lnTo>
                      <a:pt x="2758" y="7554"/>
                    </a:lnTo>
                    <a:lnTo>
                      <a:pt x="2862" y="7509"/>
                    </a:lnTo>
                    <a:lnTo>
                      <a:pt x="2952" y="7464"/>
                    </a:lnTo>
                    <a:lnTo>
                      <a:pt x="3042" y="7404"/>
                    </a:lnTo>
                    <a:lnTo>
                      <a:pt x="3117" y="7359"/>
                    </a:lnTo>
                    <a:lnTo>
                      <a:pt x="3237" y="7225"/>
                    </a:lnTo>
                    <a:lnTo>
                      <a:pt x="3342" y="7090"/>
                    </a:lnTo>
                    <a:lnTo>
                      <a:pt x="3417" y="6940"/>
                    </a:lnTo>
                    <a:lnTo>
                      <a:pt x="3477" y="6805"/>
                    </a:lnTo>
                    <a:lnTo>
                      <a:pt x="3507" y="6655"/>
                    </a:lnTo>
                    <a:lnTo>
                      <a:pt x="3522" y="6520"/>
                    </a:lnTo>
                    <a:lnTo>
                      <a:pt x="3537" y="6400"/>
                    </a:lnTo>
                    <a:lnTo>
                      <a:pt x="3537" y="6220"/>
                    </a:lnTo>
                    <a:lnTo>
                      <a:pt x="3522" y="6145"/>
                    </a:lnTo>
                    <a:lnTo>
                      <a:pt x="3342" y="6086"/>
                    </a:lnTo>
                    <a:lnTo>
                      <a:pt x="3192" y="6011"/>
                    </a:lnTo>
                    <a:lnTo>
                      <a:pt x="3072" y="5906"/>
                    </a:lnTo>
                    <a:lnTo>
                      <a:pt x="2982" y="5801"/>
                    </a:lnTo>
                    <a:lnTo>
                      <a:pt x="2922" y="5681"/>
                    </a:lnTo>
                    <a:lnTo>
                      <a:pt x="2877" y="5561"/>
                    </a:lnTo>
                    <a:lnTo>
                      <a:pt x="2847" y="5426"/>
                    </a:lnTo>
                    <a:lnTo>
                      <a:pt x="2847" y="5306"/>
                    </a:lnTo>
                    <a:lnTo>
                      <a:pt x="2847" y="5186"/>
                    </a:lnTo>
                    <a:lnTo>
                      <a:pt x="2862" y="5066"/>
                    </a:lnTo>
                    <a:lnTo>
                      <a:pt x="2907" y="4857"/>
                    </a:lnTo>
                    <a:lnTo>
                      <a:pt x="2967" y="4722"/>
                    </a:lnTo>
                    <a:lnTo>
                      <a:pt x="2982" y="4662"/>
                    </a:lnTo>
                    <a:lnTo>
                      <a:pt x="3192" y="4752"/>
                    </a:lnTo>
                    <a:lnTo>
                      <a:pt x="3372" y="4797"/>
                    </a:lnTo>
                    <a:lnTo>
                      <a:pt x="3552" y="4812"/>
                    </a:lnTo>
                    <a:lnTo>
                      <a:pt x="3702" y="4812"/>
                    </a:lnTo>
                    <a:lnTo>
                      <a:pt x="3852" y="4767"/>
                    </a:lnTo>
                    <a:lnTo>
                      <a:pt x="3971" y="4707"/>
                    </a:lnTo>
                    <a:lnTo>
                      <a:pt x="4076" y="4617"/>
                    </a:lnTo>
                    <a:lnTo>
                      <a:pt x="4181" y="4512"/>
                    </a:lnTo>
                    <a:lnTo>
                      <a:pt x="4271" y="4377"/>
                    </a:lnTo>
                    <a:lnTo>
                      <a:pt x="4346" y="4227"/>
                    </a:lnTo>
                    <a:lnTo>
                      <a:pt x="4406" y="4077"/>
                    </a:lnTo>
                    <a:lnTo>
                      <a:pt x="4466" y="3897"/>
                    </a:lnTo>
                    <a:lnTo>
                      <a:pt x="4511" y="3718"/>
                    </a:lnTo>
                    <a:lnTo>
                      <a:pt x="4541" y="3523"/>
                    </a:lnTo>
                    <a:lnTo>
                      <a:pt x="4586" y="3103"/>
                    </a:lnTo>
                    <a:lnTo>
                      <a:pt x="4601" y="2684"/>
                    </a:lnTo>
                    <a:lnTo>
                      <a:pt x="4601" y="2264"/>
                    </a:lnTo>
                    <a:lnTo>
                      <a:pt x="4586" y="1874"/>
                    </a:lnTo>
                    <a:lnTo>
                      <a:pt x="4556" y="1515"/>
                    </a:lnTo>
                    <a:lnTo>
                      <a:pt x="4496" y="960"/>
                    </a:lnTo>
                    <a:lnTo>
                      <a:pt x="4466" y="750"/>
                    </a:lnTo>
                    <a:lnTo>
                      <a:pt x="4301" y="735"/>
                    </a:lnTo>
                    <a:lnTo>
                      <a:pt x="4121" y="720"/>
                    </a:lnTo>
                    <a:lnTo>
                      <a:pt x="3897" y="675"/>
                    </a:lnTo>
                    <a:lnTo>
                      <a:pt x="3627" y="615"/>
                    </a:lnTo>
                    <a:lnTo>
                      <a:pt x="3327" y="511"/>
                    </a:lnTo>
                    <a:lnTo>
                      <a:pt x="3177" y="451"/>
                    </a:lnTo>
                    <a:lnTo>
                      <a:pt x="3012" y="376"/>
                    </a:lnTo>
                    <a:lnTo>
                      <a:pt x="2862" y="301"/>
                    </a:lnTo>
                    <a:lnTo>
                      <a:pt x="2713" y="211"/>
                    </a:lnTo>
                    <a:lnTo>
                      <a:pt x="2563" y="121"/>
                    </a:lnTo>
                    <a:lnTo>
                      <a:pt x="2413" y="61"/>
                    </a:lnTo>
                    <a:lnTo>
                      <a:pt x="2278" y="16"/>
                    </a:lnTo>
                    <a:lnTo>
                      <a:pt x="2143" y="1"/>
                    </a:lnTo>
                    <a:close/>
                  </a:path>
                </a:pathLst>
              </a:custGeom>
              <a:solidFill>
                <a:srgbClr val="F9AD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1322020" y="2683803"/>
                <a:ext cx="306658" cy="630530"/>
              </a:xfrm>
              <a:custGeom>
                <a:rect b="b" l="l" r="r" t="t"/>
                <a:pathLst>
                  <a:path extrusionOk="0" h="18059" w="8783">
                    <a:moveTo>
                      <a:pt x="2053" y="0"/>
                    </a:moveTo>
                    <a:lnTo>
                      <a:pt x="2068" y="435"/>
                    </a:lnTo>
                    <a:lnTo>
                      <a:pt x="2053" y="1649"/>
                    </a:lnTo>
                    <a:lnTo>
                      <a:pt x="2023" y="2503"/>
                    </a:lnTo>
                    <a:lnTo>
                      <a:pt x="1993" y="3492"/>
                    </a:lnTo>
                    <a:lnTo>
                      <a:pt x="1934" y="4616"/>
                    </a:lnTo>
                    <a:lnTo>
                      <a:pt x="1859" y="5845"/>
                    </a:lnTo>
                    <a:lnTo>
                      <a:pt x="1754" y="7164"/>
                    </a:lnTo>
                    <a:lnTo>
                      <a:pt x="1634" y="8557"/>
                    </a:lnTo>
                    <a:lnTo>
                      <a:pt x="1454" y="10011"/>
                    </a:lnTo>
                    <a:lnTo>
                      <a:pt x="1259" y="11495"/>
                    </a:lnTo>
                    <a:lnTo>
                      <a:pt x="1139" y="12259"/>
                    </a:lnTo>
                    <a:lnTo>
                      <a:pt x="1019" y="13008"/>
                    </a:lnTo>
                    <a:lnTo>
                      <a:pt x="869" y="13773"/>
                    </a:lnTo>
                    <a:lnTo>
                      <a:pt x="720" y="14522"/>
                    </a:lnTo>
                    <a:lnTo>
                      <a:pt x="555" y="15271"/>
                    </a:lnTo>
                    <a:lnTo>
                      <a:pt x="390" y="16021"/>
                    </a:lnTo>
                    <a:lnTo>
                      <a:pt x="195" y="16755"/>
                    </a:lnTo>
                    <a:lnTo>
                      <a:pt x="0" y="17489"/>
                    </a:lnTo>
                    <a:lnTo>
                      <a:pt x="1454" y="18059"/>
                    </a:lnTo>
                    <a:lnTo>
                      <a:pt x="1604" y="17714"/>
                    </a:lnTo>
                    <a:lnTo>
                      <a:pt x="1993" y="16770"/>
                    </a:lnTo>
                    <a:lnTo>
                      <a:pt x="2563" y="15346"/>
                    </a:lnTo>
                    <a:lnTo>
                      <a:pt x="2878" y="14492"/>
                    </a:lnTo>
                    <a:lnTo>
                      <a:pt x="3222" y="13563"/>
                    </a:lnTo>
                    <a:lnTo>
                      <a:pt x="3567" y="12589"/>
                    </a:lnTo>
                    <a:lnTo>
                      <a:pt x="3912" y="11555"/>
                    </a:lnTo>
                    <a:lnTo>
                      <a:pt x="4241" y="10506"/>
                    </a:lnTo>
                    <a:lnTo>
                      <a:pt x="4541" y="9457"/>
                    </a:lnTo>
                    <a:lnTo>
                      <a:pt x="4826" y="8408"/>
                    </a:lnTo>
                    <a:lnTo>
                      <a:pt x="4961" y="7883"/>
                    </a:lnTo>
                    <a:lnTo>
                      <a:pt x="5066" y="7374"/>
                    </a:lnTo>
                    <a:lnTo>
                      <a:pt x="5171" y="6864"/>
                    </a:lnTo>
                    <a:lnTo>
                      <a:pt x="5261" y="6384"/>
                    </a:lnTo>
                    <a:lnTo>
                      <a:pt x="5335" y="5905"/>
                    </a:lnTo>
                    <a:lnTo>
                      <a:pt x="5395" y="5440"/>
                    </a:lnTo>
                    <a:lnTo>
                      <a:pt x="5680" y="6894"/>
                    </a:lnTo>
                    <a:lnTo>
                      <a:pt x="5965" y="8453"/>
                    </a:lnTo>
                    <a:lnTo>
                      <a:pt x="6295" y="10356"/>
                    </a:lnTo>
                    <a:lnTo>
                      <a:pt x="6444" y="11375"/>
                    </a:lnTo>
                    <a:lnTo>
                      <a:pt x="6609" y="12424"/>
                    </a:lnTo>
                    <a:lnTo>
                      <a:pt x="6744" y="13488"/>
                    </a:lnTo>
                    <a:lnTo>
                      <a:pt x="6879" y="14522"/>
                    </a:lnTo>
                    <a:lnTo>
                      <a:pt x="6969" y="15511"/>
                    </a:lnTo>
                    <a:lnTo>
                      <a:pt x="7044" y="16440"/>
                    </a:lnTo>
                    <a:lnTo>
                      <a:pt x="7089" y="17295"/>
                    </a:lnTo>
                    <a:lnTo>
                      <a:pt x="7089" y="17684"/>
                    </a:lnTo>
                    <a:lnTo>
                      <a:pt x="7089" y="18059"/>
                    </a:lnTo>
                    <a:lnTo>
                      <a:pt x="8782" y="18059"/>
                    </a:lnTo>
                    <a:lnTo>
                      <a:pt x="8767" y="17489"/>
                    </a:lnTo>
                    <a:lnTo>
                      <a:pt x="8737" y="15976"/>
                    </a:lnTo>
                    <a:lnTo>
                      <a:pt x="8692" y="13728"/>
                    </a:lnTo>
                    <a:lnTo>
                      <a:pt x="8633" y="12409"/>
                    </a:lnTo>
                    <a:lnTo>
                      <a:pt x="8588" y="11000"/>
                    </a:lnTo>
                    <a:lnTo>
                      <a:pt x="8513" y="9532"/>
                    </a:lnTo>
                    <a:lnTo>
                      <a:pt x="8423" y="8033"/>
                    </a:lnTo>
                    <a:lnTo>
                      <a:pt x="8333" y="6549"/>
                    </a:lnTo>
                    <a:lnTo>
                      <a:pt x="8213" y="5081"/>
                    </a:lnTo>
                    <a:lnTo>
                      <a:pt x="8078" y="3687"/>
                    </a:lnTo>
                    <a:lnTo>
                      <a:pt x="7913" y="2368"/>
                    </a:lnTo>
                    <a:lnTo>
                      <a:pt x="7838" y="1754"/>
                    </a:lnTo>
                    <a:lnTo>
                      <a:pt x="7733" y="1184"/>
                    </a:lnTo>
                    <a:lnTo>
                      <a:pt x="7643" y="645"/>
                    </a:lnTo>
                    <a:lnTo>
                      <a:pt x="7539" y="150"/>
                    </a:lnTo>
                    <a:lnTo>
                      <a:pt x="20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9"/>
              <p:cNvSpPr/>
              <p:nvPr/>
            </p:nvSpPr>
            <p:spPr>
              <a:xfrm>
                <a:off x="1339268" y="2271983"/>
                <a:ext cx="313467" cy="447436"/>
              </a:xfrm>
              <a:custGeom>
                <a:rect b="b" l="l" r="r" t="t"/>
                <a:pathLst>
                  <a:path extrusionOk="0" h="12815" w="8978">
                    <a:moveTo>
                      <a:pt x="6265" y="1"/>
                    </a:moveTo>
                    <a:lnTo>
                      <a:pt x="6190" y="76"/>
                    </a:lnTo>
                    <a:lnTo>
                      <a:pt x="5980" y="255"/>
                    </a:lnTo>
                    <a:lnTo>
                      <a:pt x="5831" y="375"/>
                    </a:lnTo>
                    <a:lnTo>
                      <a:pt x="5651" y="495"/>
                    </a:lnTo>
                    <a:lnTo>
                      <a:pt x="5456" y="600"/>
                    </a:lnTo>
                    <a:lnTo>
                      <a:pt x="5246" y="690"/>
                    </a:lnTo>
                    <a:lnTo>
                      <a:pt x="5006" y="780"/>
                    </a:lnTo>
                    <a:lnTo>
                      <a:pt x="4871" y="795"/>
                    </a:lnTo>
                    <a:lnTo>
                      <a:pt x="4752" y="825"/>
                    </a:lnTo>
                    <a:lnTo>
                      <a:pt x="4347" y="825"/>
                    </a:lnTo>
                    <a:lnTo>
                      <a:pt x="4212" y="795"/>
                    </a:lnTo>
                    <a:lnTo>
                      <a:pt x="4062" y="765"/>
                    </a:lnTo>
                    <a:lnTo>
                      <a:pt x="3927" y="705"/>
                    </a:lnTo>
                    <a:lnTo>
                      <a:pt x="3777" y="645"/>
                    </a:lnTo>
                    <a:lnTo>
                      <a:pt x="3628" y="555"/>
                    </a:lnTo>
                    <a:lnTo>
                      <a:pt x="3478" y="450"/>
                    </a:lnTo>
                    <a:lnTo>
                      <a:pt x="3328" y="330"/>
                    </a:lnTo>
                    <a:lnTo>
                      <a:pt x="3193" y="195"/>
                    </a:lnTo>
                    <a:lnTo>
                      <a:pt x="3043" y="46"/>
                    </a:lnTo>
                    <a:lnTo>
                      <a:pt x="2968" y="31"/>
                    </a:lnTo>
                    <a:lnTo>
                      <a:pt x="2474" y="31"/>
                    </a:lnTo>
                    <a:lnTo>
                      <a:pt x="2309" y="46"/>
                    </a:lnTo>
                    <a:lnTo>
                      <a:pt x="2129" y="61"/>
                    </a:lnTo>
                    <a:lnTo>
                      <a:pt x="1934" y="106"/>
                    </a:lnTo>
                    <a:lnTo>
                      <a:pt x="1739" y="151"/>
                    </a:lnTo>
                    <a:lnTo>
                      <a:pt x="1559" y="225"/>
                    </a:lnTo>
                    <a:lnTo>
                      <a:pt x="1365" y="300"/>
                    </a:lnTo>
                    <a:lnTo>
                      <a:pt x="1185" y="405"/>
                    </a:lnTo>
                    <a:lnTo>
                      <a:pt x="1020" y="540"/>
                    </a:lnTo>
                    <a:lnTo>
                      <a:pt x="870" y="690"/>
                    </a:lnTo>
                    <a:lnTo>
                      <a:pt x="735" y="870"/>
                    </a:lnTo>
                    <a:lnTo>
                      <a:pt x="480" y="1334"/>
                    </a:lnTo>
                    <a:lnTo>
                      <a:pt x="286" y="1739"/>
                    </a:lnTo>
                    <a:lnTo>
                      <a:pt x="211" y="1919"/>
                    </a:lnTo>
                    <a:lnTo>
                      <a:pt x="151" y="2099"/>
                    </a:lnTo>
                    <a:lnTo>
                      <a:pt x="91" y="2279"/>
                    </a:lnTo>
                    <a:lnTo>
                      <a:pt x="61" y="2443"/>
                    </a:lnTo>
                    <a:lnTo>
                      <a:pt x="31" y="2608"/>
                    </a:lnTo>
                    <a:lnTo>
                      <a:pt x="16" y="2773"/>
                    </a:lnTo>
                    <a:lnTo>
                      <a:pt x="1" y="2938"/>
                    </a:lnTo>
                    <a:lnTo>
                      <a:pt x="16" y="3103"/>
                    </a:lnTo>
                    <a:lnTo>
                      <a:pt x="46" y="3433"/>
                    </a:lnTo>
                    <a:lnTo>
                      <a:pt x="121" y="3792"/>
                    </a:lnTo>
                    <a:lnTo>
                      <a:pt x="241" y="4452"/>
                    </a:lnTo>
                    <a:lnTo>
                      <a:pt x="435" y="5531"/>
                    </a:lnTo>
                    <a:lnTo>
                      <a:pt x="660" y="6909"/>
                    </a:lnTo>
                    <a:lnTo>
                      <a:pt x="900" y="8393"/>
                    </a:lnTo>
                    <a:lnTo>
                      <a:pt x="1125" y="9862"/>
                    </a:lnTo>
                    <a:lnTo>
                      <a:pt x="1305" y="11136"/>
                    </a:lnTo>
                    <a:lnTo>
                      <a:pt x="1365" y="11660"/>
                    </a:lnTo>
                    <a:lnTo>
                      <a:pt x="1410" y="12080"/>
                    </a:lnTo>
                    <a:lnTo>
                      <a:pt x="1410" y="12380"/>
                    </a:lnTo>
                    <a:lnTo>
                      <a:pt x="1410" y="12470"/>
                    </a:lnTo>
                    <a:lnTo>
                      <a:pt x="1395" y="12529"/>
                    </a:lnTo>
                    <a:lnTo>
                      <a:pt x="1395" y="12574"/>
                    </a:lnTo>
                    <a:lnTo>
                      <a:pt x="1395" y="12604"/>
                    </a:lnTo>
                    <a:lnTo>
                      <a:pt x="1425" y="12634"/>
                    </a:lnTo>
                    <a:lnTo>
                      <a:pt x="1454" y="12664"/>
                    </a:lnTo>
                    <a:lnTo>
                      <a:pt x="1559" y="12709"/>
                    </a:lnTo>
                    <a:lnTo>
                      <a:pt x="1709" y="12754"/>
                    </a:lnTo>
                    <a:lnTo>
                      <a:pt x="1904" y="12784"/>
                    </a:lnTo>
                    <a:lnTo>
                      <a:pt x="2114" y="12799"/>
                    </a:lnTo>
                    <a:lnTo>
                      <a:pt x="2369" y="12814"/>
                    </a:lnTo>
                    <a:lnTo>
                      <a:pt x="2638" y="12814"/>
                    </a:lnTo>
                    <a:lnTo>
                      <a:pt x="2923" y="12799"/>
                    </a:lnTo>
                    <a:lnTo>
                      <a:pt x="3223" y="12769"/>
                    </a:lnTo>
                    <a:lnTo>
                      <a:pt x="3523" y="12739"/>
                    </a:lnTo>
                    <a:lnTo>
                      <a:pt x="3807" y="12679"/>
                    </a:lnTo>
                    <a:lnTo>
                      <a:pt x="4092" y="12619"/>
                    </a:lnTo>
                    <a:lnTo>
                      <a:pt x="4377" y="12559"/>
                    </a:lnTo>
                    <a:lnTo>
                      <a:pt x="4617" y="12470"/>
                    </a:lnTo>
                    <a:lnTo>
                      <a:pt x="4856" y="12365"/>
                    </a:lnTo>
                    <a:lnTo>
                      <a:pt x="5066" y="12275"/>
                    </a:lnTo>
                    <a:lnTo>
                      <a:pt x="5276" y="12200"/>
                    </a:lnTo>
                    <a:lnTo>
                      <a:pt x="5486" y="12155"/>
                    </a:lnTo>
                    <a:lnTo>
                      <a:pt x="5696" y="12125"/>
                    </a:lnTo>
                    <a:lnTo>
                      <a:pt x="6100" y="12125"/>
                    </a:lnTo>
                    <a:lnTo>
                      <a:pt x="6280" y="12140"/>
                    </a:lnTo>
                    <a:lnTo>
                      <a:pt x="6460" y="12155"/>
                    </a:lnTo>
                    <a:lnTo>
                      <a:pt x="6775" y="12215"/>
                    </a:lnTo>
                    <a:lnTo>
                      <a:pt x="7015" y="12290"/>
                    </a:lnTo>
                    <a:lnTo>
                      <a:pt x="7239" y="12365"/>
                    </a:lnTo>
                    <a:lnTo>
                      <a:pt x="7674" y="8933"/>
                    </a:lnTo>
                    <a:lnTo>
                      <a:pt x="8303" y="4152"/>
                    </a:lnTo>
                    <a:lnTo>
                      <a:pt x="8963" y="3942"/>
                    </a:lnTo>
                    <a:lnTo>
                      <a:pt x="8978" y="3792"/>
                    </a:lnTo>
                    <a:lnTo>
                      <a:pt x="8978" y="3612"/>
                    </a:lnTo>
                    <a:lnTo>
                      <a:pt x="8978" y="3388"/>
                    </a:lnTo>
                    <a:lnTo>
                      <a:pt x="8963" y="3118"/>
                    </a:lnTo>
                    <a:lnTo>
                      <a:pt x="8933" y="2818"/>
                    </a:lnTo>
                    <a:lnTo>
                      <a:pt x="8888" y="2488"/>
                    </a:lnTo>
                    <a:lnTo>
                      <a:pt x="8798" y="2144"/>
                    </a:lnTo>
                    <a:lnTo>
                      <a:pt x="8738" y="1964"/>
                    </a:lnTo>
                    <a:lnTo>
                      <a:pt x="8663" y="1784"/>
                    </a:lnTo>
                    <a:lnTo>
                      <a:pt x="8588" y="1619"/>
                    </a:lnTo>
                    <a:lnTo>
                      <a:pt x="8498" y="1439"/>
                    </a:lnTo>
                    <a:lnTo>
                      <a:pt x="8393" y="1275"/>
                    </a:lnTo>
                    <a:lnTo>
                      <a:pt x="8288" y="1110"/>
                    </a:lnTo>
                    <a:lnTo>
                      <a:pt x="8154" y="960"/>
                    </a:lnTo>
                    <a:lnTo>
                      <a:pt x="8019" y="810"/>
                    </a:lnTo>
                    <a:lnTo>
                      <a:pt x="7854" y="660"/>
                    </a:lnTo>
                    <a:lnTo>
                      <a:pt x="7674" y="525"/>
                    </a:lnTo>
                    <a:lnTo>
                      <a:pt x="7494" y="405"/>
                    </a:lnTo>
                    <a:lnTo>
                      <a:pt x="7284" y="300"/>
                    </a:lnTo>
                    <a:lnTo>
                      <a:pt x="7059" y="195"/>
                    </a:lnTo>
                    <a:lnTo>
                      <a:pt x="6805" y="121"/>
                    </a:lnTo>
                    <a:lnTo>
                      <a:pt x="6550" y="46"/>
                    </a:lnTo>
                    <a:lnTo>
                      <a:pt x="62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9"/>
              <p:cNvSpPr/>
              <p:nvPr/>
            </p:nvSpPr>
            <p:spPr>
              <a:xfrm>
                <a:off x="1210049" y="2376099"/>
                <a:ext cx="198876" cy="365804"/>
              </a:xfrm>
              <a:custGeom>
                <a:rect b="b" l="l" r="r" t="t"/>
                <a:pathLst>
                  <a:path extrusionOk="0" h="10477" w="5696">
                    <a:moveTo>
                      <a:pt x="3657" y="1"/>
                    </a:moveTo>
                    <a:lnTo>
                      <a:pt x="3687" y="151"/>
                    </a:lnTo>
                    <a:lnTo>
                      <a:pt x="3687" y="346"/>
                    </a:lnTo>
                    <a:lnTo>
                      <a:pt x="3672" y="570"/>
                    </a:lnTo>
                    <a:lnTo>
                      <a:pt x="3657" y="825"/>
                    </a:lnTo>
                    <a:lnTo>
                      <a:pt x="3582" y="1410"/>
                    </a:lnTo>
                    <a:lnTo>
                      <a:pt x="3477" y="2084"/>
                    </a:lnTo>
                    <a:lnTo>
                      <a:pt x="3327" y="2818"/>
                    </a:lnTo>
                    <a:lnTo>
                      <a:pt x="3162" y="3613"/>
                    </a:lnTo>
                    <a:lnTo>
                      <a:pt x="2982" y="4422"/>
                    </a:lnTo>
                    <a:lnTo>
                      <a:pt x="2803" y="5231"/>
                    </a:lnTo>
                    <a:lnTo>
                      <a:pt x="2413" y="6790"/>
                    </a:lnTo>
                    <a:lnTo>
                      <a:pt x="2068" y="8124"/>
                    </a:lnTo>
                    <a:lnTo>
                      <a:pt x="1724" y="9383"/>
                    </a:lnTo>
                    <a:lnTo>
                      <a:pt x="1049" y="9607"/>
                    </a:lnTo>
                    <a:lnTo>
                      <a:pt x="495" y="9817"/>
                    </a:lnTo>
                    <a:lnTo>
                      <a:pt x="255" y="9922"/>
                    </a:lnTo>
                    <a:lnTo>
                      <a:pt x="60" y="9997"/>
                    </a:lnTo>
                    <a:lnTo>
                      <a:pt x="0" y="10042"/>
                    </a:lnTo>
                    <a:lnTo>
                      <a:pt x="0" y="10072"/>
                    </a:lnTo>
                    <a:lnTo>
                      <a:pt x="0" y="10087"/>
                    </a:lnTo>
                    <a:lnTo>
                      <a:pt x="15" y="10132"/>
                    </a:lnTo>
                    <a:lnTo>
                      <a:pt x="90" y="10192"/>
                    </a:lnTo>
                    <a:lnTo>
                      <a:pt x="180" y="10237"/>
                    </a:lnTo>
                    <a:lnTo>
                      <a:pt x="300" y="10282"/>
                    </a:lnTo>
                    <a:lnTo>
                      <a:pt x="585" y="10372"/>
                    </a:lnTo>
                    <a:lnTo>
                      <a:pt x="914" y="10432"/>
                    </a:lnTo>
                    <a:lnTo>
                      <a:pt x="1229" y="10477"/>
                    </a:lnTo>
                    <a:lnTo>
                      <a:pt x="1514" y="10477"/>
                    </a:lnTo>
                    <a:lnTo>
                      <a:pt x="1634" y="10447"/>
                    </a:lnTo>
                    <a:lnTo>
                      <a:pt x="1724" y="10417"/>
                    </a:lnTo>
                    <a:lnTo>
                      <a:pt x="1798" y="10372"/>
                    </a:lnTo>
                    <a:lnTo>
                      <a:pt x="1873" y="10327"/>
                    </a:lnTo>
                    <a:lnTo>
                      <a:pt x="1918" y="10267"/>
                    </a:lnTo>
                    <a:lnTo>
                      <a:pt x="1963" y="10207"/>
                    </a:lnTo>
                    <a:lnTo>
                      <a:pt x="2038" y="10072"/>
                    </a:lnTo>
                    <a:lnTo>
                      <a:pt x="2098" y="9922"/>
                    </a:lnTo>
                    <a:lnTo>
                      <a:pt x="2128" y="9802"/>
                    </a:lnTo>
                    <a:lnTo>
                      <a:pt x="2143" y="9682"/>
                    </a:lnTo>
                    <a:lnTo>
                      <a:pt x="2143" y="9592"/>
                    </a:lnTo>
                    <a:lnTo>
                      <a:pt x="2383" y="9308"/>
                    </a:lnTo>
                    <a:lnTo>
                      <a:pt x="2593" y="9008"/>
                    </a:lnTo>
                    <a:lnTo>
                      <a:pt x="2818" y="8693"/>
                    </a:lnTo>
                    <a:lnTo>
                      <a:pt x="3012" y="8364"/>
                    </a:lnTo>
                    <a:lnTo>
                      <a:pt x="3222" y="8034"/>
                    </a:lnTo>
                    <a:lnTo>
                      <a:pt x="3402" y="7689"/>
                    </a:lnTo>
                    <a:lnTo>
                      <a:pt x="3582" y="7344"/>
                    </a:lnTo>
                    <a:lnTo>
                      <a:pt x="3762" y="6985"/>
                    </a:lnTo>
                    <a:lnTo>
                      <a:pt x="4076" y="6250"/>
                    </a:lnTo>
                    <a:lnTo>
                      <a:pt x="4376" y="5531"/>
                    </a:lnTo>
                    <a:lnTo>
                      <a:pt x="4631" y="4812"/>
                    </a:lnTo>
                    <a:lnTo>
                      <a:pt x="4856" y="4107"/>
                    </a:lnTo>
                    <a:lnTo>
                      <a:pt x="5066" y="3433"/>
                    </a:lnTo>
                    <a:lnTo>
                      <a:pt x="5230" y="2818"/>
                    </a:lnTo>
                    <a:lnTo>
                      <a:pt x="5380" y="2264"/>
                    </a:lnTo>
                    <a:lnTo>
                      <a:pt x="5500" y="1769"/>
                    </a:lnTo>
                    <a:lnTo>
                      <a:pt x="5650" y="1080"/>
                    </a:lnTo>
                    <a:lnTo>
                      <a:pt x="5695" y="810"/>
                    </a:lnTo>
                    <a:lnTo>
                      <a:pt x="3657" y="1"/>
                    </a:lnTo>
                    <a:close/>
                  </a:path>
                </a:pathLst>
              </a:custGeom>
              <a:solidFill>
                <a:srgbClr val="F9AD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>
                <a:off x="1919550" y="2395476"/>
                <a:ext cx="132956" cy="102057"/>
              </a:xfrm>
              <a:custGeom>
                <a:rect b="b" l="l" r="r" t="t"/>
                <a:pathLst>
                  <a:path extrusionOk="0" h="2923" w="3808">
                    <a:moveTo>
                      <a:pt x="2129" y="0"/>
                    </a:moveTo>
                    <a:lnTo>
                      <a:pt x="31" y="2518"/>
                    </a:lnTo>
                    <a:lnTo>
                      <a:pt x="1" y="2578"/>
                    </a:lnTo>
                    <a:lnTo>
                      <a:pt x="1500" y="2923"/>
                    </a:lnTo>
                    <a:lnTo>
                      <a:pt x="3808" y="420"/>
                    </a:lnTo>
                    <a:lnTo>
                      <a:pt x="2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9"/>
              <p:cNvSpPr/>
              <p:nvPr/>
            </p:nvSpPr>
            <p:spPr>
              <a:xfrm>
                <a:off x="1919550" y="2395476"/>
                <a:ext cx="132956" cy="102057"/>
              </a:xfrm>
              <a:custGeom>
                <a:rect b="b" l="l" r="r" t="t"/>
                <a:pathLst>
                  <a:path extrusionOk="0" fill="none" h="2923" w="3808">
                    <a:moveTo>
                      <a:pt x="31" y="2518"/>
                    </a:moveTo>
                    <a:lnTo>
                      <a:pt x="1" y="2578"/>
                    </a:lnTo>
                    <a:lnTo>
                      <a:pt x="1500" y="2923"/>
                    </a:lnTo>
                    <a:lnTo>
                      <a:pt x="3808" y="420"/>
                    </a:lnTo>
                    <a:lnTo>
                      <a:pt x="2129" y="0"/>
                    </a:lnTo>
                    <a:lnTo>
                      <a:pt x="31" y="2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9" name="Google Shape;519;p19"/>
          <p:cNvGrpSpPr/>
          <p:nvPr/>
        </p:nvGrpSpPr>
        <p:grpSpPr>
          <a:xfrm>
            <a:off x="1504225" y="3913350"/>
            <a:ext cx="1493700" cy="1656450"/>
            <a:chOff x="457200" y="3075725"/>
            <a:chExt cx="1493700" cy="1656450"/>
          </a:xfrm>
        </p:grpSpPr>
        <p:grpSp>
          <p:nvGrpSpPr>
            <p:cNvPr id="520" name="Google Shape;520;p19"/>
            <p:cNvGrpSpPr/>
            <p:nvPr/>
          </p:nvGrpSpPr>
          <p:grpSpPr>
            <a:xfrm>
              <a:off x="457200" y="3750875"/>
              <a:ext cx="1493700" cy="981300"/>
              <a:chOff x="457200" y="3750875"/>
              <a:chExt cx="1493700" cy="981300"/>
            </a:xfrm>
          </p:grpSpPr>
          <p:sp>
            <p:nvSpPr>
              <p:cNvPr id="521" name="Google Shape;521;p19"/>
              <p:cNvSpPr txBox="1"/>
              <p:nvPr/>
            </p:nvSpPr>
            <p:spPr>
              <a:xfrm>
                <a:off x="4572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2" name="Google Shape;522;p19"/>
              <p:cNvSpPr txBox="1"/>
              <p:nvPr/>
            </p:nvSpPr>
            <p:spPr>
              <a:xfrm>
                <a:off x="4572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Taxi Number</a:t>
                </a:r>
                <a:endParaRPr b="1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523" name="Google Shape;523;p19"/>
            <p:cNvSpPr/>
            <p:nvPr/>
          </p:nvSpPr>
          <p:spPr>
            <a:xfrm>
              <a:off x="901649" y="3075725"/>
              <a:ext cx="604800" cy="6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524" name="Google Shape;524;p19"/>
          <p:cNvCxnSpPr>
            <a:stCxn id="523" idx="6"/>
          </p:cNvCxnSpPr>
          <p:nvPr/>
        </p:nvCxnSpPr>
        <p:spPr>
          <a:xfrm flipH="1" rot="10800000">
            <a:off x="2553474" y="3344550"/>
            <a:ext cx="1491900" cy="87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525" name="Google Shape;525;p19"/>
          <p:cNvGrpSpPr/>
          <p:nvPr/>
        </p:nvGrpSpPr>
        <p:grpSpPr>
          <a:xfrm>
            <a:off x="5706450" y="3863450"/>
            <a:ext cx="1733700" cy="1010550"/>
            <a:chOff x="7090800" y="3075725"/>
            <a:chExt cx="1733700" cy="1010550"/>
          </a:xfrm>
        </p:grpSpPr>
        <p:sp>
          <p:nvSpPr>
            <p:cNvPr id="526" name="Google Shape;526;p19"/>
            <p:cNvSpPr txBox="1"/>
            <p:nvPr/>
          </p:nvSpPr>
          <p:spPr>
            <a:xfrm>
              <a:off x="7090800" y="3750875"/>
              <a:ext cx="173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rating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7637550" y="3075725"/>
              <a:ext cx="604800" cy="60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528" name="Google Shape;528;p19"/>
          <p:cNvCxnSpPr>
            <a:stCxn id="527" idx="2"/>
          </p:cNvCxnSpPr>
          <p:nvPr/>
        </p:nvCxnSpPr>
        <p:spPr>
          <a:xfrm rot="10800000">
            <a:off x="4572000" y="3631850"/>
            <a:ext cx="1681200" cy="534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Transaction</a:t>
            </a:r>
            <a:endParaRPr sz="3320"/>
          </a:p>
        </p:txBody>
      </p:sp>
      <p:grpSp>
        <p:nvGrpSpPr>
          <p:cNvPr id="534" name="Google Shape;534;p20"/>
          <p:cNvGrpSpPr/>
          <p:nvPr/>
        </p:nvGrpSpPr>
        <p:grpSpPr>
          <a:xfrm>
            <a:off x="2366584" y="1055293"/>
            <a:ext cx="4410911" cy="1748063"/>
            <a:chOff x="457200" y="2806675"/>
            <a:chExt cx="4858367" cy="1925391"/>
          </a:xfrm>
        </p:grpSpPr>
        <p:sp>
          <p:nvSpPr>
            <p:cNvPr id="535" name="Google Shape;535;p20"/>
            <p:cNvSpPr/>
            <p:nvPr/>
          </p:nvSpPr>
          <p:spPr>
            <a:xfrm>
              <a:off x="1000346" y="3919208"/>
              <a:ext cx="876538" cy="569379"/>
            </a:xfrm>
            <a:custGeom>
              <a:rect b="b" l="l" r="r" t="t"/>
              <a:pathLst>
                <a:path extrusionOk="0" h="30686" w="47240">
                  <a:moveTo>
                    <a:pt x="23822" y="0"/>
                  </a:moveTo>
                  <a:lnTo>
                    <a:pt x="21601" y="202"/>
                  </a:lnTo>
                  <a:lnTo>
                    <a:pt x="19381" y="606"/>
                  </a:lnTo>
                  <a:lnTo>
                    <a:pt x="17362" y="1010"/>
                  </a:lnTo>
                  <a:lnTo>
                    <a:pt x="15545" y="1615"/>
                  </a:lnTo>
                  <a:lnTo>
                    <a:pt x="13930" y="2221"/>
                  </a:lnTo>
                  <a:lnTo>
                    <a:pt x="12315" y="3029"/>
                  </a:lnTo>
                  <a:lnTo>
                    <a:pt x="10902" y="4038"/>
                  </a:lnTo>
                  <a:lnTo>
                    <a:pt x="9489" y="5047"/>
                  </a:lnTo>
                  <a:lnTo>
                    <a:pt x="8277" y="6057"/>
                  </a:lnTo>
                  <a:lnTo>
                    <a:pt x="7066" y="7066"/>
                  </a:lnTo>
                  <a:lnTo>
                    <a:pt x="5249" y="9489"/>
                  </a:lnTo>
                  <a:lnTo>
                    <a:pt x="3634" y="11911"/>
                  </a:lnTo>
                  <a:lnTo>
                    <a:pt x="2423" y="14536"/>
                  </a:lnTo>
                  <a:lnTo>
                    <a:pt x="1615" y="16958"/>
                  </a:lnTo>
                  <a:lnTo>
                    <a:pt x="1010" y="19381"/>
                  </a:lnTo>
                  <a:lnTo>
                    <a:pt x="404" y="21601"/>
                  </a:lnTo>
                  <a:lnTo>
                    <a:pt x="202" y="23620"/>
                  </a:lnTo>
                  <a:lnTo>
                    <a:pt x="0" y="26648"/>
                  </a:lnTo>
                  <a:lnTo>
                    <a:pt x="0" y="27860"/>
                  </a:lnTo>
                  <a:lnTo>
                    <a:pt x="46634" y="30686"/>
                  </a:lnTo>
                  <a:lnTo>
                    <a:pt x="47038" y="28061"/>
                  </a:lnTo>
                  <a:lnTo>
                    <a:pt x="47240" y="25639"/>
                  </a:lnTo>
                  <a:lnTo>
                    <a:pt x="47240" y="23418"/>
                  </a:lnTo>
                  <a:lnTo>
                    <a:pt x="47038" y="21198"/>
                  </a:lnTo>
                  <a:lnTo>
                    <a:pt x="46836" y="19179"/>
                  </a:lnTo>
                  <a:lnTo>
                    <a:pt x="46432" y="17160"/>
                  </a:lnTo>
                  <a:lnTo>
                    <a:pt x="45827" y="15545"/>
                  </a:lnTo>
                  <a:lnTo>
                    <a:pt x="45221" y="13728"/>
                  </a:lnTo>
                  <a:lnTo>
                    <a:pt x="44414" y="12315"/>
                  </a:lnTo>
                  <a:lnTo>
                    <a:pt x="43606" y="10902"/>
                  </a:lnTo>
                  <a:lnTo>
                    <a:pt x="42597" y="9489"/>
                  </a:lnTo>
                  <a:lnTo>
                    <a:pt x="41587" y="8277"/>
                  </a:lnTo>
                  <a:lnTo>
                    <a:pt x="39367" y="6259"/>
                  </a:lnTo>
                  <a:lnTo>
                    <a:pt x="37146" y="4644"/>
                  </a:lnTo>
                  <a:lnTo>
                    <a:pt x="34723" y="3230"/>
                  </a:lnTo>
                  <a:lnTo>
                    <a:pt x="32301" y="2221"/>
                  </a:lnTo>
                  <a:lnTo>
                    <a:pt x="30080" y="1413"/>
                  </a:lnTo>
                  <a:lnTo>
                    <a:pt x="28061" y="808"/>
                  </a:lnTo>
                  <a:lnTo>
                    <a:pt x="25033" y="202"/>
                  </a:lnTo>
                  <a:lnTo>
                    <a:pt x="2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13172" y="3892990"/>
              <a:ext cx="895260" cy="591867"/>
            </a:xfrm>
            <a:custGeom>
              <a:rect b="b" l="l" r="r" t="t"/>
              <a:pathLst>
                <a:path extrusionOk="0" h="31898" w="48249">
                  <a:moveTo>
                    <a:pt x="24024" y="0"/>
                  </a:moveTo>
                  <a:lnTo>
                    <a:pt x="21399" y="404"/>
                  </a:lnTo>
                  <a:lnTo>
                    <a:pt x="18775" y="808"/>
                  </a:lnTo>
                  <a:lnTo>
                    <a:pt x="16554" y="1413"/>
                  </a:lnTo>
                  <a:lnTo>
                    <a:pt x="14535" y="2019"/>
                  </a:lnTo>
                  <a:lnTo>
                    <a:pt x="12517" y="2826"/>
                  </a:lnTo>
                  <a:lnTo>
                    <a:pt x="10700" y="3836"/>
                  </a:lnTo>
                  <a:lnTo>
                    <a:pt x="9287" y="4845"/>
                  </a:lnTo>
                  <a:lnTo>
                    <a:pt x="7671" y="5855"/>
                  </a:lnTo>
                  <a:lnTo>
                    <a:pt x="6460" y="7066"/>
                  </a:lnTo>
                  <a:lnTo>
                    <a:pt x="5451" y="8277"/>
                  </a:lnTo>
                  <a:lnTo>
                    <a:pt x="4441" y="9690"/>
                  </a:lnTo>
                  <a:lnTo>
                    <a:pt x="3432" y="11104"/>
                  </a:lnTo>
                  <a:lnTo>
                    <a:pt x="2019" y="13930"/>
                  </a:lnTo>
                  <a:lnTo>
                    <a:pt x="1010" y="16756"/>
                  </a:lnTo>
                  <a:lnTo>
                    <a:pt x="404" y="19582"/>
                  </a:lnTo>
                  <a:lnTo>
                    <a:pt x="0" y="22409"/>
                  </a:lnTo>
                  <a:lnTo>
                    <a:pt x="0" y="24831"/>
                  </a:lnTo>
                  <a:lnTo>
                    <a:pt x="0" y="27254"/>
                  </a:lnTo>
                  <a:lnTo>
                    <a:pt x="202" y="30484"/>
                  </a:lnTo>
                  <a:lnTo>
                    <a:pt x="404" y="31897"/>
                  </a:lnTo>
                  <a:lnTo>
                    <a:pt x="47643" y="31897"/>
                  </a:lnTo>
                  <a:lnTo>
                    <a:pt x="47845" y="29071"/>
                  </a:lnTo>
                  <a:lnTo>
                    <a:pt x="48047" y="26648"/>
                  </a:lnTo>
                  <a:lnTo>
                    <a:pt x="48249" y="24226"/>
                  </a:lnTo>
                  <a:lnTo>
                    <a:pt x="48047" y="22005"/>
                  </a:lnTo>
                  <a:lnTo>
                    <a:pt x="47643" y="19784"/>
                  </a:lnTo>
                  <a:lnTo>
                    <a:pt x="47240" y="17967"/>
                  </a:lnTo>
                  <a:lnTo>
                    <a:pt x="46634" y="16150"/>
                  </a:lnTo>
                  <a:lnTo>
                    <a:pt x="46028" y="14334"/>
                  </a:lnTo>
                  <a:lnTo>
                    <a:pt x="45221" y="12719"/>
                  </a:lnTo>
                  <a:lnTo>
                    <a:pt x="44413" y="11305"/>
                  </a:lnTo>
                  <a:lnTo>
                    <a:pt x="43404" y="9892"/>
                  </a:lnTo>
                  <a:lnTo>
                    <a:pt x="42395" y="8681"/>
                  </a:lnTo>
                  <a:lnTo>
                    <a:pt x="40174" y="6662"/>
                  </a:lnTo>
                  <a:lnTo>
                    <a:pt x="37751" y="4845"/>
                  </a:lnTo>
                  <a:lnTo>
                    <a:pt x="35127" y="3432"/>
                  </a:lnTo>
                  <a:lnTo>
                    <a:pt x="32704" y="2221"/>
                  </a:lnTo>
                  <a:lnTo>
                    <a:pt x="30484" y="1413"/>
                  </a:lnTo>
                  <a:lnTo>
                    <a:pt x="28465" y="808"/>
                  </a:lnTo>
                  <a:lnTo>
                    <a:pt x="25235" y="202"/>
                  </a:lnTo>
                  <a:lnTo>
                    <a:pt x="240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58113" y="3956671"/>
              <a:ext cx="775413" cy="775395"/>
            </a:xfrm>
            <a:custGeom>
              <a:rect b="b" l="l" r="r" t="t"/>
              <a:pathLst>
                <a:path extrusionOk="0" h="41789" w="41790">
                  <a:moveTo>
                    <a:pt x="18775" y="0"/>
                  </a:moveTo>
                  <a:lnTo>
                    <a:pt x="16757" y="404"/>
                  </a:lnTo>
                  <a:lnTo>
                    <a:pt x="14738" y="1010"/>
                  </a:lnTo>
                  <a:lnTo>
                    <a:pt x="12921" y="1615"/>
                  </a:lnTo>
                  <a:lnTo>
                    <a:pt x="11104" y="2423"/>
                  </a:lnTo>
                  <a:lnTo>
                    <a:pt x="9287" y="3634"/>
                  </a:lnTo>
                  <a:lnTo>
                    <a:pt x="7672" y="4845"/>
                  </a:lnTo>
                  <a:lnTo>
                    <a:pt x="6259" y="6056"/>
                  </a:lnTo>
                  <a:lnTo>
                    <a:pt x="4846" y="7672"/>
                  </a:lnTo>
                  <a:lnTo>
                    <a:pt x="3634" y="9287"/>
                  </a:lnTo>
                  <a:lnTo>
                    <a:pt x="2625" y="10902"/>
                  </a:lnTo>
                  <a:lnTo>
                    <a:pt x="1818" y="12718"/>
                  </a:lnTo>
                  <a:lnTo>
                    <a:pt x="1010" y="14737"/>
                  </a:lnTo>
                  <a:lnTo>
                    <a:pt x="606" y="16756"/>
                  </a:lnTo>
                  <a:lnTo>
                    <a:pt x="203" y="18775"/>
                  </a:lnTo>
                  <a:lnTo>
                    <a:pt x="1" y="20794"/>
                  </a:lnTo>
                  <a:lnTo>
                    <a:pt x="203" y="23014"/>
                  </a:lnTo>
                  <a:lnTo>
                    <a:pt x="606" y="25033"/>
                  </a:lnTo>
                  <a:lnTo>
                    <a:pt x="1010" y="27052"/>
                  </a:lnTo>
                  <a:lnTo>
                    <a:pt x="1818" y="29071"/>
                  </a:lnTo>
                  <a:lnTo>
                    <a:pt x="2625" y="30888"/>
                  </a:lnTo>
                  <a:lnTo>
                    <a:pt x="3634" y="32503"/>
                  </a:lnTo>
                  <a:lnTo>
                    <a:pt x="4846" y="34118"/>
                  </a:lnTo>
                  <a:lnTo>
                    <a:pt x="6259" y="35733"/>
                  </a:lnTo>
                  <a:lnTo>
                    <a:pt x="7672" y="36944"/>
                  </a:lnTo>
                  <a:lnTo>
                    <a:pt x="9287" y="38155"/>
                  </a:lnTo>
                  <a:lnTo>
                    <a:pt x="11104" y="39165"/>
                  </a:lnTo>
                  <a:lnTo>
                    <a:pt x="12921" y="40174"/>
                  </a:lnTo>
                  <a:lnTo>
                    <a:pt x="14738" y="40780"/>
                  </a:lnTo>
                  <a:lnTo>
                    <a:pt x="16757" y="41385"/>
                  </a:lnTo>
                  <a:lnTo>
                    <a:pt x="18775" y="41587"/>
                  </a:lnTo>
                  <a:lnTo>
                    <a:pt x="20996" y="41789"/>
                  </a:lnTo>
                  <a:lnTo>
                    <a:pt x="23217" y="41587"/>
                  </a:lnTo>
                  <a:lnTo>
                    <a:pt x="25235" y="41385"/>
                  </a:lnTo>
                  <a:lnTo>
                    <a:pt x="27254" y="40780"/>
                  </a:lnTo>
                  <a:lnTo>
                    <a:pt x="29071" y="40174"/>
                  </a:lnTo>
                  <a:lnTo>
                    <a:pt x="30888" y="39165"/>
                  </a:lnTo>
                  <a:lnTo>
                    <a:pt x="32705" y="38155"/>
                  </a:lnTo>
                  <a:lnTo>
                    <a:pt x="34320" y="36944"/>
                  </a:lnTo>
                  <a:lnTo>
                    <a:pt x="35733" y="35733"/>
                  </a:lnTo>
                  <a:lnTo>
                    <a:pt x="37146" y="34118"/>
                  </a:lnTo>
                  <a:lnTo>
                    <a:pt x="38358" y="32503"/>
                  </a:lnTo>
                  <a:lnTo>
                    <a:pt x="39367" y="30888"/>
                  </a:lnTo>
                  <a:lnTo>
                    <a:pt x="40174" y="29071"/>
                  </a:lnTo>
                  <a:lnTo>
                    <a:pt x="40982" y="27052"/>
                  </a:lnTo>
                  <a:lnTo>
                    <a:pt x="41386" y="25033"/>
                  </a:lnTo>
                  <a:lnTo>
                    <a:pt x="41789" y="23014"/>
                  </a:lnTo>
                  <a:lnTo>
                    <a:pt x="41789" y="20794"/>
                  </a:lnTo>
                  <a:lnTo>
                    <a:pt x="41789" y="18775"/>
                  </a:lnTo>
                  <a:lnTo>
                    <a:pt x="41386" y="16756"/>
                  </a:lnTo>
                  <a:lnTo>
                    <a:pt x="40982" y="14737"/>
                  </a:lnTo>
                  <a:lnTo>
                    <a:pt x="40174" y="12718"/>
                  </a:lnTo>
                  <a:lnTo>
                    <a:pt x="39367" y="10902"/>
                  </a:lnTo>
                  <a:lnTo>
                    <a:pt x="38358" y="9287"/>
                  </a:lnTo>
                  <a:lnTo>
                    <a:pt x="37146" y="7672"/>
                  </a:lnTo>
                  <a:lnTo>
                    <a:pt x="35733" y="6056"/>
                  </a:lnTo>
                  <a:lnTo>
                    <a:pt x="34320" y="4845"/>
                  </a:lnTo>
                  <a:lnTo>
                    <a:pt x="32705" y="3634"/>
                  </a:lnTo>
                  <a:lnTo>
                    <a:pt x="30888" y="2423"/>
                  </a:lnTo>
                  <a:lnTo>
                    <a:pt x="29071" y="1615"/>
                  </a:lnTo>
                  <a:lnTo>
                    <a:pt x="27254" y="1010"/>
                  </a:lnTo>
                  <a:lnTo>
                    <a:pt x="25235" y="404"/>
                  </a:lnTo>
                  <a:lnTo>
                    <a:pt x="23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315442" y="4110253"/>
              <a:ext cx="464506" cy="468235"/>
            </a:xfrm>
            <a:custGeom>
              <a:rect b="b" l="l" r="r" t="t"/>
              <a:pathLst>
                <a:path extrusionOk="0" h="25235" w="25034">
                  <a:moveTo>
                    <a:pt x="12517" y="0"/>
                  </a:moveTo>
                  <a:lnTo>
                    <a:pt x="11306" y="202"/>
                  </a:lnTo>
                  <a:lnTo>
                    <a:pt x="9893" y="404"/>
                  </a:lnTo>
                  <a:lnTo>
                    <a:pt x="8681" y="606"/>
                  </a:lnTo>
                  <a:lnTo>
                    <a:pt x="7672" y="1010"/>
                  </a:lnTo>
                  <a:lnTo>
                    <a:pt x="5451" y="2221"/>
                  </a:lnTo>
                  <a:lnTo>
                    <a:pt x="3634" y="3634"/>
                  </a:lnTo>
                  <a:lnTo>
                    <a:pt x="2019" y="5653"/>
                  </a:lnTo>
                  <a:lnTo>
                    <a:pt x="1010" y="7672"/>
                  </a:lnTo>
                  <a:lnTo>
                    <a:pt x="606" y="8883"/>
                  </a:lnTo>
                  <a:lnTo>
                    <a:pt x="202" y="10094"/>
                  </a:lnTo>
                  <a:lnTo>
                    <a:pt x="1" y="11305"/>
                  </a:lnTo>
                  <a:lnTo>
                    <a:pt x="1" y="12517"/>
                  </a:lnTo>
                  <a:lnTo>
                    <a:pt x="1" y="13930"/>
                  </a:lnTo>
                  <a:lnTo>
                    <a:pt x="202" y="15141"/>
                  </a:lnTo>
                  <a:lnTo>
                    <a:pt x="606" y="16352"/>
                  </a:lnTo>
                  <a:lnTo>
                    <a:pt x="1010" y="17564"/>
                  </a:lnTo>
                  <a:lnTo>
                    <a:pt x="2019" y="19582"/>
                  </a:lnTo>
                  <a:lnTo>
                    <a:pt x="3634" y="21399"/>
                  </a:lnTo>
                  <a:lnTo>
                    <a:pt x="5451" y="23014"/>
                  </a:lnTo>
                  <a:lnTo>
                    <a:pt x="7672" y="24226"/>
                  </a:lnTo>
                  <a:lnTo>
                    <a:pt x="8681" y="24629"/>
                  </a:lnTo>
                  <a:lnTo>
                    <a:pt x="9893" y="24831"/>
                  </a:lnTo>
                  <a:lnTo>
                    <a:pt x="11306" y="25033"/>
                  </a:lnTo>
                  <a:lnTo>
                    <a:pt x="12517" y="25235"/>
                  </a:lnTo>
                  <a:lnTo>
                    <a:pt x="13728" y="25033"/>
                  </a:lnTo>
                  <a:lnTo>
                    <a:pt x="14940" y="24831"/>
                  </a:lnTo>
                  <a:lnTo>
                    <a:pt x="16151" y="24629"/>
                  </a:lnTo>
                  <a:lnTo>
                    <a:pt x="17362" y="24226"/>
                  </a:lnTo>
                  <a:lnTo>
                    <a:pt x="19583" y="23014"/>
                  </a:lnTo>
                  <a:lnTo>
                    <a:pt x="21400" y="21399"/>
                  </a:lnTo>
                  <a:lnTo>
                    <a:pt x="22813" y="19582"/>
                  </a:lnTo>
                  <a:lnTo>
                    <a:pt x="24024" y="17564"/>
                  </a:lnTo>
                  <a:lnTo>
                    <a:pt x="24428" y="16352"/>
                  </a:lnTo>
                  <a:lnTo>
                    <a:pt x="24832" y="15141"/>
                  </a:lnTo>
                  <a:lnTo>
                    <a:pt x="25033" y="13930"/>
                  </a:lnTo>
                  <a:lnTo>
                    <a:pt x="25033" y="12517"/>
                  </a:lnTo>
                  <a:lnTo>
                    <a:pt x="25033" y="11305"/>
                  </a:lnTo>
                  <a:lnTo>
                    <a:pt x="24832" y="10094"/>
                  </a:lnTo>
                  <a:lnTo>
                    <a:pt x="24428" y="8883"/>
                  </a:lnTo>
                  <a:lnTo>
                    <a:pt x="24024" y="7672"/>
                  </a:lnTo>
                  <a:lnTo>
                    <a:pt x="22813" y="5653"/>
                  </a:lnTo>
                  <a:lnTo>
                    <a:pt x="21400" y="3634"/>
                  </a:lnTo>
                  <a:lnTo>
                    <a:pt x="19583" y="2221"/>
                  </a:lnTo>
                  <a:lnTo>
                    <a:pt x="17362" y="1010"/>
                  </a:lnTo>
                  <a:lnTo>
                    <a:pt x="16151" y="606"/>
                  </a:lnTo>
                  <a:lnTo>
                    <a:pt x="14940" y="404"/>
                  </a:lnTo>
                  <a:lnTo>
                    <a:pt x="13728" y="202"/>
                  </a:lnTo>
                  <a:lnTo>
                    <a:pt x="1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517711" y="4312523"/>
              <a:ext cx="59951" cy="63699"/>
            </a:xfrm>
            <a:custGeom>
              <a:rect b="b" l="l" r="r" t="t"/>
              <a:pathLst>
                <a:path extrusionOk="0" h="3433" w="3231">
                  <a:moveTo>
                    <a:pt x="1616" y="1"/>
                  </a:moveTo>
                  <a:lnTo>
                    <a:pt x="1010" y="202"/>
                  </a:lnTo>
                  <a:lnTo>
                    <a:pt x="405" y="606"/>
                  </a:lnTo>
                  <a:lnTo>
                    <a:pt x="1" y="1010"/>
                  </a:lnTo>
                  <a:lnTo>
                    <a:pt x="1" y="1616"/>
                  </a:lnTo>
                  <a:lnTo>
                    <a:pt x="1" y="2423"/>
                  </a:lnTo>
                  <a:lnTo>
                    <a:pt x="405" y="2827"/>
                  </a:lnTo>
                  <a:lnTo>
                    <a:pt x="1010" y="3231"/>
                  </a:lnTo>
                  <a:lnTo>
                    <a:pt x="1616" y="3433"/>
                  </a:lnTo>
                  <a:lnTo>
                    <a:pt x="2222" y="3231"/>
                  </a:lnTo>
                  <a:lnTo>
                    <a:pt x="2827" y="2827"/>
                  </a:lnTo>
                  <a:lnTo>
                    <a:pt x="3231" y="2423"/>
                  </a:lnTo>
                  <a:lnTo>
                    <a:pt x="3231" y="1616"/>
                  </a:lnTo>
                  <a:lnTo>
                    <a:pt x="3231" y="1010"/>
                  </a:lnTo>
                  <a:lnTo>
                    <a:pt x="2827" y="606"/>
                  </a:lnTo>
                  <a:lnTo>
                    <a:pt x="2222" y="202"/>
                  </a:lnTo>
                  <a:lnTo>
                    <a:pt x="16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424082" y="4409919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5047" y="0"/>
                  </a:moveTo>
                  <a:lnTo>
                    <a:pt x="0" y="4644"/>
                  </a:lnTo>
                  <a:lnTo>
                    <a:pt x="1009" y="5451"/>
                  </a:lnTo>
                  <a:lnTo>
                    <a:pt x="2019" y="6057"/>
                  </a:lnTo>
                  <a:lnTo>
                    <a:pt x="3230" y="6461"/>
                  </a:lnTo>
                  <a:lnTo>
                    <a:pt x="4239" y="6662"/>
                  </a:lnTo>
                  <a:lnTo>
                    <a:pt x="5854" y="6662"/>
                  </a:lnTo>
                  <a:lnTo>
                    <a:pt x="6460" y="6461"/>
                  </a:lnTo>
                  <a:lnTo>
                    <a:pt x="5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349156" y="4316271"/>
              <a:ext cx="123632" cy="123632"/>
            </a:xfrm>
            <a:custGeom>
              <a:rect b="b" l="l" r="r" t="t"/>
              <a:pathLst>
                <a:path extrusionOk="0" h="6663" w="6663">
                  <a:moveTo>
                    <a:pt x="202" y="0"/>
                  </a:moveTo>
                  <a:lnTo>
                    <a:pt x="0" y="1414"/>
                  </a:lnTo>
                  <a:lnTo>
                    <a:pt x="0" y="2625"/>
                  </a:lnTo>
                  <a:lnTo>
                    <a:pt x="202" y="3634"/>
                  </a:lnTo>
                  <a:lnTo>
                    <a:pt x="606" y="4644"/>
                  </a:lnTo>
                  <a:lnTo>
                    <a:pt x="1414" y="6057"/>
                  </a:lnTo>
                  <a:lnTo>
                    <a:pt x="2019" y="6662"/>
                  </a:lnTo>
                  <a:lnTo>
                    <a:pt x="6662" y="181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382871" y="4162690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4644" y="0"/>
                  </a:moveTo>
                  <a:lnTo>
                    <a:pt x="3432" y="606"/>
                  </a:lnTo>
                  <a:lnTo>
                    <a:pt x="2423" y="1212"/>
                  </a:lnTo>
                  <a:lnTo>
                    <a:pt x="1615" y="2019"/>
                  </a:lnTo>
                  <a:lnTo>
                    <a:pt x="1010" y="2827"/>
                  </a:lnTo>
                  <a:lnTo>
                    <a:pt x="202" y="4240"/>
                  </a:lnTo>
                  <a:lnTo>
                    <a:pt x="0" y="4846"/>
                  </a:lnTo>
                  <a:lnTo>
                    <a:pt x="6460" y="6662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540200" y="4151445"/>
              <a:ext cx="123632" cy="123632"/>
            </a:xfrm>
            <a:custGeom>
              <a:rect b="b" l="l" r="r" t="t"/>
              <a:pathLst>
                <a:path extrusionOk="0" h="6663" w="6663">
                  <a:moveTo>
                    <a:pt x="2423" y="1"/>
                  </a:moveTo>
                  <a:lnTo>
                    <a:pt x="606" y="203"/>
                  </a:lnTo>
                  <a:lnTo>
                    <a:pt x="0" y="203"/>
                  </a:lnTo>
                  <a:lnTo>
                    <a:pt x="1817" y="6663"/>
                  </a:lnTo>
                  <a:lnTo>
                    <a:pt x="6662" y="1818"/>
                  </a:lnTo>
                  <a:lnTo>
                    <a:pt x="5451" y="1010"/>
                  </a:lnTo>
                  <a:lnTo>
                    <a:pt x="4442" y="405"/>
                  </a:lnTo>
                  <a:lnTo>
                    <a:pt x="3432" y="203"/>
                  </a:lnTo>
                  <a:lnTo>
                    <a:pt x="24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4618855" y="4241345"/>
              <a:ext cx="127380" cy="119902"/>
            </a:xfrm>
            <a:custGeom>
              <a:rect b="b" l="l" r="r" t="t"/>
              <a:pathLst>
                <a:path extrusionOk="0" h="6462" w="6865">
                  <a:moveTo>
                    <a:pt x="4644" y="1"/>
                  </a:moveTo>
                  <a:lnTo>
                    <a:pt x="1" y="4846"/>
                  </a:lnTo>
                  <a:lnTo>
                    <a:pt x="6663" y="6461"/>
                  </a:lnTo>
                  <a:lnTo>
                    <a:pt x="6865" y="5048"/>
                  </a:lnTo>
                  <a:lnTo>
                    <a:pt x="6865" y="3837"/>
                  </a:lnTo>
                  <a:lnTo>
                    <a:pt x="6461" y="2827"/>
                  </a:lnTo>
                  <a:lnTo>
                    <a:pt x="6057" y="1818"/>
                  </a:lnTo>
                  <a:lnTo>
                    <a:pt x="5048" y="405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4596385" y="4398675"/>
              <a:ext cx="119884" cy="119884"/>
            </a:xfrm>
            <a:custGeom>
              <a:rect b="b" l="l" r="r" t="t"/>
              <a:pathLst>
                <a:path extrusionOk="0" h="6461" w="6461">
                  <a:moveTo>
                    <a:pt x="0" y="1"/>
                  </a:moveTo>
                  <a:lnTo>
                    <a:pt x="2019" y="6461"/>
                  </a:lnTo>
                  <a:lnTo>
                    <a:pt x="3230" y="6057"/>
                  </a:lnTo>
                  <a:lnTo>
                    <a:pt x="4240" y="5250"/>
                  </a:lnTo>
                  <a:lnTo>
                    <a:pt x="5047" y="4442"/>
                  </a:lnTo>
                  <a:lnTo>
                    <a:pt x="5653" y="3635"/>
                  </a:lnTo>
                  <a:lnTo>
                    <a:pt x="6259" y="2020"/>
                  </a:lnTo>
                  <a:lnTo>
                    <a:pt x="6460" y="1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1056531" y="3956671"/>
              <a:ext cx="775413" cy="775395"/>
            </a:xfrm>
            <a:custGeom>
              <a:rect b="b" l="l" r="r" t="t"/>
              <a:pathLst>
                <a:path extrusionOk="0" h="41789" w="41790">
                  <a:moveTo>
                    <a:pt x="18775" y="0"/>
                  </a:moveTo>
                  <a:lnTo>
                    <a:pt x="16756" y="404"/>
                  </a:lnTo>
                  <a:lnTo>
                    <a:pt x="14738" y="1010"/>
                  </a:lnTo>
                  <a:lnTo>
                    <a:pt x="12719" y="1615"/>
                  </a:lnTo>
                  <a:lnTo>
                    <a:pt x="10902" y="2423"/>
                  </a:lnTo>
                  <a:lnTo>
                    <a:pt x="9287" y="3634"/>
                  </a:lnTo>
                  <a:lnTo>
                    <a:pt x="7672" y="4845"/>
                  </a:lnTo>
                  <a:lnTo>
                    <a:pt x="6259" y="6056"/>
                  </a:lnTo>
                  <a:lnTo>
                    <a:pt x="4846" y="7672"/>
                  </a:lnTo>
                  <a:lnTo>
                    <a:pt x="3634" y="9287"/>
                  </a:lnTo>
                  <a:lnTo>
                    <a:pt x="2625" y="10902"/>
                  </a:lnTo>
                  <a:lnTo>
                    <a:pt x="1616" y="12718"/>
                  </a:lnTo>
                  <a:lnTo>
                    <a:pt x="1010" y="14737"/>
                  </a:lnTo>
                  <a:lnTo>
                    <a:pt x="404" y="16756"/>
                  </a:lnTo>
                  <a:lnTo>
                    <a:pt x="202" y="18775"/>
                  </a:lnTo>
                  <a:lnTo>
                    <a:pt x="1" y="20794"/>
                  </a:lnTo>
                  <a:lnTo>
                    <a:pt x="202" y="23014"/>
                  </a:lnTo>
                  <a:lnTo>
                    <a:pt x="404" y="25033"/>
                  </a:lnTo>
                  <a:lnTo>
                    <a:pt x="1010" y="27052"/>
                  </a:lnTo>
                  <a:lnTo>
                    <a:pt x="1616" y="29071"/>
                  </a:lnTo>
                  <a:lnTo>
                    <a:pt x="2625" y="30888"/>
                  </a:lnTo>
                  <a:lnTo>
                    <a:pt x="3634" y="32503"/>
                  </a:lnTo>
                  <a:lnTo>
                    <a:pt x="4846" y="34118"/>
                  </a:lnTo>
                  <a:lnTo>
                    <a:pt x="6259" y="35733"/>
                  </a:lnTo>
                  <a:lnTo>
                    <a:pt x="7672" y="36944"/>
                  </a:lnTo>
                  <a:lnTo>
                    <a:pt x="9287" y="38155"/>
                  </a:lnTo>
                  <a:lnTo>
                    <a:pt x="10902" y="39165"/>
                  </a:lnTo>
                  <a:lnTo>
                    <a:pt x="12719" y="40174"/>
                  </a:lnTo>
                  <a:lnTo>
                    <a:pt x="14738" y="40780"/>
                  </a:lnTo>
                  <a:lnTo>
                    <a:pt x="16756" y="41385"/>
                  </a:lnTo>
                  <a:lnTo>
                    <a:pt x="18775" y="41587"/>
                  </a:lnTo>
                  <a:lnTo>
                    <a:pt x="20996" y="41789"/>
                  </a:lnTo>
                  <a:lnTo>
                    <a:pt x="23015" y="41587"/>
                  </a:lnTo>
                  <a:lnTo>
                    <a:pt x="25235" y="41385"/>
                  </a:lnTo>
                  <a:lnTo>
                    <a:pt x="27254" y="40780"/>
                  </a:lnTo>
                  <a:lnTo>
                    <a:pt x="29071" y="40174"/>
                  </a:lnTo>
                  <a:lnTo>
                    <a:pt x="30888" y="39165"/>
                  </a:lnTo>
                  <a:lnTo>
                    <a:pt x="32705" y="38155"/>
                  </a:lnTo>
                  <a:lnTo>
                    <a:pt x="34320" y="36944"/>
                  </a:lnTo>
                  <a:lnTo>
                    <a:pt x="35733" y="35733"/>
                  </a:lnTo>
                  <a:lnTo>
                    <a:pt x="37146" y="34118"/>
                  </a:lnTo>
                  <a:lnTo>
                    <a:pt x="38357" y="32503"/>
                  </a:lnTo>
                  <a:lnTo>
                    <a:pt x="39367" y="30888"/>
                  </a:lnTo>
                  <a:lnTo>
                    <a:pt x="40174" y="29071"/>
                  </a:lnTo>
                  <a:lnTo>
                    <a:pt x="40982" y="27052"/>
                  </a:lnTo>
                  <a:lnTo>
                    <a:pt x="41386" y="25033"/>
                  </a:lnTo>
                  <a:lnTo>
                    <a:pt x="41789" y="23014"/>
                  </a:lnTo>
                  <a:lnTo>
                    <a:pt x="41789" y="20794"/>
                  </a:lnTo>
                  <a:lnTo>
                    <a:pt x="41789" y="18775"/>
                  </a:lnTo>
                  <a:lnTo>
                    <a:pt x="41386" y="16756"/>
                  </a:lnTo>
                  <a:lnTo>
                    <a:pt x="40982" y="14737"/>
                  </a:lnTo>
                  <a:lnTo>
                    <a:pt x="40174" y="12718"/>
                  </a:lnTo>
                  <a:lnTo>
                    <a:pt x="39367" y="10902"/>
                  </a:lnTo>
                  <a:lnTo>
                    <a:pt x="38357" y="9287"/>
                  </a:lnTo>
                  <a:lnTo>
                    <a:pt x="37146" y="7672"/>
                  </a:lnTo>
                  <a:lnTo>
                    <a:pt x="35733" y="6056"/>
                  </a:lnTo>
                  <a:lnTo>
                    <a:pt x="34320" y="4845"/>
                  </a:lnTo>
                  <a:lnTo>
                    <a:pt x="32705" y="3634"/>
                  </a:lnTo>
                  <a:lnTo>
                    <a:pt x="30888" y="2423"/>
                  </a:lnTo>
                  <a:lnTo>
                    <a:pt x="29071" y="1615"/>
                  </a:lnTo>
                  <a:lnTo>
                    <a:pt x="27254" y="1010"/>
                  </a:lnTo>
                  <a:lnTo>
                    <a:pt x="25235" y="404"/>
                  </a:lnTo>
                  <a:lnTo>
                    <a:pt x="230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1213859" y="4110253"/>
              <a:ext cx="464506" cy="468235"/>
            </a:xfrm>
            <a:custGeom>
              <a:rect b="b" l="l" r="r" t="t"/>
              <a:pathLst>
                <a:path extrusionOk="0" h="25235" w="25034">
                  <a:moveTo>
                    <a:pt x="12517" y="0"/>
                  </a:moveTo>
                  <a:lnTo>
                    <a:pt x="11104" y="202"/>
                  </a:lnTo>
                  <a:lnTo>
                    <a:pt x="9892" y="404"/>
                  </a:lnTo>
                  <a:lnTo>
                    <a:pt x="8681" y="606"/>
                  </a:lnTo>
                  <a:lnTo>
                    <a:pt x="7672" y="1010"/>
                  </a:lnTo>
                  <a:lnTo>
                    <a:pt x="5451" y="2221"/>
                  </a:lnTo>
                  <a:lnTo>
                    <a:pt x="3634" y="3634"/>
                  </a:lnTo>
                  <a:lnTo>
                    <a:pt x="2019" y="5653"/>
                  </a:lnTo>
                  <a:lnTo>
                    <a:pt x="1010" y="7672"/>
                  </a:lnTo>
                  <a:lnTo>
                    <a:pt x="404" y="8883"/>
                  </a:lnTo>
                  <a:lnTo>
                    <a:pt x="202" y="10094"/>
                  </a:lnTo>
                  <a:lnTo>
                    <a:pt x="0" y="11305"/>
                  </a:lnTo>
                  <a:lnTo>
                    <a:pt x="0" y="12517"/>
                  </a:lnTo>
                  <a:lnTo>
                    <a:pt x="0" y="13930"/>
                  </a:lnTo>
                  <a:lnTo>
                    <a:pt x="202" y="15141"/>
                  </a:lnTo>
                  <a:lnTo>
                    <a:pt x="404" y="16352"/>
                  </a:lnTo>
                  <a:lnTo>
                    <a:pt x="1010" y="17564"/>
                  </a:lnTo>
                  <a:lnTo>
                    <a:pt x="2019" y="19582"/>
                  </a:lnTo>
                  <a:lnTo>
                    <a:pt x="3634" y="21399"/>
                  </a:lnTo>
                  <a:lnTo>
                    <a:pt x="5451" y="23014"/>
                  </a:lnTo>
                  <a:lnTo>
                    <a:pt x="7672" y="24226"/>
                  </a:lnTo>
                  <a:lnTo>
                    <a:pt x="8681" y="24629"/>
                  </a:lnTo>
                  <a:lnTo>
                    <a:pt x="9892" y="24831"/>
                  </a:lnTo>
                  <a:lnTo>
                    <a:pt x="11104" y="25033"/>
                  </a:lnTo>
                  <a:lnTo>
                    <a:pt x="12517" y="25235"/>
                  </a:lnTo>
                  <a:lnTo>
                    <a:pt x="13728" y="25033"/>
                  </a:lnTo>
                  <a:lnTo>
                    <a:pt x="14939" y="24831"/>
                  </a:lnTo>
                  <a:lnTo>
                    <a:pt x="16151" y="24629"/>
                  </a:lnTo>
                  <a:lnTo>
                    <a:pt x="17362" y="24226"/>
                  </a:lnTo>
                  <a:lnTo>
                    <a:pt x="19381" y="23014"/>
                  </a:lnTo>
                  <a:lnTo>
                    <a:pt x="21399" y="21399"/>
                  </a:lnTo>
                  <a:lnTo>
                    <a:pt x="22813" y="19582"/>
                  </a:lnTo>
                  <a:lnTo>
                    <a:pt x="24024" y="17564"/>
                  </a:lnTo>
                  <a:lnTo>
                    <a:pt x="24428" y="16352"/>
                  </a:lnTo>
                  <a:lnTo>
                    <a:pt x="24831" y="15141"/>
                  </a:lnTo>
                  <a:lnTo>
                    <a:pt x="25033" y="13930"/>
                  </a:lnTo>
                  <a:lnTo>
                    <a:pt x="25033" y="12517"/>
                  </a:lnTo>
                  <a:lnTo>
                    <a:pt x="25033" y="11305"/>
                  </a:lnTo>
                  <a:lnTo>
                    <a:pt x="24831" y="10094"/>
                  </a:lnTo>
                  <a:lnTo>
                    <a:pt x="24428" y="8883"/>
                  </a:lnTo>
                  <a:lnTo>
                    <a:pt x="24024" y="7672"/>
                  </a:lnTo>
                  <a:lnTo>
                    <a:pt x="22813" y="5653"/>
                  </a:lnTo>
                  <a:lnTo>
                    <a:pt x="21399" y="3634"/>
                  </a:lnTo>
                  <a:lnTo>
                    <a:pt x="19381" y="2221"/>
                  </a:lnTo>
                  <a:lnTo>
                    <a:pt x="17362" y="1010"/>
                  </a:lnTo>
                  <a:lnTo>
                    <a:pt x="16151" y="606"/>
                  </a:lnTo>
                  <a:lnTo>
                    <a:pt x="14939" y="404"/>
                  </a:lnTo>
                  <a:lnTo>
                    <a:pt x="13728" y="202"/>
                  </a:lnTo>
                  <a:lnTo>
                    <a:pt x="1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1412381" y="4312523"/>
              <a:ext cx="63699" cy="63699"/>
            </a:xfrm>
            <a:custGeom>
              <a:rect b="b" l="l" r="r" t="t"/>
              <a:pathLst>
                <a:path extrusionOk="0" h="3433" w="3433">
                  <a:moveTo>
                    <a:pt x="1818" y="1"/>
                  </a:moveTo>
                  <a:lnTo>
                    <a:pt x="1212" y="202"/>
                  </a:lnTo>
                  <a:lnTo>
                    <a:pt x="607" y="606"/>
                  </a:lnTo>
                  <a:lnTo>
                    <a:pt x="203" y="1010"/>
                  </a:lnTo>
                  <a:lnTo>
                    <a:pt x="1" y="1616"/>
                  </a:lnTo>
                  <a:lnTo>
                    <a:pt x="203" y="2423"/>
                  </a:lnTo>
                  <a:lnTo>
                    <a:pt x="607" y="2827"/>
                  </a:lnTo>
                  <a:lnTo>
                    <a:pt x="1212" y="3231"/>
                  </a:lnTo>
                  <a:lnTo>
                    <a:pt x="1818" y="3433"/>
                  </a:lnTo>
                  <a:lnTo>
                    <a:pt x="2423" y="3231"/>
                  </a:lnTo>
                  <a:lnTo>
                    <a:pt x="3029" y="2827"/>
                  </a:lnTo>
                  <a:lnTo>
                    <a:pt x="3231" y="2423"/>
                  </a:lnTo>
                  <a:lnTo>
                    <a:pt x="3433" y="1616"/>
                  </a:lnTo>
                  <a:lnTo>
                    <a:pt x="3231" y="1010"/>
                  </a:lnTo>
                  <a:lnTo>
                    <a:pt x="3029" y="606"/>
                  </a:lnTo>
                  <a:lnTo>
                    <a:pt x="2423" y="202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1322481" y="4409919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4846" y="0"/>
                  </a:moveTo>
                  <a:lnTo>
                    <a:pt x="1" y="4644"/>
                  </a:lnTo>
                  <a:lnTo>
                    <a:pt x="1010" y="5451"/>
                  </a:lnTo>
                  <a:lnTo>
                    <a:pt x="2020" y="6057"/>
                  </a:lnTo>
                  <a:lnTo>
                    <a:pt x="3029" y="6461"/>
                  </a:lnTo>
                  <a:lnTo>
                    <a:pt x="4038" y="6662"/>
                  </a:lnTo>
                  <a:lnTo>
                    <a:pt x="5855" y="6662"/>
                  </a:lnTo>
                  <a:lnTo>
                    <a:pt x="6461" y="6461"/>
                  </a:lnTo>
                  <a:lnTo>
                    <a:pt x="4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1247574" y="4316271"/>
              <a:ext cx="123632" cy="123632"/>
            </a:xfrm>
            <a:custGeom>
              <a:rect b="b" l="l" r="r" t="t"/>
              <a:pathLst>
                <a:path extrusionOk="0" h="6663" w="6663">
                  <a:moveTo>
                    <a:pt x="202" y="0"/>
                  </a:moveTo>
                  <a:lnTo>
                    <a:pt x="0" y="1414"/>
                  </a:lnTo>
                  <a:lnTo>
                    <a:pt x="0" y="2625"/>
                  </a:lnTo>
                  <a:lnTo>
                    <a:pt x="202" y="3634"/>
                  </a:lnTo>
                  <a:lnTo>
                    <a:pt x="606" y="4644"/>
                  </a:lnTo>
                  <a:lnTo>
                    <a:pt x="1413" y="6057"/>
                  </a:lnTo>
                  <a:lnTo>
                    <a:pt x="1817" y="6662"/>
                  </a:lnTo>
                  <a:lnTo>
                    <a:pt x="6662" y="181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1281289" y="4162690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4643" y="0"/>
                  </a:moveTo>
                  <a:lnTo>
                    <a:pt x="3432" y="606"/>
                  </a:lnTo>
                  <a:lnTo>
                    <a:pt x="2423" y="1212"/>
                  </a:lnTo>
                  <a:lnTo>
                    <a:pt x="1615" y="2019"/>
                  </a:lnTo>
                  <a:lnTo>
                    <a:pt x="1010" y="2827"/>
                  </a:lnTo>
                  <a:lnTo>
                    <a:pt x="202" y="4240"/>
                  </a:lnTo>
                  <a:lnTo>
                    <a:pt x="0" y="4846"/>
                  </a:lnTo>
                  <a:lnTo>
                    <a:pt x="6460" y="6662"/>
                  </a:lnTo>
                  <a:lnTo>
                    <a:pt x="4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1438618" y="4151445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2221" y="1"/>
                  </a:moveTo>
                  <a:lnTo>
                    <a:pt x="606" y="203"/>
                  </a:lnTo>
                  <a:lnTo>
                    <a:pt x="0" y="203"/>
                  </a:lnTo>
                  <a:lnTo>
                    <a:pt x="1817" y="6663"/>
                  </a:lnTo>
                  <a:lnTo>
                    <a:pt x="6460" y="1818"/>
                  </a:lnTo>
                  <a:lnTo>
                    <a:pt x="5451" y="1010"/>
                  </a:lnTo>
                  <a:lnTo>
                    <a:pt x="4441" y="405"/>
                  </a:lnTo>
                  <a:lnTo>
                    <a:pt x="3432" y="203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1517273" y="4241345"/>
              <a:ext cx="127380" cy="119902"/>
            </a:xfrm>
            <a:custGeom>
              <a:rect b="b" l="l" r="r" t="t"/>
              <a:pathLst>
                <a:path extrusionOk="0" h="6462" w="6865">
                  <a:moveTo>
                    <a:pt x="4644" y="1"/>
                  </a:moveTo>
                  <a:lnTo>
                    <a:pt x="1" y="4846"/>
                  </a:lnTo>
                  <a:lnTo>
                    <a:pt x="6663" y="6461"/>
                  </a:lnTo>
                  <a:lnTo>
                    <a:pt x="6864" y="5048"/>
                  </a:lnTo>
                  <a:lnTo>
                    <a:pt x="6663" y="3837"/>
                  </a:lnTo>
                  <a:lnTo>
                    <a:pt x="6461" y="2827"/>
                  </a:lnTo>
                  <a:lnTo>
                    <a:pt x="6057" y="1818"/>
                  </a:lnTo>
                  <a:lnTo>
                    <a:pt x="5047" y="405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1491055" y="4398675"/>
              <a:ext cx="123632" cy="119884"/>
            </a:xfrm>
            <a:custGeom>
              <a:rect b="b" l="l" r="r" t="t"/>
              <a:pathLst>
                <a:path extrusionOk="0" h="6461" w="6663">
                  <a:moveTo>
                    <a:pt x="0" y="1"/>
                  </a:moveTo>
                  <a:lnTo>
                    <a:pt x="2221" y="6461"/>
                  </a:lnTo>
                  <a:lnTo>
                    <a:pt x="3432" y="6057"/>
                  </a:lnTo>
                  <a:lnTo>
                    <a:pt x="4442" y="5250"/>
                  </a:lnTo>
                  <a:lnTo>
                    <a:pt x="5249" y="4442"/>
                  </a:lnTo>
                  <a:lnTo>
                    <a:pt x="5855" y="3635"/>
                  </a:lnTo>
                  <a:lnTo>
                    <a:pt x="6460" y="2020"/>
                  </a:lnTo>
                  <a:lnTo>
                    <a:pt x="6662" y="1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457200" y="2937786"/>
              <a:ext cx="4858367" cy="1547060"/>
            </a:xfrm>
            <a:custGeom>
              <a:rect b="b" l="l" r="r" t="t"/>
              <a:pathLst>
                <a:path extrusionOk="0" h="83377" w="261836">
                  <a:moveTo>
                    <a:pt x="111841" y="0"/>
                  </a:moveTo>
                  <a:lnTo>
                    <a:pt x="107399" y="202"/>
                  </a:lnTo>
                  <a:lnTo>
                    <a:pt x="103765" y="404"/>
                  </a:lnTo>
                  <a:lnTo>
                    <a:pt x="101141" y="606"/>
                  </a:lnTo>
                  <a:lnTo>
                    <a:pt x="98920" y="1010"/>
                  </a:lnTo>
                  <a:lnTo>
                    <a:pt x="94681" y="1413"/>
                  </a:lnTo>
                  <a:lnTo>
                    <a:pt x="90643" y="2019"/>
                  </a:lnTo>
                  <a:lnTo>
                    <a:pt x="86606" y="2625"/>
                  </a:lnTo>
                  <a:lnTo>
                    <a:pt x="82972" y="3432"/>
                  </a:lnTo>
                  <a:lnTo>
                    <a:pt x="75906" y="5047"/>
                  </a:lnTo>
                  <a:lnTo>
                    <a:pt x="69446" y="7066"/>
                  </a:lnTo>
                  <a:lnTo>
                    <a:pt x="63592" y="9287"/>
                  </a:lnTo>
                  <a:lnTo>
                    <a:pt x="58141" y="11709"/>
                  </a:lnTo>
                  <a:lnTo>
                    <a:pt x="53296" y="14132"/>
                  </a:lnTo>
                  <a:lnTo>
                    <a:pt x="49056" y="16756"/>
                  </a:lnTo>
                  <a:lnTo>
                    <a:pt x="45423" y="19179"/>
                  </a:lnTo>
                  <a:lnTo>
                    <a:pt x="42193" y="21601"/>
                  </a:lnTo>
                  <a:lnTo>
                    <a:pt x="39568" y="23620"/>
                  </a:lnTo>
                  <a:lnTo>
                    <a:pt x="37347" y="25639"/>
                  </a:lnTo>
                  <a:lnTo>
                    <a:pt x="34521" y="28465"/>
                  </a:lnTo>
                  <a:lnTo>
                    <a:pt x="33714" y="29474"/>
                  </a:lnTo>
                  <a:lnTo>
                    <a:pt x="7066" y="29071"/>
                  </a:lnTo>
                  <a:lnTo>
                    <a:pt x="5653" y="29273"/>
                  </a:lnTo>
                  <a:lnTo>
                    <a:pt x="4441" y="29474"/>
                  </a:lnTo>
                  <a:lnTo>
                    <a:pt x="3230" y="30282"/>
                  </a:lnTo>
                  <a:lnTo>
                    <a:pt x="2221" y="31089"/>
                  </a:lnTo>
                  <a:lnTo>
                    <a:pt x="1211" y="32099"/>
                  </a:lnTo>
                  <a:lnTo>
                    <a:pt x="606" y="33310"/>
                  </a:lnTo>
                  <a:lnTo>
                    <a:pt x="202" y="34521"/>
                  </a:lnTo>
                  <a:lnTo>
                    <a:pt x="0" y="35935"/>
                  </a:lnTo>
                  <a:lnTo>
                    <a:pt x="0" y="72878"/>
                  </a:lnTo>
                  <a:lnTo>
                    <a:pt x="202" y="74291"/>
                  </a:lnTo>
                  <a:lnTo>
                    <a:pt x="606" y="75503"/>
                  </a:lnTo>
                  <a:lnTo>
                    <a:pt x="1211" y="76714"/>
                  </a:lnTo>
                  <a:lnTo>
                    <a:pt x="2019" y="77723"/>
                  </a:lnTo>
                  <a:lnTo>
                    <a:pt x="3028" y="78531"/>
                  </a:lnTo>
                  <a:lnTo>
                    <a:pt x="4038" y="79338"/>
                  </a:lnTo>
                  <a:lnTo>
                    <a:pt x="5249" y="79742"/>
                  </a:lnTo>
                  <a:lnTo>
                    <a:pt x="6662" y="79944"/>
                  </a:lnTo>
                  <a:lnTo>
                    <a:pt x="29272" y="80953"/>
                  </a:lnTo>
                  <a:lnTo>
                    <a:pt x="29272" y="78329"/>
                  </a:lnTo>
                  <a:lnTo>
                    <a:pt x="29474" y="75907"/>
                  </a:lnTo>
                  <a:lnTo>
                    <a:pt x="29878" y="73686"/>
                  </a:lnTo>
                  <a:lnTo>
                    <a:pt x="30282" y="71667"/>
                  </a:lnTo>
                  <a:lnTo>
                    <a:pt x="30685" y="69648"/>
                  </a:lnTo>
                  <a:lnTo>
                    <a:pt x="31493" y="68033"/>
                  </a:lnTo>
                  <a:lnTo>
                    <a:pt x="32099" y="66216"/>
                  </a:lnTo>
                  <a:lnTo>
                    <a:pt x="32906" y="64803"/>
                  </a:lnTo>
                  <a:lnTo>
                    <a:pt x="34723" y="61977"/>
                  </a:lnTo>
                  <a:lnTo>
                    <a:pt x="36742" y="59756"/>
                  </a:lnTo>
                  <a:lnTo>
                    <a:pt x="38962" y="57939"/>
                  </a:lnTo>
                  <a:lnTo>
                    <a:pt x="41183" y="56526"/>
                  </a:lnTo>
                  <a:lnTo>
                    <a:pt x="43404" y="55315"/>
                  </a:lnTo>
                  <a:lnTo>
                    <a:pt x="45624" y="54507"/>
                  </a:lnTo>
                  <a:lnTo>
                    <a:pt x="47643" y="53902"/>
                  </a:lnTo>
                  <a:lnTo>
                    <a:pt x="49460" y="53498"/>
                  </a:lnTo>
                  <a:lnTo>
                    <a:pt x="52286" y="53094"/>
                  </a:lnTo>
                  <a:lnTo>
                    <a:pt x="53296" y="52892"/>
                  </a:lnTo>
                  <a:lnTo>
                    <a:pt x="55718" y="53296"/>
                  </a:lnTo>
                  <a:lnTo>
                    <a:pt x="57939" y="53700"/>
                  </a:lnTo>
                  <a:lnTo>
                    <a:pt x="59958" y="54305"/>
                  </a:lnTo>
                  <a:lnTo>
                    <a:pt x="61775" y="55113"/>
                  </a:lnTo>
                  <a:lnTo>
                    <a:pt x="63592" y="55921"/>
                  </a:lnTo>
                  <a:lnTo>
                    <a:pt x="65207" y="56728"/>
                  </a:lnTo>
                  <a:lnTo>
                    <a:pt x="66620" y="57737"/>
                  </a:lnTo>
                  <a:lnTo>
                    <a:pt x="68033" y="58747"/>
                  </a:lnTo>
                  <a:lnTo>
                    <a:pt x="69244" y="59958"/>
                  </a:lnTo>
                  <a:lnTo>
                    <a:pt x="70254" y="61169"/>
                  </a:lnTo>
                  <a:lnTo>
                    <a:pt x="72071" y="63794"/>
                  </a:lnTo>
                  <a:lnTo>
                    <a:pt x="73484" y="66418"/>
                  </a:lnTo>
                  <a:lnTo>
                    <a:pt x="74695" y="69043"/>
                  </a:lnTo>
                  <a:lnTo>
                    <a:pt x="75301" y="71869"/>
                  </a:lnTo>
                  <a:lnTo>
                    <a:pt x="75906" y="74493"/>
                  </a:lnTo>
                  <a:lnTo>
                    <a:pt x="76108" y="76916"/>
                  </a:lnTo>
                  <a:lnTo>
                    <a:pt x="76310" y="78935"/>
                  </a:lnTo>
                  <a:lnTo>
                    <a:pt x="76108" y="82165"/>
                  </a:lnTo>
                  <a:lnTo>
                    <a:pt x="76108" y="83376"/>
                  </a:lnTo>
                  <a:lnTo>
                    <a:pt x="197639" y="83376"/>
                  </a:lnTo>
                  <a:lnTo>
                    <a:pt x="197235" y="80953"/>
                  </a:lnTo>
                  <a:lnTo>
                    <a:pt x="197033" y="78733"/>
                  </a:lnTo>
                  <a:lnTo>
                    <a:pt x="197033" y="76714"/>
                  </a:lnTo>
                  <a:lnTo>
                    <a:pt x="197235" y="74695"/>
                  </a:lnTo>
                  <a:lnTo>
                    <a:pt x="197437" y="72676"/>
                  </a:lnTo>
                  <a:lnTo>
                    <a:pt x="197639" y="71061"/>
                  </a:lnTo>
                  <a:lnTo>
                    <a:pt x="198043" y="69245"/>
                  </a:lnTo>
                  <a:lnTo>
                    <a:pt x="198648" y="67831"/>
                  </a:lnTo>
                  <a:lnTo>
                    <a:pt x="199859" y="65005"/>
                  </a:lnTo>
                  <a:lnTo>
                    <a:pt x="201474" y="62583"/>
                  </a:lnTo>
                  <a:lnTo>
                    <a:pt x="203291" y="60564"/>
                  </a:lnTo>
                  <a:lnTo>
                    <a:pt x="205108" y="58747"/>
                  </a:lnTo>
                  <a:lnTo>
                    <a:pt x="207127" y="57334"/>
                  </a:lnTo>
                  <a:lnTo>
                    <a:pt x="208944" y="56122"/>
                  </a:lnTo>
                  <a:lnTo>
                    <a:pt x="210761" y="55315"/>
                  </a:lnTo>
                  <a:lnTo>
                    <a:pt x="212578" y="54709"/>
                  </a:lnTo>
                  <a:lnTo>
                    <a:pt x="215000" y="53902"/>
                  </a:lnTo>
                  <a:lnTo>
                    <a:pt x="216010" y="53700"/>
                  </a:lnTo>
                  <a:lnTo>
                    <a:pt x="219038" y="53498"/>
                  </a:lnTo>
                  <a:lnTo>
                    <a:pt x="221662" y="53498"/>
                  </a:lnTo>
                  <a:lnTo>
                    <a:pt x="224287" y="53700"/>
                  </a:lnTo>
                  <a:lnTo>
                    <a:pt x="226709" y="54104"/>
                  </a:lnTo>
                  <a:lnTo>
                    <a:pt x="228728" y="54709"/>
                  </a:lnTo>
                  <a:lnTo>
                    <a:pt x="230747" y="55517"/>
                  </a:lnTo>
                  <a:lnTo>
                    <a:pt x="232564" y="56324"/>
                  </a:lnTo>
                  <a:lnTo>
                    <a:pt x="234179" y="57132"/>
                  </a:lnTo>
                  <a:lnTo>
                    <a:pt x="235592" y="58343"/>
                  </a:lnTo>
                  <a:lnTo>
                    <a:pt x="237005" y="59352"/>
                  </a:lnTo>
                  <a:lnTo>
                    <a:pt x="238014" y="60564"/>
                  </a:lnTo>
                  <a:lnTo>
                    <a:pt x="239024" y="61977"/>
                  </a:lnTo>
                  <a:lnTo>
                    <a:pt x="240033" y="63188"/>
                  </a:lnTo>
                  <a:lnTo>
                    <a:pt x="240841" y="64601"/>
                  </a:lnTo>
                  <a:lnTo>
                    <a:pt x="242052" y="67629"/>
                  </a:lnTo>
                  <a:lnTo>
                    <a:pt x="242859" y="70456"/>
                  </a:lnTo>
                  <a:lnTo>
                    <a:pt x="243263" y="73282"/>
                  </a:lnTo>
                  <a:lnTo>
                    <a:pt x="243465" y="75907"/>
                  </a:lnTo>
                  <a:lnTo>
                    <a:pt x="243667" y="78329"/>
                  </a:lnTo>
                  <a:lnTo>
                    <a:pt x="243465" y="81963"/>
                  </a:lnTo>
                  <a:lnTo>
                    <a:pt x="243263" y="83376"/>
                  </a:lnTo>
                  <a:lnTo>
                    <a:pt x="256385" y="83376"/>
                  </a:lnTo>
                  <a:lnTo>
                    <a:pt x="257798" y="83174"/>
                  </a:lnTo>
                  <a:lnTo>
                    <a:pt x="258808" y="82770"/>
                  </a:lnTo>
                  <a:lnTo>
                    <a:pt x="260019" y="82165"/>
                  </a:lnTo>
                  <a:lnTo>
                    <a:pt x="260827" y="81357"/>
                  </a:lnTo>
                  <a:lnTo>
                    <a:pt x="261432" y="80146"/>
                  </a:lnTo>
                  <a:lnTo>
                    <a:pt x="261836" y="79137"/>
                  </a:lnTo>
                  <a:lnTo>
                    <a:pt x="261836" y="77925"/>
                  </a:lnTo>
                  <a:lnTo>
                    <a:pt x="261634" y="76512"/>
                  </a:lnTo>
                  <a:lnTo>
                    <a:pt x="253559" y="45221"/>
                  </a:lnTo>
                  <a:lnTo>
                    <a:pt x="252953" y="44010"/>
                  </a:lnTo>
                  <a:lnTo>
                    <a:pt x="252146" y="43000"/>
                  </a:lnTo>
                  <a:lnTo>
                    <a:pt x="250935" y="42193"/>
                  </a:lnTo>
                  <a:lnTo>
                    <a:pt x="249723" y="41789"/>
                  </a:lnTo>
                  <a:lnTo>
                    <a:pt x="192592" y="32704"/>
                  </a:lnTo>
                  <a:lnTo>
                    <a:pt x="188554" y="28869"/>
                  </a:lnTo>
                  <a:lnTo>
                    <a:pt x="184517" y="25437"/>
                  </a:lnTo>
                  <a:lnTo>
                    <a:pt x="180277" y="22207"/>
                  </a:lnTo>
                  <a:lnTo>
                    <a:pt x="176240" y="19380"/>
                  </a:lnTo>
                  <a:lnTo>
                    <a:pt x="172000" y="16756"/>
                  </a:lnTo>
                  <a:lnTo>
                    <a:pt x="167963" y="14334"/>
                  </a:lnTo>
                  <a:lnTo>
                    <a:pt x="163925" y="12113"/>
                  </a:lnTo>
                  <a:lnTo>
                    <a:pt x="159686" y="10094"/>
                  </a:lnTo>
                  <a:lnTo>
                    <a:pt x="155648" y="8479"/>
                  </a:lnTo>
                  <a:lnTo>
                    <a:pt x="151812" y="6864"/>
                  </a:lnTo>
                  <a:lnTo>
                    <a:pt x="147775" y="5451"/>
                  </a:lnTo>
                  <a:lnTo>
                    <a:pt x="143939" y="4240"/>
                  </a:lnTo>
                  <a:lnTo>
                    <a:pt x="140305" y="3432"/>
                  </a:lnTo>
                  <a:lnTo>
                    <a:pt x="136470" y="2423"/>
                  </a:lnTo>
                  <a:lnTo>
                    <a:pt x="129606" y="1211"/>
                  </a:lnTo>
                  <a:lnTo>
                    <a:pt x="123146" y="404"/>
                  </a:lnTo>
                  <a:lnTo>
                    <a:pt x="117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2727197" y="3825560"/>
              <a:ext cx="221009" cy="19"/>
            </a:xfrm>
            <a:custGeom>
              <a:rect b="b" l="l" r="r" t="t"/>
              <a:pathLst>
                <a:path extrusionOk="0" fill="none" h="1" w="11911">
                  <a:moveTo>
                    <a:pt x="11911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rnd" cmpd="sng" w="706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1622165" y="3825560"/>
              <a:ext cx="221009" cy="19"/>
            </a:xfrm>
            <a:custGeom>
              <a:rect b="b" l="l" r="r" t="t"/>
              <a:pathLst>
                <a:path extrusionOk="0" fill="none" h="1" w="11911">
                  <a:moveTo>
                    <a:pt x="11911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rnd" cmpd="sng" w="706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083345" y="4215127"/>
              <a:ext cx="224775" cy="112406"/>
            </a:xfrm>
            <a:custGeom>
              <a:rect b="b" l="l" r="r" t="t"/>
              <a:pathLst>
                <a:path extrusionOk="0" h="6058" w="12114">
                  <a:moveTo>
                    <a:pt x="6259" y="1"/>
                  </a:moveTo>
                  <a:lnTo>
                    <a:pt x="3029" y="405"/>
                  </a:lnTo>
                  <a:lnTo>
                    <a:pt x="1212" y="808"/>
                  </a:lnTo>
                  <a:lnTo>
                    <a:pt x="404" y="1414"/>
                  </a:lnTo>
                  <a:lnTo>
                    <a:pt x="1" y="2221"/>
                  </a:lnTo>
                  <a:lnTo>
                    <a:pt x="1" y="3231"/>
                  </a:lnTo>
                  <a:lnTo>
                    <a:pt x="404" y="4240"/>
                  </a:lnTo>
                  <a:lnTo>
                    <a:pt x="1010" y="4846"/>
                  </a:lnTo>
                  <a:lnTo>
                    <a:pt x="1817" y="5451"/>
                  </a:lnTo>
                  <a:lnTo>
                    <a:pt x="2827" y="5653"/>
                  </a:lnTo>
                  <a:lnTo>
                    <a:pt x="3836" y="6057"/>
                  </a:lnTo>
                  <a:lnTo>
                    <a:pt x="7672" y="6057"/>
                  </a:lnTo>
                  <a:lnTo>
                    <a:pt x="9893" y="5855"/>
                  </a:lnTo>
                  <a:lnTo>
                    <a:pt x="12113" y="5451"/>
                  </a:lnTo>
                  <a:lnTo>
                    <a:pt x="10700" y="405"/>
                  </a:lnTo>
                  <a:lnTo>
                    <a:pt x="102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457200" y="3593305"/>
              <a:ext cx="378336" cy="232271"/>
            </a:xfrm>
            <a:custGeom>
              <a:rect b="b" l="l" r="r" t="t"/>
              <a:pathLst>
                <a:path extrusionOk="0" h="12518" w="20390">
                  <a:moveTo>
                    <a:pt x="0" y="1"/>
                  </a:moveTo>
                  <a:lnTo>
                    <a:pt x="0" y="12517"/>
                  </a:lnTo>
                  <a:lnTo>
                    <a:pt x="16150" y="12517"/>
                  </a:lnTo>
                  <a:lnTo>
                    <a:pt x="17160" y="12114"/>
                  </a:lnTo>
                  <a:lnTo>
                    <a:pt x="17967" y="11710"/>
                  </a:lnTo>
                  <a:lnTo>
                    <a:pt x="18775" y="11104"/>
                  </a:lnTo>
                  <a:lnTo>
                    <a:pt x="19380" y="10297"/>
                  </a:lnTo>
                  <a:lnTo>
                    <a:pt x="19986" y="9489"/>
                  </a:lnTo>
                  <a:lnTo>
                    <a:pt x="20188" y="8480"/>
                  </a:lnTo>
                  <a:lnTo>
                    <a:pt x="20390" y="7470"/>
                  </a:lnTo>
                  <a:lnTo>
                    <a:pt x="20390" y="5048"/>
                  </a:lnTo>
                  <a:lnTo>
                    <a:pt x="20188" y="4038"/>
                  </a:lnTo>
                  <a:lnTo>
                    <a:pt x="19986" y="3029"/>
                  </a:lnTo>
                  <a:lnTo>
                    <a:pt x="19380" y="2222"/>
                  </a:lnTo>
                  <a:lnTo>
                    <a:pt x="18775" y="1414"/>
                  </a:lnTo>
                  <a:lnTo>
                    <a:pt x="17967" y="808"/>
                  </a:lnTo>
                  <a:lnTo>
                    <a:pt x="17160" y="405"/>
                  </a:lnTo>
                  <a:lnTo>
                    <a:pt x="161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57200" y="3701945"/>
              <a:ext cx="314656" cy="14992"/>
            </a:xfrm>
            <a:custGeom>
              <a:rect b="b" l="l" r="r" t="t"/>
              <a:pathLst>
                <a:path extrusionOk="0" h="808" w="16958">
                  <a:moveTo>
                    <a:pt x="0" y="0"/>
                  </a:moveTo>
                  <a:lnTo>
                    <a:pt x="0" y="808"/>
                  </a:lnTo>
                  <a:lnTo>
                    <a:pt x="16958" y="404"/>
                  </a:lnTo>
                  <a:lnTo>
                    <a:pt x="16554" y="202"/>
                  </a:lnTo>
                  <a:lnTo>
                    <a:pt x="15747" y="202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57200" y="3701945"/>
              <a:ext cx="314656" cy="14992"/>
            </a:xfrm>
            <a:custGeom>
              <a:rect b="b" l="l" r="r" t="t"/>
              <a:pathLst>
                <a:path extrusionOk="0" fill="none" h="808" w="16958">
                  <a:moveTo>
                    <a:pt x="0" y="808"/>
                  </a:moveTo>
                  <a:lnTo>
                    <a:pt x="0" y="0"/>
                  </a:lnTo>
                  <a:lnTo>
                    <a:pt x="4239" y="0"/>
                  </a:lnTo>
                  <a:lnTo>
                    <a:pt x="12718" y="0"/>
                  </a:lnTo>
                  <a:lnTo>
                    <a:pt x="12718" y="0"/>
                  </a:lnTo>
                  <a:lnTo>
                    <a:pt x="15747" y="202"/>
                  </a:lnTo>
                  <a:lnTo>
                    <a:pt x="16554" y="202"/>
                  </a:lnTo>
                  <a:lnTo>
                    <a:pt x="16958" y="404"/>
                  </a:lnTo>
                  <a:lnTo>
                    <a:pt x="16958" y="4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4873580" y="3810568"/>
              <a:ext cx="337144" cy="168591"/>
            </a:xfrm>
            <a:custGeom>
              <a:rect b="b" l="l" r="r" t="t"/>
              <a:pathLst>
                <a:path extrusionOk="0" h="9086" w="18170">
                  <a:moveTo>
                    <a:pt x="9287" y="1"/>
                  </a:moveTo>
                  <a:lnTo>
                    <a:pt x="4442" y="607"/>
                  </a:lnTo>
                  <a:lnTo>
                    <a:pt x="2625" y="808"/>
                  </a:lnTo>
                  <a:lnTo>
                    <a:pt x="1615" y="1010"/>
                  </a:lnTo>
                  <a:lnTo>
                    <a:pt x="1010" y="1616"/>
                  </a:lnTo>
                  <a:lnTo>
                    <a:pt x="606" y="2020"/>
                  </a:lnTo>
                  <a:lnTo>
                    <a:pt x="202" y="2625"/>
                  </a:lnTo>
                  <a:lnTo>
                    <a:pt x="0" y="3433"/>
                  </a:lnTo>
                  <a:lnTo>
                    <a:pt x="0" y="4038"/>
                  </a:lnTo>
                  <a:lnTo>
                    <a:pt x="0" y="4846"/>
                  </a:lnTo>
                  <a:lnTo>
                    <a:pt x="202" y="5452"/>
                  </a:lnTo>
                  <a:lnTo>
                    <a:pt x="606" y="6259"/>
                  </a:lnTo>
                  <a:lnTo>
                    <a:pt x="1414" y="7268"/>
                  </a:lnTo>
                  <a:lnTo>
                    <a:pt x="2625" y="8076"/>
                  </a:lnTo>
                  <a:lnTo>
                    <a:pt x="4038" y="8480"/>
                  </a:lnTo>
                  <a:lnTo>
                    <a:pt x="5451" y="8884"/>
                  </a:lnTo>
                  <a:lnTo>
                    <a:pt x="7066" y="9085"/>
                  </a:lnTo>
                  <a:lnTo>
                    <a:pt x="11507" y="9085"/>
                  </a:lnTo>
                  <a:lnTo>
                    <a:pt x="14939" y="8682"/>
                  </a:lnTo>
                  <a:lnTo>
                    <a:pt x="18169" y="8076"/>
                  </a:lnTo>
                  <a:lnTo>
                    <a:pt x="16151" y="405"/>
                  </a:lnTo>
                  <a:lnTo>
                    <a:pt x="15949" y="203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3090543" y="3008945"/>
              <a:ext cx="973933" cy="546927"/>
            </a:xfrm>
            <a:custGeom>
              <a:rect b="b" l="l" r="r" t="t"/>
              <a:pathLst>
                <a:path extrusionOk="0" h="29476" w="52489">
                  <a:moveTo>
                    <a:pt x="0" y="1"/>
                  </a:moveTo>
                  <a:lnTo>
                    <a:pt x="43606" y="29475"/>
                  </a:lnTo>
                  <a:lnTo>
                    <a:pt x="52489" y="29475"/>
                  </a:lnTo>
                  <a:lnTo>
                    <a:pt x="47845" y="25034"/>
                  </a:lnTo>
                  <a:lnTo>
                    <a:pt x="43000" y="20996"/>
                  </a:lnTo>
                  <a:lnTo>
                    <a:pt x="38357" y="17362"/>
                  </a:lnTo>
                  <a:lnTo>
                    <a:pt x="33714" y="14132"/>
                  </a:lnTo>
                  <a:lnTo>
                    <a:pt x="29071" y="11508"/>
                  </a:lnTo>
                  <a:lnTo>
                    <a:pt x="24831" y="9085"/>
                  </a:lnTo>
                  <a:lnTo>
                    <a:pt x="20592" y="7067"/>
                  </a:lnTo>
                  <a:lnTo>
                    <a:pt x="16756" y="5250"/>
                  </a:lnTo>
                  <a:lnTo>
                    <a:pt x="13122" y="3837"/>
                  </a:lnTo>
                  <a:lnTo>
                    <a:pt x="9892" y="2625"/>
                  </a:lnTo>
                  <a:lnTo>
                    <a:pt x="4644" y="1010"/>
                  </a:lnTo>
                  <a:lnTo>
                    <a:pt x="1212" y="2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1082749" y="3038912"/>
              <a:ext cx="764169" cy="472002"/>
            </a:xfrm>
            <a:custGeom>
              <a:rect b="b" l="l" r="r" t="t"/>
              <a:pathLst>
                <a:path extrusionOk="0" h="25438" w="41184">
                  <a:moveTo>
                    <a:pt x="41184" y="1"/>
                  </a:moveTo>
                  <a:lnTo>
                    <a:pt x="36742" y="1212"/>
                  </a:lnTo>
                  <a:lnTo>
                    <a:pt x="32099" y="2827"/>
                  </a:lnTo>
                  <a:lnTo>
                    <a:pt x="26245" y="5452"/>
                  </a:lnTo>
                  <a:lnTo>
                    <a:pt x="23015" y="6865"/>
                  </a:lnTo>
                  <a:lnTo>
                    <a:pt x="19583" y="8682"/>
                  </a:lnTo>
                  <a:lnTo>
                    <a:pt x="16151" y="10700"/>
                  </a:lnTo>
                  <a:lnTo>
                    <a:pt x="12719" y="12921"/>
                  </a:lnTo>
                  <a:lnTo>
                    <a:pt x="9287" y="15344"/>
                  </a:lnTo>
                  <a:lnTo>
                    <a:pt x="6057" y="17968"/>
                  </a:lnTo>
                  <a:lnTo>
                    <a:pt x="2827" y="20996"/>
                  </a:lnTo>
                  <a:lnTo>
                    <a:pt x="1" y="24024"/>
                  </a:lnTo>
                  <a:lnTo>
                    <a:pt x="5048" y="25438"/>
                  </a:lnTo>
                  <a:lnTo>
                    <a:pt x="411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2554876" y="3128812"/>
              <a:ext cx="1284841" cy="599364"/>
            </a:xfrm>
            <a:custGeom>
              <a:rect b="b" l="l" r="r" t="t"/>
              <a:pathLst>
                <a:path extrusionOk="0" h="32302" w="69245">
                  <a:moveTo>
                    <a:pt x="1" y="1"/>
                  </a:moveTo>
                  <a:lnTo>
                    <a:pt x="3231" y="30283"/>
                  </a:lnTo>
                  <a:lnTo>
                    <a:pt x="69245" y="32302"/>
                  </a:lnTo>
                  <a:lnTo>
                    <a:pt x="68437" y="31090"/>
                  </a:lnTo>
                  <a:lnTo>
                    <a:pt x="67428" y="29475"/>
                  </a:lnTo>
                  <a:lnTo>
                    <a:pt x="66015" y="27658"/>
                  </a:lnTo>
                  <a:lnTo>
                    <a:pt x="64198" y="25236"/>
                  </a:lnTo>
                  <a:lnTo>
                    <a:pt x="61574" y="22611"/>
                  </a:lnTo>
                  <a:lnTo>
                    <a:pt x="58545" y="19987"/>
                  </a:lnTo>
                  <a:lnTo>
                    <a:pt x="54912" y="16959"/>
                  </a:lnTo>
                  <a:lnTo>
                    <a:pt x="50672" y="14132"/>
                  </a:lnTo>
                  <a:lnTo>
                    <a:pt x="45827" y="11306"/>
                  </a:lnTo>
                  <a:lnTo>
                    <a:pt x="43001" y="9893"/>
                  </a:lnTo>
                  <a:lnTo>
                    <a:pt x="40175" y="8480"/>
                  </a:lnTo>
                  <a:lnTo>
                    <a:pt x="37146" y="7269"/>
                  </a:lnTo>
                  <a:lnTo>
                    <a:pt x="33714" y="6057"/>
                  </a:lnTo>
                  <a:lnTo>
                    <a:pt x="30283" y="4846"/>
                  </a:lnTo>
                  <a:lnTo>
                    <a:pt x="26649" y="3837"/>
                  </a:lnTo>
                  <a:lnTo>
                    <a:pt x="22611" y="2827"/>
                  </a:lnTo>
                  <a:lnTo>
                    <a:pt x="18574" y="2020"/>
                  </a:lnTo>
                  <a:lnTo>
                    <a:pt x="14132" y="1212"/>
                  </a:lnTo>
                  <a:lnTo>
                    <a:pt x="9691" y="607"/>
                  </a:lnTo>
                  <a:lnTo>
                    <a:pt x="4846" y="2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2637297" y="3188764"/>
              <a:ext cx="1015144" cy="475732"/>
            </a:xfrm>
            <a:custGeom>
              <a:rect b="b" l="l" r="r" t="t"/>
              <a:pathLst>
                <a:path extrusionOk="0" h="25639" w="54710">
                  <a:moveTo>
                    <a:pt x="0" y="0"/>
                  </a:moveTo>
                  <a:lnTo>
                    <a:pt x="2625" y="24024"/>
                  </a:lnTo>
                  <a:lnTo>
                    <a:pt x="54709" y="25639"/>
                  </a:lnTo>
                  <a:lnTo>
                    <a:pt x="54103" y="24629"/>
                  </a:lnTo>
                  <a:lnTo>
                    <a:pt x="52287" y="22005"/>
                  </a:lnTo>
                  <a:lnTo>
                    <a:pt x="50672" y="20188"/>
                  </a:lnTo>
                  <a:lnTo>
                    <a:pt x="48653" y="18169"/>
                  </a:lnTo>
                  <a:lnTo>
                    <a:pt x="46432" y="15948"/>
                  </a:lnTo>
                  <a:lnTo>
                    <a:pt x="43404" y="13526"/>
                  </a:lnTo>
                  <a:lnTo>
                    <a:pt x="40174" y="11305"/>
                  </a:lnTo>
                  <a:lnTo>
                    <a:pt x="36136" y="9085"/>
                  </a:lnTo>
                  <a:lnTo>
                    <a:pt x="31695" y="6864"/>
                  </a:lnTo>
                  <a:lnTo>
                    <a:pt x="26648" y="4845"/>
                  </a:lnTo>
                  <a:lnTo>
                    <a:pt x="20995" y="3230"/>
                  </a:lnTo>
                  <a:lnTo>
                    <a:pt x="17967" y="2423"/>
                  </a:lnTo>
                  <a:lnTo>
                    <a:pt x="14737" y="1817"/>
                  </a:lnTo>
                  <a:lnTo>
                    <a:pt x="11305" y="1211"/>
                  </a:lnTo>
                  <a:lnTo>
                    <a:pt x="7671" y="606"/>
                  </a:lnTo>
                  <a:lnTo>
                    <a:pt x="3836" y="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1329977" y="3128812"/>
              <a:ext cx="1262371" cy="565649"/>
            </a:xfrm>
            <a:custGeom>
              <a:rect b="b" l="l" r="r" t="t"/>
              <a:pathLst>
                <a:path extrusionOk="0" h="30485" w="68034">
                  <a:moveTo>
                    <a:pt x="64804" y="1"/>
                  </a:moveTo>
                  <a:lnTo>
                    <a:pt x="57738" y="203"/>
                  </a:lnTo>
                  <a:lnTo>
                    <a:pt x="51278" y="607"/>
                  </a:lnTo>
                  <a:lnTo>
                    <a:pt x="45221" y="1212"/>
                  </a:lnTo>
                  <a:lnTo>
                    <a:pt x="39771" y="1818"/>
                  </a:lnTo>
                  <a:lnTo>
                    <a:pt x="34724" y="2625"/>
                  </a:lnTo>
                  <a:lnTo>
                    <a:pt x="30080" y="3433"/>
                  </a:lnTo>
                  <a:lnTo>
                    <a:pt x="25841" y="4442"/>
                  </a:lnTo>
                  <a:lnTo>
                    <a:pt x="22005" y="5452"/>
                  </a:lnTo>
                  <a:lnTo>
                    <a:pt x="18775" y="6663"/>
                  </a:lnTo>
                  <a:lnTo>
                    <a:pt x="15545" y="7672"/>
                  </a:lnTo>
                  <a:lnTo>
                    <a:pt x="12921" y="8884"/>
                  </a:lnTo>
                  <a:lnTo>
                    <a:pt x="10498" y="10297"/>
                  </a:lnTo>
                  <a:lnTo>
                    <a:pt x="8480" y="11508"/>
                  </a:lnTo>
                  <a:lnTo>
                    <a:pt x="6663" y="12921"/>
                  </a:lnTo>
                  <a:lnTo>
                    <a:pt x="5048" y="14132"/>
                  </a:lnTo>
                  <a:lnTo>
                    <a:pt x="3836" y="15546"/>
                  </a:lnTo>
                  <a:lnTo>
                    <a:pt x="2625" y="16959"/>
                  </a:lnTo>
                  <a:lnTo>
                    <a:pt x="1818" y="18170"/>
                  </a:lnTo>
                  <a:lnTo>
                    <a:pt x="1212" y="19583"/>
                  </a:lnTo>
                  <a:lnTo>
                    <a:pt x="606" y="20794"/>
                  </a:lnTo>
                  <a:lnTo>
                    <a:pt x="202" y="22006"/>
                  </a:lnTo>
                  <a:lnTo>
                    <a:pt x="1" y="23217"/>
                  </a:lnTo>
                  <a:lnTo>
                    <a:pt x="1" y="25236"/>
                  </a:lnTo>
                  <a:lnTo>
                    <a:pt x="1" y="27053"/>
                  </a:lnTo>
                  <a:lnTo>
                    <a:pt x="404" y="28466"/>
                  </a:lnTo>
                  <a:lnTo>
                    <a:pt x="808" y="29677"/>
                  </a:lnTo>
                  <a:lnTo>
                    <a:pt x="68034" y="30485"/>
                  </a:lnTo>
                  <a:lnTo>
                    <a:pt x="64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1491055" y="3192493"/>
              <a:ext cx="1007648" cy="449532"/>
            </a:xfrm>
            <a:custGeom>
              <a:rect b="b" l="l" r="r" t="t"/>
              <a:pathLst>
                <a:path extrusionOk="0" h="24227" w="54306">
                  <a:moveTo>
                    <a:pt x="51681" y="1"/>
                  </a:moveTo>
                  <a:lnTo>
                    <a:pt x="46029" y="203"/>
                  </a:lnTo>
                  <a:lnTo>
                    <a:pt x="40982" y="405"/>
                  </a:lnTo>
                  <a:lnTo>
                    <a:pt x="36137" y="808"/>
                  </a:lnTo>
                  <a:lnTo>
                    <a:pt x="31695" y="1414"/>
                  </a:lnTo>
                  <a:lnTo>
                    <a:pt x="27658" y="2020"/>
                  </a:lnTo>
                  <a:lnTo>
                    <a:pt x="24024" y="2625"/>
                  </a:lnTo>
                  <a:lnTo>
                    <a:pt x="20794" y="3433"/>
                  </a:lnTo>
                  <a:lnTo>
                    <a:pt x="17766" y="4240"/>
                  </a:lnTo>
                  <a:lnTo>
                    <a:pt x="14939" y="5048"/>
                  </a:lnTo>
                  <a:lnTo>
                    <a:pt x="12517" y="6057"/>
                  </a:lnTo>
                  <a:lnTo>
                    <a:pt x="10296" y="7067"/>
                  </a:lnTo>
                  <a:lnTo>
                    <a:pt x="8479" y="8076"/>
                  </a:lnTo>
                  <a:lnTo>
                    <a:pt x="6864" y="9085"/>
                  </a:lnTo>
                  <a:lnTo>
                    <a:pt x="5249" y="10095"/>
                  </a:lnTo>
                  <a:lnTo>
                    <a:pt x="4038" y="11306"/>
                  </a:lnTo>
                  <a:lnTo>
                    <a:pt x="3029" y="12315"/>
                  </a:lnTo>
                  <a:lnTo>
                    <a:pt x="2221" y="13325"/>
                  </a:lnTo>
                  <a:lnTo>
                    <a:pt x="1615" y="14536"/>
                  </a:lnTo>
                  <a:lnTo>
                    <a:pt x="606" y="16555"/>
                  </a:lnTo>
                  <a:lnTo>
                    <a:pt x="202" y="18372"/>
                  </a:lnTo>
                  <a:lnTo>
                    <a:pt x="0" y="19987"/>
                  </a:lnTo>
                  <a:lnTo>
                    <a:pt x="202" y="21602"/>
                  </a:lnTo>
                  <a:lnTo>
                    <a:pt x="404" y="22611"/>
                  </a:lnTo>
                  <a:lnTo>
                    <a:pt x="808" y="23621"/>
                  </a:lnTo>
                  <a:lnTo>
                    <a:pt x="54306" y="24226"/>
                  </a:lnTo>
                  <a:lnTo>
                    <a:pt x="516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3401453" y="3495927"/>
              <a:ext cx="269715" cy="187294"/>
            </a:xfrm>
            <a:custGeom>
              <a:rect b="b" l="l" r="r" t="t"/>
              <a:pathLst>
                <a:path extrusionOk="0" h="10094" w="14536">
                  <a:moveTo>
                    <a:pt x="5653" y="0"/>
                  </a:moveTo>
                  <a:lnTo>
                    <a:pt x="4442" y="202"/>
                  </a:lnTo>
                  <a:lnTo>
                    <a:pt x="3028" y="606"/>
                  </a:lnTo>
                  <a:lnTo>
                    <a:pt x="2019" y="1211"/>
                  </a:lnTo>
                  <a:lnTo>
                    <a:pt x="1010" y="2423"/>
                  </a:lnTo>
                  <a:lnTo>
                    <a:pt x="202" y="3836"/>
                  </a:lnTo>
                  <a:lnTo>
                    <a:pt x="0" y="5249"/>
                  </a:lnTo>
                  <a:lnTo>
                    <a:pt x="0" y="6864"/>
                  </a:lnTo>
                  <a:lnTo>
                    <a:pt x="202" y="8075"/>
                  </a:lnTo>
                  <a:lnTo>
                    <a:pt x="404" y="8681"/>
                  </a:lnTo>
                  <a:lnTo>
                    <a:pt x="1010" y="9286"/>
                  </a:lnTo>
                  <a:lnTo>
                    <a:pt x="1817" y="9690"/>
                  </a:lnTo>
                  <a:lnTo>
                    <a:pt x="2827" y="9690"/>
                  </a:lnTo>
                  <a:lnTo>
                    <a:pt x="7066" y="10094"/>
                  </a:lnTo>
                  <a:lnTo>
                    <a:pt x="11104" y="10094"/>
                  </a:lnTo>
                  <a:lnTo>
                    <a:pt x="12113" y="9892"/>
                  </a:lnTo>
                  <a:lnTo>
                    <a:pt x="13122" y="9690"/>
                  </a:lnTo>
                  <a:lnTo>
                    <a:pt x="13728" y="9085"/>
                  </a:lnTo>
                  <a:lnTo>
                    <a:pt x="14132" y="8479"/>
                  </a:lnTo>
                  <a:lnTo>
                    <a:pt x="14334" y="7671"/>
                  </a:lnTo>
                  <a:lnTo>
                    <a:pt x="14535" y="6864"/>
                  </a:lnTo>
                  <a:lnTo>
                    <a:pt x="14334" y="5855"/>
                  </a:lnTo>
                  <a:lnTo>
                    <a:pt x="13930" y="4643"/>
                  </a:lnTo>
                  <a:lnTo>
                    <a:pt x="13122" y="3634"/>
                  </a:lnTo>
                  <a:lnTo>
                    <a:pt x="12315" y="2826"/>
                  </a:lnTo>
                  <a:lnTo>
                    <a:pt x="11507" y="2019"/>
                  </a:lnTo>
                  <a:lnTo>
                    <a:pt x="10498" y="1211"/>
                  </a:lnTo>
                  <a:lnTo>
                    <a:pt x="9287" y="808"/>
                  </a:lnTo>
                  <a:lnTo>
                    <a:pt x="8075" y="404"/>
                  </a:lnTo>
                  <a:lnTo>
                    <a:pt x="7066" y="0"/>
                  </a:lnTo>
                  <a:close/>
                </a:path>
              </a:pathLst>
            </a:custGeom>
            <a:solidFill>
              <a:srgbClr val="FFC7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2622305" y="2806675"/>
              <a:ext cx="269715" cy="161095"/>
            </a:xfrm>
            <a:custGeom>
              <a:rect b="b" l="l" r="r" t="t"/>
              <a:pathLst>
                <a:path extrusionOk="0" h="8682" w="14536">
                  <a:moveTo>
                    <a:pt x="2423" y="0"/>
                  </a:moveTo>
                  <a:lnTo>
                    <a:pt x="1" y="8681"/>
                  </a:lnTo>
                  <a:lnTo>
                    <a:pt x="14536" y="8681"/>
                  </a:lnTo>
                  <a:lnTo>
                    <a:pt x="12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2386321" y="3979142"/>
              <a:ext cx="78673" cy="78673"/>
            </a:xfrm>
            <a:custGeom>
              <a:rect b="b" l="l" r="r" t="t"/>
              <a:pathLst>
                <a:path extrusionOk="0" h="4240" w="424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2386321" y="4132723"/>
              <a:ext cx="78673" cy="74925"/>
            </a:xfrm>
            <a:custGeom>
              <a:rect b="b" l="l" r="r" t="t"/>
              <a:pathLst>
                <a:path extrusionOk="0" h="4038" w="424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2232740" y="3979142"/>
              <a:ext cx="78673" cy="78673"/>
            </a:xfrm>
            <a:custGeom>
              <a:rect b="b" l="l" r="r" t="t"/>
              <a:pathLst>
                <a:path extrusionOk="0" h="4240" w="424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2311395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2232740" y="4132723"/>
              <a:ext cx="78673" cy="74925"/>
            </a:xfrm>
            <a:custGeom>
              <a:rect b="b" l="l" r="r" t="t"/>
              <a:pathLst>
                <a:path extrusionOk="0" h="4038" w="424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2539902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2464976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2539902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2693482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2614809" y="4057797"/>
              <a:ext cx="78692" cy="74944"/>
            </a:xfrm>
            <a:custGeom>
              <a:rect b="b" l="l" r="r" t="t"/>
              <a:pathLst>
                <a:path extrusionOk="0" h="4039" w="4241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2693482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2847063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2768389" y="4057797"/>
              <a:ext cx="78692" cy="74944"/>
            </a:xfrm>
            <a:custGeom>
              <a:rect b="b" l="l" r="r" t="t"/>
              <a:pathLst>
                <a:path extrusionOk="0" h="4039" w="4241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2847063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2996896" y="3979142"/>
              <a:ext cx="78673" cy="78673"/>
            </a:xfrm>
            <a:custGeom>
              <a:rect b="b" l="l" r="r" t="t"/>
              <a:pathLst>
                <a:path extrusionOk="0" h="4240" w="424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2921970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2996896" y="4132723"/>
              <a:ext cx="78673" cy="74925"/>
            </a:xfrm>
            <a:custGeom>
              <a:rect b="b" l="l" r="r" t="t"/>
              <a:pathLst>
                <a:path extrusionOk="0" h="4038" w="424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3150477" y="3979142"/>
              <a:ext cx="78673" cy="78673"/>
            </a:xfrm>
            <a:custGeom>
              <a:rect b="b" l="l" r="r" t="t"/>
              <a:pathLst>
                <a:path extrusionOk="0" h="4240" w="424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3075551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3150477" y="4132723"/>
              <a:ext cx="78673" cy="74925"/>
            </a:xfrm>
            <a:custGeom>
              <a:rect b="b" l="l" r="r" t="t"/>
              <a:pathLst>
                <a:path extrusionOk="0" h="4038" w="424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3304057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3229132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3304057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3457638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3378964" y="4057797"/>
              <a:ext cx="78692" cy="74944"/>
            </a:xfrm>
            <a:custGeom>
              <a:rect b="b" l="l" r="r" t="t"/>
              <a:pathLst>
                <a:path extrusionOk="0" h="4039" w="4241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3457638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3611219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3532545" y="4057797"/>
              <a:ext cx="78692" cy="74944"/>
            </a:xfrm>
            <a:custGeom>
              <a:rect b="b" l="l" r="r" t="t"/>
              <a:pathLst>
                <a:path extrusionOk="0" h="4039" w="4241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3611219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1876871" y="3001468"/>
              <a:ext cx="1161246" cy="93666"/>
            </a:xfrm>
            <a:custGeom>
              <a:rect b="b" l="l" r="r" t="t"/>
              <a:pathLst>
                <a:path extrusionOk="0" fill="none" h="5048" w="62584">
                  <a:moveTo>
                    <a:pt x="62583" y="3230"/>
                  </a:moveTo>
                  <a:lnTo>
                    <a:pt x="62583" y="3230"/>
                  </a:lnTo>
                  <a:lnTo>
                    <a:pt x="61372" y="2826"/>
                  </a:lnTo>
                  <a:lnTo>
                    <a:pt x="57738" y="2019"/>
                  </a:lnTo>
                  <a:lnTo>
                    <a:pt x="52085" y="1009"/>
                  </a:lnTo>
                  <a:lnTo>
                    <a:pt x="48452" y="606"/>
                  </a:lnTo>
                  <a:lnTo>
                    <a:pt x="44616" y="202"/>
                  </a:lnTo>
                  <a:lnTo>
                    <a:pt x="40175" y="0"/>
                  </a:lnTo>
                  <a:lnTo>
                    <a:pt x="35330" y="0"/>
                  </a:lnTo>
                  <a:lnTo>
                    <a:pt x="30283" y="0"/>
                  </a:lnTo>
                  <a:lnTo>
                    <a:pt x="24630" y="404"/>
                  </a:lnTo>
                  <a:lnTo>
                    <a:pt x="18977" y="1009"/>
                  </a:lnTo>
                  <a:lnTo>
                    <a:pt x="12921" y="2019"/>
                  </a:lnTo>
                  <a:lnTo>
                    <a:pt x="6663" y="3230"/>
                  </a:lnTo>
                  <a:lnTo>
                    <a:pt x="1" y="5047"/>
                  </a:lnTo>
                </a:path>
              </a:pathLst>
            </a:custGeom>
            <a:noFill/>
            <a:ln cap="rnd" cmpd="sng" w="2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4098180" y="3597053"/>
              <a:ext cx="899027" cy="138624"/>
            </a:xfrm>
            <a:custGeom>
              <a:rect b="b" l="l" r="r" t="t"/>
              <a:pathLst>
                <a:path extrusionOk="0" fill="none" h="7471" w="48452">
                  <a:moveTo>
                    <a:pt x="1" y="1"/>
                  </a:moveTo>
                  <a:lnTo>
                    <a:pt x="48451" y="7470"/>
                  </a:lnTo>
                </a:path>
              </a:pathLst>
            </a:custGeom>
            <a:noFill/>
            <a:ln cap="rnd" cmpd="sng" w="2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558325" y="3525894"/>
              <a:ext cx="483228" cy="19"/>
            </a:xfrm>
            <a:custGeom>
              <a:rect b="b" l="l" r="r" t="t"/>
              <a:pathLst>
                <a:path extrusionOk="0" fill="none" h="1" w="26043">
                  <a:moveTo>
                    <a:pt x="1" y="0"/>
                  </a:moveTo>
                  <a:lnTo>
                    <a:pt x="26043" y="0"/>
                  </a:lnTo>
                </a:path>
              </a:pathLst>
            </a:custGeom>
            <a:noFill/>
            <a:ln cap="rnd" cmpd="sng" w="2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2817097" y="2806675"/>
              <a:ext cx="74925" cy="161095"/>
            </a:xfrm>
            <a:custGeom>
              <a:rect b="b" l="l" r="r" t="t"/>
              <a:pathLst>
                <a:path extrusionOk="0" h="8682" w="4038">
                  <a:moveTo>
                    <a:pt x="1615" y="0"/>
                  </a:moveTo>
                  <a:lnTo>
                    <a:pt x="1212" y="404"/>
                  </a:lnTo>
                  <a:lnTo>
                    <a:pt x="808" y="1212"/>
                  </a:lnTo>
                  <a:lnTo>
                    <a:pt x="202" y="2423"/>
                  </a:lnTo>
                  <a:lnTo>
                    <a:pt x="0" y="3432"/>
                  </a:lnTo>
                  <a:lnTo>
                    <a:pt x="0" y="4442"/>
                  </a:lnTo>
                  <a:lnTo>
                    <a:pt x="202" y="5451"/>
                  </a:lnTo>
                  <a:lnTo>
                    <a:pt x="606" y="6259"/>
                  </a:lnTo>
                  <a:lnTo>
                    <a:pt x="1413" y="7066"/>
                  </a:lnTo>
                  <a:lnTo>
                    <a:pt x="2019" y="7672"/>
                  </a:lnTo>
                  <a:lnTo>
                    <a:pt x="3432" y="8479"/>
                  </a:lnTo>
                  <a:lnTo>
                    <a:pt x="4038" y="8681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1936804" y="3289890"/>
              <a:ext cx="378355" cy="277212"/>
            </a:xfrm>
            <a:custGeom>
              <a:rect b="b" l="l" r="r" t="t"/>
              <a:pathLst>
                <a:path extrusionOk="0" fill="none" h="14940" w="20391">
                  <a:moveTo>
                    <a:pt x="1" y="1"/>
                  </a:moveTo>
                  <a:lnTo>
                    <a:pt x="20391" y="14940"/>
                  </a:lnTo>
                </a:path>
              </a:pathLst>
            </a:custGeom>
            <a:noFill/>
            <a:ln cap="rnd" cmpd="sng" w="20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1921830" y="3387286"/>
              <a:ext cx="247245" cy="179817"/>
            </a:xfrm>
            <a:custGeom>
              <a:rect b="b" l="l" r="r" t="t"/>
              <a:pathLst>
                <a:path extrusionOk="0" fill="none" h="9691" w="13325">
                  <a:moveTo>
                    <a:pt x="0" y="1"/>
                  </a:moveTo>
                  <a:lnTo>
                    <a:pt x="13324" y="9691"/>
                  </a:lnTo>
                </a:path>
              </a:pathLst>
            </a:custGeom>
            <a:noFill/>
            <a:ln cap="rnd" cmpd="sng" w="20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2832071" y="3289890"/>
              <a:ext cx="378355" cy="277212"/>
            </a:xfrm>
            <a:custGeom>
              <a:rect b="b" l="l" r="r" t="t"/>
              <a:pathLst>
                <a:path extrusionOk="0" fill="none" h="14940" w="20391">
                  <a:moveTo>
                    <a:pt x="1" y="1"/>
                  </a:moveTo>
                  <a:lnTo>
                    <a:pt x="20390" y="14940"/>
                  </a:lnTo>
                </a:path>
              </a:pathLst>
            </a:custGeom>
            <a:noFill/>
            <a:ln cap="rnd" cmpd="sng" w="20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2817097" y="3387286"/>
              <a:ext cx="247245" cy="179817"/>
            </a:xfrm>
            <a:custGeom>
              <a:rect b="b" l="l" r="r" t="t"/>
              <a:pathLst>
                <a:path extrusionOk="0" fill="none" h="9691" w="13325">
                  <a:moveTo>
                    <a:pt x="0" y="1"/>
                  </a:moveTo>
                  <a:lnTo>
                    <a:pt x="13324" y="9691"/>
                  </a:lnTo>
                </a:path>
              </a:pathLst>
            </a:custGeom>
            <a:noFill/>
            <a:ln cap="rnd" cmpd="sng" w="20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20"/>
          <p:cNvGrpSpPr/>
          <p:nvPr/>
        </p:nvGrpSpPr>
        <p:grpSpPr>
          <a:xfrm>
            <a:off x="457200" y="3075725"/>
            <a:ext cx="1611900" cy="1656450"/>
            <a:chOff x="457200" y="3075725"/>
            <a:chExt cx="1611900" cy="1656450"/>
          </a:xfrm>
        </p:grpSpPr>
        <p:grpSp>
          <p:nvGrpSpPr>
            <p:cNvPr id="609" name="Google Shape;609;p20"/>
            <p:cNvGrpSpPr/>
            <p:nvPr/>
          </p:nvGrpSpPr>
          <p:grpSpPr>
            <a:xfrm>
              <a:off x="457200" y="3750875"/>
              <a:ext cx="1611900" cy="981300"/>
              <a:chOff x="457200" y="3750875"/>
              <a:chExt cx="1611900" cy="981300"/>
            </a:xfrm>
          </p:grpSpPr>
          <p:sp>
            <p:nvSpPr>
              <p:cNvPr id="610" name="Google Shape;610;p20"/>
              <p:cNvSpPr txBox="1"/>
              <p:nvPr/>
            </p:nvSpPr>
            <p:spPr>
              <a:xfrm>
                <a:off x="4572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11" name="Google Shape;611;p20"/>
              <p:cNvSpPr txBox="1"/>
              <p:nvPr/>
            </p:nvSpPr>
            <p:spPr>
              <a:xfrm>
                <a:off x="457200" y="3750875"/>
                <a:ext cx="16119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transaction_id</a:t>
                </a:r>
                <a:endParaRPr b="1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612" name="Google Shape;612;p20"/>
            <p:cNvSpPr/>
            <p:nvPr/>
          </p:nvSpPr>
          <p:spPr>
            <a:xfrm>
              <a:off x="901649" y="3075725"/>
              <a:ext cx="604800" cy="6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13" name="Google Shape;613;p20"/>
          <p:cNvGrpSpPr/>
          <p:nvPr/>
        </p:nvGrpSpPr>
        <p:grpSpPr>
          <a:xfrm>
            <a:off x="1954500" y="3219700"/>
            <a:ext cx="1493700" cy="1010550"/>
            <a:chOff x="2702500" y="3075725"/>
            <a:chExt cx="1493700" cy="1010550"/>
          </a:xfrm>
        </p:grpSpPr>
        <p:sp>
          <p:nvSpPr>
            <p:cNvPr id="614" name="Google Shape;614;p20"/>
            <p:cNvSpPr txBox="1"/>
            <p:nvPr/>
          </p:nvSpPr>
          <p:spPr>
            <a:xfrm>
              <a:off x="2702500" y="3750875"/>
              <a:ext cx="149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amount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3146949" y="3075725"/>
              <a:ext cx="604800" cy="6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16" name="Google Shape;616;p20"/>
          <p:cNvGrpSpPr/>
          <p:nvPr/>
        </p:nvGrpSpPr>
        <p:grpSpPr>
          <a:xfrm>
            <a:off x="7090800" y="2803350"/>
            <a:ext cx="1733700" cy="1010550"/>
            <a:chOff x="7090800" y="3075725"/>
            <a:chExt cx="1733700" cy="1010550"/>
          </a:xfrm>
        </p:grpSpPr>
        <p:sp>
          <p:nvSpPr>
            <p:cNvPr id="617" name="Google Shape;617;p20"/>
            <p:cNvSpPr txBox="1"/>
            <p:nvPr/>
          </p:nvSpPr>
          <p:spPr>
            <a:xfrm>
              <a:off x="7090800" y="3750875"/>
              <a:ext cx="173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passenger_id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637550" y="3075725"/>
              <a:ext cx="604800" cy="60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619" name="Google Shape;619;p20"/>
          <p:cNvCxnSpPr>
            <a:stCxn id="612" idx="0"/>
          </p:cNvCxnSpPr>
          <p:nvPr/>
        </p:nvCxnSpPr>
        <p:spPr>
          <a:xfrm rot="-5400000">
            <a:off x="1376999" y="1967375"/>
            <a:ext cx="935400" cy="12813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20" name="Google Shape;620;p20"/>
          <p:cNvCxnSpPr>
            <a:stCxn id="615" idx="0"/>
          </p:cNvCxnSpPr>
          <p:nvPr/>
        </p:nvCxnSpPr>
        <p:spPr>
          <a:xfrm rot="-5400000">
            <a:off x="2078699" y="2589850"/>
            <a:ext cx="1252500" cy="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21" name="Google Shape;621;p20"/>
          <p:cNvCxnSpPr>
            <a:stCxn id="622" idx="0"/>
          </p:cNvCxnSpPr>
          <p:nvPr/>
        </p:nvCxnSpPr>
        <p:spPr>
          <a:xfrm flipH="1" rot="5400000">
            <a:off x="4951249" y="2332325"/>
            <a:ext cx="849300" cy="637500"/>
          </a:xfrm>
          <a:prstGeom prst="bentConnector3">
            <a:avLst>
              <a:gd fmla="val 3292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23" name="Google Shape;623;p20"/>
          <p:cNvCxnSpPr>
            <a:stCxn id="618" idx="0"/>
          </p:cNvCxnSpPr>
          <p:nvPr/>
        </p:nvCxnSpPr>
        <p:spPr>
          <a:xfrm flipH="1" rot="5400000">
            <a:off x="6935100" y="1798500"/>
            <a:ext cx="615000" cy="1394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624" name="Google Shape;624;p20"/>
          <p:cNvGrpSpPr/>
          <p:nvPr/>
        </p:nvGrpSpPr>
        <p:grpSpPr>
          <a:xfrm>
            <a:off x="4795400" y="3075725"/>
            <a:ext cx="1774800" cy="1010550"/>
            <a:chOff x="4795400" y="3075725"/>
            <a:chExt cx="1774800" cy="1010550"/>
          </a:xfrm>
        </p:grpSpPr>
        <p:sp>
          <p:nvSpPr>
            <p:cNvPr id="622" name="Google Shape;622;p20"/>
            <p:cNvSpPr/>
            <p:nvPr/>
          </p:nvSpPr>
          <p:spPr>
            <a:xfrm>
              <a:off x="5392249" y="3075725"/>
              <a:ext cx="604800" cy="60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5" name="Google Shape;625;p20"/>
            <p:cNvSpPr txBox="1"/>
            <p:nvPr/>
          </p:nvSpPr>
          <p:spPr>
            <a:xfrm>
              <a:off x="4795400" y="3750875"/>
              <a:ext cx="17748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driver_id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626" name="Google Shape;626;p20"/>
          <p:cNvCxnSpPr/>
          <p:nvPr/>
        </p:nvCxnSpPr>
        <p:spPr>
          <a:xfrm flipH="1" rot="5400000">
            <a:off x="3023750" y="2488550"/>
            <a:ext cx="1577100" cy="544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627" name="Google Shape;627;p20"/>
          <p:cNvGrpSpPr/>
          <p:nvPr/>
        </p:nvGrpSpPr>
        <p:grpSpPr>
          <a:xfrm>
            <a:off x="3381050" y="3455275"/>
            <a:ext cx="1493700" cy="1010550"/>
            <a:chOff x="2702500" y="3075725"/>
            <a:chExt cx="1493700" cy="1010550"/>
          </a:xfrm>
        </p:grpSpPr>
        <p:sp>
          <p:nvSpPr>
            <p:cNvPr id="628" name="Google Shape;628;p20"/>
            <p:cNvSpPr txBox="1"/>
            <p:nvPr/>
          </p:nvSpPr>
          <p:spPr>
            <a:xfrm>
              <a:off x="2702500" y="3750875"/>
              <a:ext cx="149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status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3146949" y="3075725"/>
              <a:ext cx="604800" cy="60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Ride Request</a:t>
            </a:r>
            <a:endParaRPr sz="3320"/>
          </a:p>
        </p:txBody>
      </p:sp>
      <p:grpSp>
        <p:nvGrpSpPr>
          <p:cNvPr id="635" name="Google Shape;635;p21"/>
          <p:cNvGrpSpPr/>
          <p:nvPr/>
        </p:nvGrpSpPr>
        <p:grpSpPr>
          <a:xfrm>
            <a:off x="2366584" y="1055293"/>
            <a:ext cx="4410911" cy="1748063"/>
            <a:chOff x="457200" y="2806675"/>
            <a:chExt cx="4858367" cy="1925391"/>
          </a:xfrm>
        </p:grpSpPr>
        <p:sp>
          <p:nvSpPr>
            <p:cNvPr id="636" name="Google Shape;636;p21"/>
            <p:cNvSpPr/>
            <p:nvPr/>
          </p:nvSpPr>
          <p:spPr>
            <a:xfrm>
              <a:off x="1000346" y="3919208"/>
              <a:ext cx="876538" cy="569379"/>
            </a:xfrm>
            <a:custGeom>
              <a:rect b="b" l="l" r="r" t="t"/>
              <a:pathLst>
                <a:path extrusionOk="0" h="30686" w="47240">
                  <a:moveTo>
                    <a:pt x="23822" y="0"/>
                  </a:moveTo>
                  <a:lnTo>
                    <a:pt x="21601" y="202"/>
                  </a:lnTo>
                  <a:lnTo>
                    <a:pt x="19381" y="606"/>
                  </a:lnTo>
                  <a:lnTo>
                    <a:pt x="17362" y="1010"/>
                  </a:lnTo>
                  <a:lnTo>
                    <a:pt x="15545" y="1615"/>
                  </a:lnTo>
                  <a:lnTo>
                    <a:pt x="13930" y="2221"/>
                  </a:lnTo>
                  <a:lnTo>
                    <a:pt x="12315" y="3029"/>
                  </a:lnTo>
                  <a:lnTo>
                    <a:pt x="10902" y="4038"/>
                  </a:lnTo>
                  <a:lnTo>
                    <a:pt x="9489" y="5047"/>
                  </a:lnTo>
                  <a:lnTo>
                    <a:pt x="8277" y="6057"/>
                  </a:lnTo>
                  <a:lnTo>
                    <a:pt x="7066" y="7066"/>
                  </a:lnTo>
                  <a:lnTo>
                    <a:pt x="5249" y="9489"/>
                  </a:lnTo>
                  <a:lnTo>
                    <a:pt x="3634" y="11911"/>
                  </a:lnTo>
                  <a:lnTo>
                    <a:pt x="2423" y="14536"/>
                  </a:lnTo>
                  <a:lnTo>
                    <a:pt x="1615" y="16958"/>
                  </a:lnTo>
                  <a:lnTo>
                    <a:pt x="1010" y="19381"/>
                  </a:lnTo>
                  <a:lnTo>
                    <a:pt x="404" y="21601"/>
                  </a:lnTo>
                  <a:lnTo>
                    <a:pt x="202" y="23620"/>
                  </a:lnTo>
                  <a:lnTo>
                    <a:pt x="0" y="26648"/>
                  </a:lnTo>
                  <a:lnTo>
                    <a:pt x="0" y="27860"/>
                  </a:lnTo>
                  <a:lnTo>
                    <a:pt x="46634" y="30686"/>
                  </a:lnTo>
                  <a:lnTo>
                    <a:pt x="47038" y="28061"/>
                  </a:lnTo>
                  <a:lnTo>
                    <a:pt x="47240" y="25639"/>
                  </a:lnTo>
                  <a:lnTo>
                    <a:pt x="47240" y="23418"/>
                  </a:lnTo>
                  <a:lnTo>
                    <a:pt x="47038" y="21198"/>
                  </a:lnTo>
                  <a:lnTo>
                    <a:pt x="46836" y="19179"/>
                  </a:lnTo>
                  <a:lnTo>
                    <a:pt x="46432" y="17160"/>
                  </a:lnTo>
                  <a:lnTo>
                    <a:pt x="45827" y="15545"/>
                  </a:lnTo>
                  <a:lnTo>
                    <a:pt x="45221" y="13728"/>
                  </a:lnTo>
                  <a:lnTo>
                    <a:pt x="44414" y="12315"/>
                  </a:lnTo>
                  <a:lnTo>
                    <a:pt x="43606" y="10902"/>
                  </a:lnTo>
                  <a:lnTo>
                    <a:pt x="42597" y="9489"/>
                  </a:lnTo>
                  <a:lnTo>
                    <a:pt x="41587" y="8277"/>
                  </a:lnTo>
                  <a:lnTo>
                    <a:pt x="39367" y="6259"/>
                  </a:lnTo>
                  <a:lnTo>
                    <a:pt x="37146" y="4644"/>
                  </a:lnTo>
                  <a:lnTo>
                    <a:pt x="34723" y="3230"/>
                  </a:lnTo>
                  <a:lnTo>
                    <a:pt x="32301" y="2221"/>
                  </a:lnTo>
                  <a:lnTo>
                    <a:pt x="30080" y="1413"/>
                  </a:lnTo>
                  <a:lnTo>
                    <a:pt x="28061" y="808"/>
                  </a:lnTo>
                  <a:lnTo>
                    <a:pt x="25033" y="202"/>
                  </a:lnTo>
                  <a:lnTo>
                    <a:pt x="2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4113172" y="3892990"/>
              <a:ext cx="895260" cy="591867"/>
            </a:xfrm>
            <a:custGeom>
              <a:rect b="b" l="l" r="r" t="t"/>
              <a:pathLst>
                <a:path extrusionOk="0" h="31898" w="48249">
                  <a:moveTo>
                    <a:pt x="24024" y="0"/>
                  </a:moveTo>
                  <a:lnTo>
                    <a:pt x="21399" y="404"/>
                  </a:lnTo>
                  <a:lnTo>
                    <a:pt x="18775" y="808"/>
                  </a:lnTo>
                  <a:lnTo>
                    <a:pt x="16554" y="1413"/>
                  </a:lnTo>
                  <a:lnTo>
                    <a:pt x="14535" y="2019"/>
                  </a:lnTo>
                  <a:lnTo>
                    <a:pt x="12517" y="2826"/>
                  </a:lnTo>
                  <a:lnTo>
                    <a:pt x="10700" y="3836"/>
                  </a:lnTo>
                  <a:lnTo>
                    <a:pt x="9287" y="4845"/>
                  </a:lnTo>
                  <a:lnTo>
                    <a:pt x="7671" y="5855"/>
                  </a:lnTo>
                  <a:lnTo>
                    <a:pt x="6460" y="7066"/>
                  </a:lnTo>
                  <a:lnTo>
                    <a:pt x="5451" y="8277"/>
                  </a:lnTo>
                  <a:lnTo>
                    <a:pt x="4441" y="9690"/>
                  </a:lnTo>
                  <a:lnTo>
                    <a:pt x="3432" y="11104"/>
                  </a:lnTo>
                  <a:lnTo>
                    <a:pt x="2019" y="13930"/>
                  </a:lnTo>
                  <a:lnTo>
                    <a:pt x="1010" y="16756"/>
                  </a:lnTo>
                  <a:lnTo>
                    <a:pt x="404" y="19582"/>
                  </a:lnTo>
                  <a:lnTo>
                    <a:pt x="0" y="22409"/>
                  </a:lnTo>
                  <a:lnTo>
                    <a:pt x="0" y="24831"/>
                  </a:lnTo>
                  <a:lnTo>
                    <a:pt x="0" y="27254"/>
                  </a:lnTo>
                  <a:lnTo>
                    <a:pt x="202" y="30484"/>
                  </a:lnTo>
                  <a:lnTo>
                    <a:pt x="404" y="31897"/>
                  </a:lnTo>
                  <a:lnTo>
                    <a:pt x="47643" y="31897"/>
                  </a:lnTo>
                  <a:lnTo>
                    <a:pt x="47845" y="29071"/>
                  </a:lnTo>
                  <a:lnTo>
                    <a:pt x="48047" y="26648"/>
                  </a:lnTo>
                  <a:lnTo>
                    <a:pt x="48249" y="24226"/>
                  </a:lnTo>
                  <a:lnTo>
                    <a:pt x="48047" y="22005"/>
                  </a:lnTo>
                  <a:lnTo>
                    <a:pt x="47643" y="19784"/>
                  </a:lnTo>
                  <a:lnTo>
                    <a:pt x="47240" y="17967"/>
                  </a:lnTo>
                  <a:lnTo>
                    <a:pt x="46634" y="16150"/>
                  </a:lnTo>
                  <a:lnTo>
                    <a:pt x="46028" y="14334"/>
                  </a:lnTo>
                  <a:lnTo>
                    <a:pt x="45221" y="12719"/>
                  </a:lnTo>
                  <a:lnTo>
                    <a:pt x="44413" y="11305"/>
                  </a:lnTo>
                  <a:lnTo>
                    <a:pt x="43404" y="9892"/>
                  </a:lnTo>
                  <a:lnTo>
                    <a:pt x="42395" y="8681"/>
                  </a:lnTo>
                  <a:lnTo>
                    <a:pt x="40174" y="6662"/>
                  </a:lnTo>
                  <a:lnTo>
                    <a:pt x="37751" y="4845"/>
                  </a:lnTo>
                  <a:lnTo>
                    <a:pt x="35127" y="3432"/>
                  </a:lnTo>
                  <a:lnTo>
                    <a:pt x="32704" y="2221"/>
                  </a:lnTo>
                  <a:lnTo>
                    <a:pt x="30484" y="1413"/>
                  </a:lnTo>
                  <a:lnTo>
                    <a:pt x="28465" y="808"/>
                  </a:lnTo>
                  <a:lnTo>
                    <a:pt x="25235" y="202"/>
                  </a:lnTo>
                  <a:lnTo>
                    <a:pt x="240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4158113" y="3956671"/>
              <a:ext cx="775413" cy="775395"/>
            </a:xfrm>
            <a:custGeom>
              <a:rect b="b" l="l" r="r" t="t"/>
              <a:pathLst>
                <a:path extrusionOk="0" h="41789" w="41790">
                  <a:moveTo>
                    <a:pt x="18775" y="0"/>
                  </a:moveTo>
                  <a:lnTo>
                    <a:pt x="16757" y="404"/>
                  </a:lnTo>
                  <a:lnTo>
                    <a:pt x="14738" y="1010"/>
                  </a:lnTo>
                  <a:lnTo>
                    <a:pt x="12921" y="1615"/>
                  </a:lnTo>
                  <a:lnTo>
                    <a:pt x="11104" y="2423"/>
                  </a:lnTo>
                  <a:lnTo>
                    <a:pt x="9287" y="3634"/>
                  </a:lnTo>
                  <a:lnTo>
                    <a:pt x="7672" y="4845"/>
                  </a:lnTo>
                  <a:lnTo>
                    <a:pt x="6259" y="6056"/>
                  </a:lnTo>
                  <a:lnTo>
                    <a:pt x="4846" y="7672"/>
                  </a:lnTo>
                  <a:lnTo>
                    <a:pt x="3634" y="9287"/>
                  </a:lnTo>
                  <a:lnTo>
                    <a:pt x="2625" y="10902"/>
                  </a:lnTo>
                  <a:lnTo>
                    <a:pt x="1818" y="12718"/>
                  </a:lnTo>
                  <a:lnTo>
                    <a:pt x="1010" y="14737"/>
                  </a:lnTo>
                  <a:lnTo>
                    <a:pt x="606" y="16756"/>
                  </a:lnTo>
                  <a:lnTo>
                    <a:pt x="203" y="18775"/>
                  </a:lnTo>
                  <a:lnTo>
                    <a:pt x="1" y="20794"/>
                  </a:lnTo>
                  <a:lnTo>
                    <a:pt x="203" y="23014"/>
                  </a:lnTo>
                  <a:lnTo>
                    <a:pt x="606" y="25033"/>
                  </a:lnTo>
                  <a:lnTo>
                    <a:pt x="1010" y="27052"/>
                  </a:lnTo>
                  <a:lnTo>
                    <a:pt x="1818" y="29071"/>
                  </a:lnTo>
                  <a:lnTo>
                    <a:pt x="2625" y="30888"/>
                  </a:lnTo>
                  <a:lnTo>
                    <a:pt x="3634" y="32503"/>
                  </a:lnTo>
                  <a:lnTo>
                    <a:pt x="4846" y="34118"/>
                  </a:lnTo>
                  <a:lnTo>
                    <a:pt x="6259" y="35733"/>
                  </a:lnTo>
                  <a:lnTo>
                    <a:pt x="7672" y="36944"/>
                  </a:lnTo>
                  <a:lnTo>
                    <a:pt x="9287" y="38155"/>
                  </a:lnTo>
                  <a:lnTo>
                    <a:pt x="11104" y="39165"/>
                  </a:lnTo>
                  <a:lnTo>
                    <a:pt x="12921" y="40174"/>
                  </a:lnTo>
                  <a:lnTo>
                    <a:pt x="14738" y="40780"/>
                  </a:lnTo>
                  <a:lnTo>
                    <a:pt x="16757" y="41385"/>
                  </a:lnTo>
                  <a:lnTo>
                    <a:pt x="18775" y="41587"/>
                  </a:lnTo>
                  <a:lnTo>
                    <a:pt x="20996" y="41789"/>
                  </a:lnTo>
                  <a:lnTo>
                    <a:pt x="23217" y="41587"/>
                  </a:lnTo>
                  <a:lnTo>
                    <a:pt x="25235" y="41385"/>
                  </a:lnTo>
                  <a:lnTo>
                    <a:pt x="27254" y="40780"/>
                  </a:lnTo>
                  <a:lnTo>
                    <a:pt x="29071" y="40174"/>
                  </a:lnTo>
                  <a:lnTo>
                    <a:pt x="30888" y="39165"/>
                  </a:lnTo>
                  <a:lnTo>
                    <a:pt x="32705" y="38155"/>
                  </a:lnTo>
                  <a:lnTo>
                    <a:pt x="34320" y="36944"/>
                  </a:lnTo>
                  <a:lnTo>
                    <a:pt x="35733" y="35733"/>
                  </a:lnTo>
                  <a:lnTo>
                    <a:pt x="37146" y="34118"/>
                  </a:lnTo>
                  <a:lnTo>
                    <a:pt x="38358" y="32503"/>
                  </a:lnTo>
                  <a:lnTo>
                    <a:pt x="39367" y="30888"/>
                  </a:lnTo>
                  <a:lnTo>
                    <a:pt x="40174" y="29071"/>
                  </a:lnTo>
                  <a:lnTo>
                    <a:pt x="40982" y="27052"/>
                  </a:lnTo>
                  <a:lnTo>
                    <a:pt x="41386" y="25033"/>
                  </a:lnTo>
                  <a:lnTo>
                    <a:pt x="41789" y="23014"/>
                  </a:lnTo>
                  <a:lnTo>
                    <a:pt x="41789" y="20794"/>
                  </a:lnTo>
                  <a:lnTo>
                    <a:pt x="41789" y="18775"/>
                  </a:lnTo>
                  <a:lnTo>
                    <a:pt x="41386" y="16756"/>
                  </a:lnTo>
                  <a:lnTo>
                    <a:pt x="40982" y="14737"/>
                  </a:lnTo>
                  <a:lnTo>
                    <a:pt x="40174" y="12718"/>
                  </a:lnTo>
                  <a:lnTo>
                    <a:pt x="39367" y="10902"/>
                  </a:lnTo>
                  <a:lnTo>
                    <a:pt x="38358" y="9287"/>
                  </a:lnTo>
                  <a:lnTo>
                    <a:pt x="37146" y="7672"/>
                  </a:lnTo>
                  <a:lnTo>
                    <a:pt x="35733" y="6056"/>
                  </a:lnTo>
                  <a:lnTo>
                    <a:pt x="34320" y="4845"/>
                  </a:lnTo>
                  <a:lnTo>
                    <a:pt x="32705" y="3634"/>
                  </a:lnTo>
                  <a:lnTo>
                    <a:pt x="30888" y="2423"/>
                  </a:lnTo>
                  <a:lnTo>
                    <a:pt x="29071" y="1615"/>
                  </a:lnTo>
                  <a:lnTo>
                    <a:pt x="27254" y="1010"/>
                  </a:lnTo>
                  <a:lnTo>
                    <a:pt x="25235" y="404"/>
                  </a:lnTo>
                  <a:lnTo>
                    <a:pt x="23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4315442" y="4110253"/>
              <a:ext cx="464506" cy="468235"/>
            </a:xfrm>
            <a:custGeom>
              <a:rect b="b" l="l" r="r" t="t"/>
              <a:pathLst>
                <a:path extrusionOk="0" h="25235" w="25034">
                  <a:moveTo>
                    <a:pt x="12517" y="0"/>
                  </a:moveTo>
                  <a:lnTo>
                    <a:pt x="11306" y="202"/>
                  </a:lnTo>
                  <a:lnTo>
                    <a:pt x="9893" y="404"/>
                  </a:lnTo>
                  <a:lnTo>
                    <a:pt x="8681" y="606"/>
                  </a:lnTo>
                  <a:lnTo>
                    <a:pt x="7672" y="1010"/>
                  </a:lnTo>
                  <a:lnTo>
                    <a:pt x="5451" y="2221"/>
                  </a:lnTo>
                  <a:lnTo>
                    <a:pt x="3634" y="3634"/>
                  </a:lnTo>
                  <a:lnTo>
                    <a:pt x="2019" y="5653"/>
                  </a:lnTo>
                  <a:lnTo>
                    <a:pt x="1010" y="7672"/>
                  </a:lnTo>
                  <a:lnTo>
                    <a:pt x="606" y="8883"/>
                  </a:lnTo>
                  <a:lnTo>
                    <a:pt x="202" y="10094"/>
                  </a:lnTo>
                  <a:lnTo>
                    <a:pt x="1" y="11305"/>
                  </a:lnTo>
                  <a:lnTo>
                    <a:pt x="1" y="12517"/>
                  </a:lnTo>
                  <a:lnTo>
                    <a:pt x="1" y="13930"/>
                  </a:lnTo>
                  <a:lnTo>
                    <a:pt x="202" y="15141"/>
                  </a:lnTo>
                  <a:lnTo>
                    <a:pt x="606" y="16352"/>
                  </a:lnTo>
                  <a:lnTo>
                    <a:pt x="1010" y="17564"/>
                  </a:lnTo>
                  <a:lnTo>
                    <a:pt x="2019" y="19582"/>
                  </a:lnTo>
                  <a:lnTo>
                    <a:pt x="3634" y="21399"/>
                  </a:lnTo>
                  <a:lnTo>
                    <a:pt x="5451" y="23014"/>
                  </a:lnTo>
                  <a:lnTo>
                    <a:pt x="7672" y="24226"/>
                  </a:lnTo>
                  <a:lnTo>
                    <a:pt x="8681" y="24629"/>
                  </a:lnTo>
                  <a:lnTo>
                    <a:pt x="9893" y="24831"/>
                  </a:lnTo>
                  <a:lnTo>
                    <a:pt x="11306" y="25033"/>
                  </a:lnTo>
                  <a:lnTo>
                    <a:pt x="12517" y="25235"/>
                  </a:lnTo>
                  <a:lnTo>
                    <a:pt x="13728" y="25033"/>
                  </a:lnTo>
                  <a:lnTo>
                    <a:pt x="14940" y="24831"/>
                  </a:lnTo>
                  <a:lnTo>
                    <a:pt x="16151" y="24629"/>
                  </a:lnTo>
                  <a:lnTo>
                    <a:pt x="17362" y="24226"/>
                  </a:lnTo>
                  <a:lnTo>
                    <a:pt x="19583" y="23014"/>
                  </a:lnTo>
                  <a:lnTo>
                    <a:pt x="21400" y="21399"/>
                  </a:lnTo>
                  <a:lnTo>
                    <a:pt x="22813" y="19582"/>
                  </a:lnTo>
                  <a:lnTo>
                    <a:pt x="24024" y="17564"/>
                  </a:lnTo>
                  <a:lnTo>
                    <a:pt x="24428" y="16352"/>
                  </a:lnTo>
                  <a:lnTo>
                    <a:pt x="24832" y="15141"/>
                  </a:lnTo>
                  <a:lnTo>
                    <a:pt x="25033" y="13930"/>
                  </a:lnTo>
                  <a:lnTo>
                    <a:pt x="25033" y="12517"/>
                  </a:lnTo>
                  <a:lnTo>
                    <a:pt x="25033" y="11305"/>
                  </a:lnTo>
                  <a:lnTo>
                    <a:pt x="24832" y="10094"/>
                  </a:lnTo>
                  <a:lnTo>
                    <a:pt x="24428" y="8883"/>
                  </a:lnTo>
                  <a:lnTo>
                    <a:pt x="24024" y="7672"/>
                  </a:lnTo>
                  <a:lnTo>
                    <a:pt x="22813" y="5653"/>
                  </a:lnTo>
                  <a:lnTo>
                    <a:pt x="21400" y="3634"/>
                  </a:lnTo>
                  <a:lnTo>
                    <a:pt x="19583" y="2221"/>
                  </a:lnTo>
                  <a:lnTo>
                    <a:pt x="17362" y="1010"/>
                  </a:lnTo>
                  <a:lnTo>
                    <a:pt x="16151" y="606"/>
                  </a:lnTo>
                  <a:lnTo>
                    <a:pt x="14940" y="404"/>
                  </a:lnTo>
                  <a:lnTo>
                    <a:pt x="13728" y="202"/>
                  </a:lnTo>
                  <a:lnTo>
                    <a:pt x="1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4517711" y="4312523"/>
              <a:ext cx="59951" cy="63699"/>
            </a:xfrm>
            <a:custGeom>
              <a:rect b="b" l="l" r="r" t="t"/>
              <a:pathLst>
                <a:path extrusionOk="0" h="3433" w="3231">
                  <a:moveTo>
                    <a:pt x="1616" y="1"/>
                  </a:moveTo>
                  <a:lnTo>
                    <a:pt x="1010" y="202"/>
                  </a:lnTo>
                  <a:lnTo>
                    <a:pt x="405" y="606"/>
                  </a:lnTo>
                  <a:lnTo>
                    <a:pt x="1" y="1010"/>
                  </a:lnTo>
                  <a:lnTo>
                    <a:pt x="1" y="1616"/>
                  </a:lnTo>
                  <a:lnTo>
                    <a:pt x="1" y="2423"/>
                  </a:lnTo>
                  <a:lnTo>
                    <a:pt x="405" y="2827"/>
                  </a:lnTo>
                  <a:lnTo>
                    <a:pt x="1010" y="3231"/>
                  </a:lnTo>
                  <a:lnTo>
                    <a:pt x="1616" y="3433"/>
                  </a:lnTo>
                  <a:lnTo>
                    <a:pt x="2222" y="3231"/>
                  </a:lnTo>
                  <a:lnTo>
                    <a:pt x="2827" y="2827"/>
                  </a:lnTo>
                  <a:lnTo>
                    <a:pt x="3231" y="2423"/>
                  </a:lnTo>
                  <a:lnTo>
                    <a:pt x="3231" y="1616"/>
                  </a:lnTo>
                  <a:lnTo>
                    <a:pt x="3231" y="1010"/>
                  </a:lnTo>
                  <a:lnTo>
                    <a:pt x="2827" y="606"/>
                  </a:lnTo>
                  <a:lnTo>
                    <a:pt x="2222" y="202"/>
                  </a:lnTo>
                  <a:lnTo>
                    <a:pt x="16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4424082" y="4409919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5047" y="0"/>
                  </a:moveTo>
                  <a:lnTo>
                    <a:pt x="0" y="4644"/>
                  </a:lnTo>
                  <a:lnTo>
                    <a:pt x="1009" y="5451"/>
                  </a:lnTo>
                  <a:lnTo>
                    <a:pt x="2019" y="6057"/>
                  </a:lnTo>
                  <a:lnTo>
                    <a:pt x="3230" y="6461"/>
                  </a:lnTo>
                  <a:lnTo>
                    <a:pt x="4239" y="6662"/>
                  </a:lnTo>
                  <a:lnTo>
                    <a:pt x="5854" y="6662"/>
                  </a:lnTo>
                  <a:lnTo>
                    <a:pt x="6460" y="6461"/>
                  </a:lnTo>
                  <a:lnTo>
                    <a:pt x="5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4349156" y="4316271"/>
              <a:ext cx="123632" cy="123632"/>
            </a:xfrm>
            <a:custGeom>
              <a:rect b="b" l="l" r="r" t="t"/>
              <a:pathLst>
                <a:path extrusionOk="0" h="6663" w="6663">
                  <a:moveTo>
                    <a:pt x="202" y="0"/>
                  </a:moveTo>
                  <a:lnTo>
                    <a:pt x="0" y="1414"/>
                  </a:lnTo>
                  <a:lnTo>
                    <a:pt x="0" y="2625"/>
                  </a:lnTo>
                  <a:lnTo>
                    <a:pt x="202" y="3634"/>
                  </a:lnTo>
                  <a:lnTo>
                    <a:pt x="606" y="4644"/>
                  </a:lnTo>
                  <a:lnTo>
                    <a:pt x="1414" y="6057"/>
                  </a:lnTo>
                  <a:lnTo>
                    <a:pt x="2019" y="6662"/>
                  </a:lnTo>
                  <a:lnTo>
                    <a:pt x="6662" y="181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4382871" y="4162690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4644" y="0"/>
                  </a:moveTo>
                  <a:lnTo>
                    <a:pt x="3432" y="606"/>
                  </a:lnTo>
                  <a:lnTo>
                    <a:pt x="2423" y="1212"/>
                  </a:lnTo>
                  <a:lnTo>
                    <a:pt x="1615" y="2019"/>
                  </a:lnTo>
                  <a:lnTo>
                    <a:pt x="1010" y="2827"/>
                  </a:lnTo>
                  <a:lnTo>
                    <a:pt x="202" y="4240"/>
                  </a:lnTo>
                  <a:lnTo>
                    <a:pt x="0" y="4846"/>
                  </a:lnTo>
                  <a:lnTo>
                    <a:pt x="6460" y="6662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4540200" y="4151445"/>
              <a:ext cx="123632" cy="123632"/>
            </a:xfrm>
            <a:custGeom>
              <a:rect b="b" l="l" r="r" t="t"/>
              <a:pathLst>
                <a:path extrusionOk="0" h="6663" w="6663">
                  <a:moveTo>
                    <a:pt x="2423" y="1"/>
                  </a:moveTo>
                  <a:lnTo>
                    <a:pt x="606" y="203"/>
                  </a:lnTo>
                  <a:lnTo>
                    <a:pt x="0" y="203"/>
                  </a:lnTo>
                  <a:lnTo>
                    <a:pt x="1817" y="6663"/>
                  </a:lnTo>
                  <a:lnTo>
                    <a:pt x="6662" y="1818"/>
                  </a:lnTo>
                  <a:lnTo>
                    <a:pt x="5451" y="1010"/>
                  </a:lnTo>
                  <a:lnTo>
                    <a:pt x="4442" y="405"/>
                  </a:lnTo>
                  <a:lnTo>
                    <a:pt x="3432" y="203"/>
                  </a:lnTo>
                  <a:lnTo>
                    <a:pt x="24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4618855" y="4241345"/>
              <a:ext cx="127380" cy="119902"/>
            </a:xfrm>
            <a:custGeom>
              <a:rect b="b" l="l" r="r" t="t"/>
              <a:pathLst>
                <a:path extrusionOk="0" h="6462" w="6865">
                  <a:moveTo>
                    <a:pt x="4644" y="1"/>
                  </a:moveTo>
                  <a:lnTo>
                    <a:pt x="1" y="4846"/>
                  </a:lnTo>
                  <a:lnTo>
                    <a:pt x="6663" y="6461"/>
                  </a:lnTo>
                  <a:lnTo>
                    <a:pt x="6865" y="5048"/>
                  </a:lnTo>
                  <a:lnTo>
                    <a:pt x="6865" y="3837"/>
                  </a:lnTo>
                  <a:lnTo>
                    <a:pt x="6461" y="2827"/>
                  </a:lnTo>
                  <a:lnTo>
                    <a:pt x="6057" y="1818"/>
                  </a:lnTo>
                  <a:lnTo>
                    <a:pt x="5048" y="405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4596385" y="4398675"/>
              <a:ext cx="119884" cy="119884"/>
            </a:xfrm>
            <a:custGeom>
              <a:rect b="b" l="l" r="r" t="t"/>
              <a:pathLst>
                <a:path extrusionOk="0" h="6461" w="6461">
                  <a:moveTo>
                    <a:pt x="0" y="1"/>
                  </a:moveTo>
                  <a:lnTo>
                    <a:pt x="2019" y="6461"/>
                  </a:lnTo>
                  <a:lnTo>
                    <a:pt x="3230" y="6057"/>
                  </a:lnTo>
                  <a:lnTo>
                    <a:pt x="4240" y="5250"/>
                  </a:lnTo>
                  <a:lnTo>
                    <a:pt x="5047" y="4442"/>
                  </a:lnTo>
                  <a:lnTo>
                    <a:pt x="5653" y="3635"/>
                  </a:lnTo>
                  <a:lnTo>
                    <a:pt x="6259" y="2020"/>
                  </a:lnTo>
                  <a:lnTo>
                    <a:pt x="6460" y="1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1056531" y="3956671"/>
              <a:ext cx="775413" cy="775395"/>
            </a:xfrm>
            <a:custGeom>
              <a:rect b="b" l="l" r="r" t="t"/>
              <a:pathLst>
                <a:path extrusionOk="0" h="41789" w="41790">
                  <a:moveTo>
                    <a:pt x="18775" y="0"/>
                  </a:moveTo>
                  <a:lnTo>
                    <a:pt x="16756" y="404"/>
                  </a:lnTo>
                  <a:lnTo>
                    <a:pt x="14738" y="1010"/>
                  </a:lnTo>
                  <a:lnTo>
                    <a:pt x="12719" y="1615"/>
                  </a:lnTo>
                  <a:lnTo>
                    <a:pt x="10902" y="2423"/>
                  </a:lnTo>
                  <a:lnTo>
                    <a:pt x="9287" y="3634"/>
                  </a:lnTo>
                  <a:lnTo>
                    <a:pt x="7672" y="4845"/>
                  </a:lnTo>
                  <a:lnTo>
                    <a:pt x="6259" y="6056"/>
                  </a:lnTo>
                  <a:lnTo>
                    <a:pt x="4846" y="7672"/>
                  </a:lnTo>
                  <a:lnTo>
                    <a:pt x="3634" y="9287"/>
                  </a:lnTo>
                  <a:lnTo>
                    <a:pt x="2625" y="10902"/>
                  </a:lnTo>
                  <a:lnTo>
                    <a:pt x="1616" y="12718"/>
                  </a:lnTo>
                  <a:lnTo>
                    <a:pt x="1010" y="14737"/>
                  </a:lnTo>
                  <a:lnTo>
                    <a:pt x="404" y="16756"/>
                  </a:lnTo>
                  <a:lnTo>
                    <a:pt x="202" y="18775"/>
                  </a:lnTo>
                  <a:lnTo>
                    <a:pt x="1" y="20794"/>
                  </a:lnTo>
                  <a:lnTo>
                    <a:pt x="202" y="23014"/>
                  </a:lnTo>
                  <a:lnTo>
                    <a:pt x="404" y="25033"/>
                  </a:lnTo>
                  <a:lnTo>
                    <a:pt x="1010" y="27052"/>
                  </a:lnTo>
                  <a:lnTo>
                    <a:pt x="1616" y="29071"/>
                  </a:lnTo>
                  <a:lnTo>
                    <a:pt x="2625" y="30888"/>
                  </a:lnTo>
                  <a:lnTo>
                    <a:pt x="3634" y="32503"/>
                  </a:lnTo>
                  <a:lnTo>
                    <a:pt x="4846" y="34118"/>
                  </a:lnTo>
                  <a:lnTo>
                    <a:pt x="6259" y="35733"/>
                  </a:lnTo>
                  <a:lnTo>
                    <a:pt x="7672" y="36944"/>
                  </a:lnTo>
                  <a:lnTo>
                    <a:pt x="9287" y="38155"/>
                  </a:lnTo>
                  <a:lnTo>
                    <a:pt x="10902" y="39165"/>
                  </a:lnTo>
                  <a:lnTo>
                    <a:pt x="12719" y="40174"/>
                  </a:lnTo>
                  <a:lnTo>
                    <a:pt x="14738" y="40780"/>
                  </a:lnTo>
                  <a:lnTo>
                    <a:pt x="16756" y="41385"/>
                  </a:lnTo>
                  <a:lnTo>
                    <a:pt x="18775" y="41587"/>
                  </a:lnTo>
                  <a:lnTo>
                    <a:pt x="20996" y="41789"/>
                  </a:lnTo>
                  <a:lnTo>
                    <a:pt x="23015" y="41587"/>
                  </a:lnTo>
                  <a:lnTo>
                    <a:pt x="25235" y="41385"/>
                  </a:lnTo>
                  <a:lnTo>
                    <a:pt x="27254" y="40780"/>
                  </a:lnTo>
                  <a:lnTo>
                    <a:pt x="29071" y="40174"/>
                  </a:lnTo>
                  <a:lnTo>
                    <a:pt x="30888" y="39165"/>
                  </a:lnTo>
                  <a:lnTo>
                    <a:pt x="32705" y="38155"/>
                  </a:lnTo>
                  <a:lnTo>
                    <a:pt x="34320" y="36944"/>
                  </a:lnTo>
                  <a:lnTo>
                    <a:pt x="35733" y="35733"/>
                  </a:lnTo>
                  <a:lnTo>
                    <a:pt x="37146" y="34118"/>
                  </a:lnTo>
                  <a:lnTo>
                    <a:pt x="38357" y="32503"/>
                  </a:lnTo>
                  <a:lnTo>
                    <a:pt x="39367" y="30888"/>
                  </a:lnTo>
                  <a:lnTo>
                    <a:pt x="40174" y="29071"/>
                  </a:lnTo>
                  <a:lnTo>
                    <a:pt x="40982" y="27052"/>
                  </a:lnTo>
                  <a:lnTo>
                    <a:pt x="41386" y="25033"/>
                  </a:lnTo>
                  <a:lnTo>
                    <a:pt x="41789" y="23014"/>
                  </a:lnTo>
                  <a:lnTo>
                    <a:pt x="41789" y="20794"/>
                  </a:lnTo>
                  <a:lnTo>
                    <a:pt x="41789" y="18775"/>
                  </a:lnTo>
                  <a:lnTo>
                    <a:pt x="41386" y="16756"/>
                  </a:lnTo>
                  <a:lnTo>
                    <a:pt x="40982" y="14737"/>
                  </a:lnTo>
                  <a:lnTo>
                    <a:pt x="40174" y="12718"/>
                  </a:lnTo>
                  <a:lnTo>
                    <a:pt x="39367" y="10902"/>
                  </a:lnTo>
                  <a:lnTo>
                    <a:pt x="38357" y="9287"/>
                  </a:lnTo>
                  <a:lnTo>
                    <a:pt x="37146" y="7672"/>
                  </a:lnTo>
                  <a:lnTo>
                    <a:pt x="35733" y="6056"/>
                  </a:lnTo>
                  <a:lnTo>
                    <a:pt x="34320" y="4845"/>
                  </a:lnTo>
                  <a:lnTo>
                    <a:pt x="32705" y="3634"/>
                  </a:lnTo>
                  <a:lnTo>
                    <a:pt x="30888" y="2423"/>
                  </a:lnTo>
                  <a:lnTo>
                    <a:pt x="29071" y="1615"/>
                  </a:lnTo>
                  <a:lnTo>
                    <a:pt x="27254" y="1010"/>
                  </a:lnTo>
                  <a:lnTo>
                    <a:pt x="25235" y="404"/>
                  </a:lnTo>
                  <a:lnTo>
                    <a:pt x="230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1213859" y="4110253"/>
              <a:ext cx="464506" cy="468235"/>
            </a:xfrm>
            <a:custGeom>
              <a:rect b="b" l="l" r="r" t="t"/>
              <a:pathLst>
                <a:path extrusionOk="0" h="25235" w="25034">
                  <a:moveTo>
                    <a:pt x="12517" y="0"/>
                  </a:moveTo>
                  <a:lnTo>
                    <a:pt x="11104" y="202"/>
                  </a:lnTo>
                  <a:lnTo>
                    <a:pt x="9892" y="404"/>
                  </a:lnTo>
                  <a:lnTo>
                    <a:pt x="8681" y="606"/>
                  </a:lnTo>
                  <a:lnTo>
                    <a:pt x="7672" y="1010"/>
                  </a:lnTo>
                  <a:lnTo>
                    <a:pt x="5451" y="2221"/>
                  </a:lnTo>
                  <a:lnTo>
                    <a:pt x="3634" y="3634"/>
                  </a:lnTo>
                  <a:lnTo>
                    <a:pt x="2019" y="5653"/>
                  </a:lnTo>
                  <a:lnTo>
                    <a:pt x="1010" y="7672"/>
                  </a:lnTo>
                  <a:lnTo>
                    <a:pt x="404" y="8883"/>
                  </a:lnTo>
                  <a:lnTo>
                    <a:pt x="202" y="10094"/>
                  </a:lnTo>
                  <a:lnTo>
                    <a:pt x="0" y="11305"/>
                  </a:lnTo>
                  <a:lnTo>
                    <a:pt x="0" y="12517"/>
                  </a:lnTo>
                  <a:lnTo>
                    <a:pt x="0" y="13930"/>
                  </a:lnTo>
                  <a:lnTo>
                    <a:pt x="202" y="15141"/>
                  </a:lnTo>
                  <a:lnTo>
                    <a:pt x="404" y="16352"/>
                  </a:lnTo>
                  <a:lnTo>
                    <a:pt x="1010" y="17564"/>
                  </a:lnTo>
                  <a:lnTo>
                    <a:pt x="2019" y="19582"/>
                  </a:lnTo>
                  <a:lnTo>
                    <a:pt x="3634" y="21399"/>
                  </a:lnTo>
                  <a:lnTo>
                    <a:pt x="5451" y="23014"/>
                  </a:lnTo>
                  <a:lnTo>
                    <a:pt x="7672" y="24226"/>
                  </a:lnTo>
                  <a:lnTo>
                    <a:pt x="8681" y="24629"/>
                  </a:lnTo>
                  <a:lnTo>
                    <a:pt x="9892" y="24831"/>
                  </a:lnTo>
                  <a:lnTo>
                    <a:pt x="11104" y="25033"/>
                  </a:lnTo>
                  <a:lnTo>
                    <a:pt x="12517" y="25235"/>
                  </a:lnTo>
                  <a:lnTo>
                    <a:pt x="13728" y="25033"/>
                  </a:lnTo>
                  <a:lnTo>
                    <a:pt x="14939" y="24831"/>
                  </a:lnTo>
                  <a:lnTo>
                    <a:pt x="16151" y="24629"/>
                  </a:lnTo>
                  <a:lnTo>
                    <a:pt x="17362" y="24226"/>
                  </a:lnTo>
                  <a:lnTo>
                    <a:pt x="19381" y="23014"/>
                  </a:lnTo>
                  <a:lnTo>
                    <a:pt x="21399" y="21399"/>
                  </a:lnTo>
                  <a:lnTo>
                    <a:pt x="22813" y="19582"/>
                  </a:lnTo>
                  <a:lnTo>
                    <a:pt x="24024" y="17564"/>
                  </a:lnTo>
                  <a:lnTo>
                    <a:pt x="24428" y="16352"/>
                  </a:lnTo>
                  <a:lnTo>
                    <a:pt x="24831" y="15141"/>
                  </a:lnTo>
                  <a:lnTo>
                    <a:pt x="25033" y="13930"/>
                  </a:lnTo>
                  <a:lnTo>
                    <a:pt x="25033" y="12517"/>
                  </a:lnTo>
                  <a:lnTo>
                    <a:pt x="25033" y="11305"/>
                  </a:lnTo>
                  <a:lnTo>
                    <a:pt x="24831" y="10094"/>
                  </a:lnTo>
                  <a:lnTo>
                    <a:pt x="24428" y="8883"/>
                  </a:lnTo>
                  <a:lnTo>
                    <a:pt x="24024" y="7672"/>
                  </a:lnTo>
                  <a:lnTo>
                    <a:pt x="22813" y="5653"/>
                  </a:lnTo>
                  <a:lnTo>
                    <a:pt x="21399" y="3634"/>
                  </a:lnTo>
                  <a:lnTo>
                    <a:pt x="19381" y="2221"/>
                  </a:lnTo>
                  <a:lnTo>
                    <a:pt x="17362" y="1010"/>
                  </a:lnTo>
                  <a:lnTo>
                    <a:pt x="16151" y="606"/>
                  </a:lnTo>
                  <a:lnTo>
                    <a:pt x="14939" y="404"/>
                  </a:lnTo>
                  <a:lnTo>
                    <a:pt x="13728" y="202"/>
                  </a:lnTo>
                  <a:lnTo>
                    <a:pt x="1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1412381" y="4312523"/>
              <a:ext cx="63699" cy="63699"/>
            </a:xfrm>
            <a:custGeom>
              <a:rect b="b" l="l" r="r" t="t"/>
              <a:pathLst>
                <a:path extrusionOk="0" h="3433" w="3433">
                  <a:moveTo>
                    <a:pt x="1818" y="1"/>
                  </a:moveTo>
                  <a:lnTo>
                    <a:pt x="1212" y="202"/>
                  </a:lnTo>
                  <a:lnTo>
                    <a:pt x="607" y="606"/>
                  </a:lnTo>
                  <a:lnTo>
                    <a:pt x="203" y="1010"/>
                  </a:lnTo>
                  <a:lnTo>
                    <a:pt x="1" y="1616"/>
                  </a:lnTo>
                  <a:lnTo>
                    <a:pt x="203" y="2423"/>
                  </a:lnTo>
                  <a:lnTo>
                    <a:pt x="607" y="2827"/>
                  </a:lnTo>
                  <a:lnTo>
                    <a:pt x="1212" y="3231"/>
                  </a:lnTo>
                  <a:lnTo>
                    <a:pt x="1818" y="3433"/>
                  </a:lnTo>
                  <a:lnTo>
                    <a:pt x="2423" y="3231"/>
                  </a:lnTo>
                  <a:lnTo>
                    <a:pt x="3029" y="2827"/>
                  </a:lnTo>
                  <a:lnTo>
                    <a:pt x="3231" y="2423"/>
                  </a:lnTo>
                  <a:lnTo>
                    <a:pt x="3433" y="1616"/>
                  </a:lnTo>
                  <a:lnTo>
                    <a:pt x="3231" y="1010"/>
                  </a:lnTo>
                  <a:lnTo>
                    <a:pt x="3029" y="606"/>
                  </a:lnTo>
                  <a:lnTo>
                    <a:pt x="2423" y="202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1322481" y="4409919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4846" y="0"/>
                  </a:moveTo>
                  <a:lnTo>
                    <a:pt x="1" y="4644"/>
                  </a:lnTo>
                  <a:lnTo>
                    <a:pt x="1010" y="5451"/>
                  </a:lnTo>
                  <a:lnTo>
                    <a:pt x="2020" y="6057"/>
                  </a:lnTo>
                  <a:lnTo>
                    <a:pt x="3029" y="6461"/>
                  </a:lnTo>
                  <a:lnTo>
                    <a:pt x="4038" y="6662"/>
                  </a:lnTo>
                  <a:lnTo>
                    <a:pt x="5855" y="6662"/>
                  </a:lnTo>
                  <a:lnTo>
                    <a:pt x="6461" y="6461"/>
                  </a:lnTo>
                  <a:lnTo>
                    <a:pt x="4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1247574" y="4316271"/>
              <a:ext cx="123632" cy="123632"/>
            </a:xfrm>
            <a:custGeom>
              <a:rect b="b" l="l" r="r" t="t"/>
              <a:pathLst>
                <a:path extrusionOk="0" h="6663" w="6663">
                  <a:moveTo>
                    <a:pt x="202" y="0"/>
                  </a:moveTo>
                  <a:lnTo>
                    <a:pt x="0" y="1414"/>
                  </a:lnTo>
                  <a:lnTo>
                    <a:pt x="0" y="2625"/>
                  </a:lnTo>
                  <a:lnTo>
                    <a:pt x="202" y="3634"/>
                  </a:lnTo>
                  <a:lnTo>
                    <a:pt x="606" y="4644"/>
                  </a:lnTo>
                  <a:lnTo>
                    <a:pt x="1413" y="6057"/>
                  </a:lnTo>
                  <a:lnTo>
                    <a:pt x="1817" y="6662"/>
                  </a:lnTo>
                  <a:lnTo>
                    <a:pt x="6662" y="181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1281289" y="4162690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4643" y="0"/>
                  </a:moveTo>
                  <a:lnTo>
                    <a:pt x="3432" y="606"/>
                  </a:lnTo>
                  <a:lnTo>
                    <a:pt x="2423" y="1212"/>
                  </a:lnTo>
                  <a:lnTo>
                    <a:pt x="1615" y="2019"/>
                  </a:lnTo>
                  <a:lnTo>
                    <a:pt x="1010" y="2827"/>
                  </a:lnTo>
                  <a:lnTo>
                    <a:pt x="202" y="4240"/>
                  </a:lnTo>
                  <a:lnTo>
                    <a:pt x="0" y="4846"/>
                  </a:lnTo>
                  <a:lnTo>
                    <a:pt x="6460" y="6662"/>
                  </a:lnTo>
                  <a:lnTo>
                    <a:pt x="4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1438618" y="4151445"/>
              <a:ext cx="119884" cy="123632"/>
            </a:xfrm>
            <a:custGeom>
              <a:rect b="b" l="l" r="r" t="t"/>
              <a:pathLst>
                <a:path extrusionOk="0" h="6663" w="6461">
                  <a:moveTo>
                    <a:pt x="2221" y="1"/>
                  </a:moveTo>
                  <a:lnTo>
                    <a:pt x="606" y="203"/>
                  </a:lnTo>
                  <a:lnTo>
                    <a:pt x="0" y="203"/>
                  </a:lnTo>
                  <a:lnTo>
                    <a:pt x="1817" y="6663"/>
                  </a:lnTo>
                  <a:lnTo>
                    <a:pt x="6460" y="1818"/>
                  </a:lnTo>
                  <a:lnTo>
                    <a:pt x="5451" y="1010"/>
                  </a:lnTo>
                  <a:lnTo>
                    <a:pt x="4441" y="405"/>
                  </a:lnTo>
                  <a:lnTo>
                    <a:pt x="3432" y="203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1517273" y="4241345"/>
              <a:ext cx="127380" cy="119902"/>
            </a:xfrm>
            <a:custGeom>
              <a:rect b="b" l="l" r="r" t="t"/>
              <a:pathLst>
                <a:path extrusionOk="0" h="6462" w="6865">
                  <a:moveTo>
                    <a:pt x="4644" y="1"/>
                  </a:moveTo>
                  <a:lnTo>
                    <a:pt x="1" y="4846"/>
                  </a:lnTo>
                  <a:lnTo>
                    <a:pt x="6663" y="6461"/>
                  </a:lnTo>
                  <a:lnTo>
                    <a:pt x="6864" y="5048"/>
                  </a:lnTo>
                  <a:lnTo>
                    <a:pt x="6663" y="3837"/>
                  </a:lnTo>
                  <a:lnTo>
                    <a:pt x="6461" y="2827"/>
                  </a:lnTo>
                  <a:lnTo>
                    <a:pt x="6057" y="1818"/>
                  </a:lnTo>
                  <a:lnTo>
                    <a:pt x="5047" y="405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1491055" y="4398675"/>
              <a:ext cx="123632" cy="119884"/>
            </a:xfrm>
            <a:custGeom>
              <a:rect b="b" l="l" r="r" t="t"/>
              <a:pathLst>
                <a:path extrusionOk="0" h="6461" w="6663">
                  <a:moveTo>
                    <a:pt x="0" y="1"/>
                  </a:moveTo>
                  <a:lnTo>
                    <a:pt x="2221" y="6461"/>
                  </a:lnTo>
                  <a:lnTo>
                    <a:pt x="3432" y="6057"/>
                  </a:lnTo>
                  <a:lnTo>
                    <a:pt x="4442" y="5250"/>
                  </a:lnTo>
                  <a:lnTo>
                    <a:pt x="5249" y="4442"/>
                  </a:lnTo>
                  <a:lnTo>
                    <a:pt x="5855" y="3635"/>
                  </a:lnTo>
                  <a:lnTo>
                    <a:pt x="6460" y="2020"/>
                  </a:lnTo>
                  <a:lnTo>
                    <a:pt x="6662" y="1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457200" y="2937786"/>
              <a:ext cx="4858367" cy="1547060"/>
            </a:xfrm>
            <a:custGeom>
              <a:rect b="b" l="l" r="r" t="t"/>
              <a:pathLst>
                <a:path extrusionOk="0" h="83377" w="261836">
                  <a:moveTo>
                    <a:pt x="111841" y="0"/>
                  </a:moveTo>
                  <a:lnTo>
                    <a:pt x="107399" y="202"/>
                  </a:lnTo>
                  <a:lnTo>
                    <a:pt x="103765" y="404"/>
                  </a:lnTo>
                  <a:lnTo>
                    <a:pt x="101141" y="606"/>
                  </a:lnTo>
                  <a:lnTo>
                    <a:pt x="98920" y="1010"/>
                  </a:lnTo>
                  <a:lnTo>
                    <a:pt x="94681" y="1413"/>
                  </a:lnTo>
                  <a:lnTo>
                    <a:pt x="90643" y="2019"/>
                  </a:lnTo>
                  <a:lnTo>
                    <a:pt x="86606" y="2625"/>
                  </a:lnTo>
                  <a:lnTo>
                    <a:pt x="82972" y="3432"/>
                  </a:lnTo>
                  <a:lnTo>
                    <a:pt x="75906" y="5047"/>
                  </a:lnTo>
                  <a:lnTo>
                    <a:pt x="69446" y="7066"/>
                  </a:lnTo>
                  <a:lnTo>
                    <a:pt x="63592" y="9287"/>
                  </a:lnTo>
                  <a:lnTo>
                    <a:pt x="58141" y="11709"/>
                  </a:lnTo>
                  <a:lnTo>
                    <a:pt x="53296" y="14132"/>
                  </a:lnTo>
                  <a:lnTo>
                    <a:pt x="49056" y="16756"/>
                  </a:lnTo>
                  <a:lnTo>
                    <a:pt x="45423" y="19179"/>
                  </a:lnTo>
                  <a:lnTo>
                    <a:pt x="42193" y="21601"/>
                  </a:lnTo>
                  <a:lnTo>
                    <a:pt x="39568" y="23620"/>
                  </a:lnTo>
                  <a:lnTo>
                    <a:pt x="37347" y="25639"/>
                  </a:lnTo>
                  <a:lnTo>
                    <a:pt x="34521" y="28465"/>
                  </a:lnTo>
                  <a:lnTo>
                    <a:pt x="33714" y="29474"/>
                  </a:lnTo>
                  <a:lnTo>
                    <a:pt x="7066" y="29071"/>
                  </a:lnTo>
                  <a:lnTo>
                    <a:pt x="5653" y="29273"/>
                  </a:lnTo>
                  <a:lnTo>
                    <a:pt x="4441" y="29474"/>
                  </a:lnTo>
                  <a:lnTo>
                    <a:pt x="3230" y="30282"/>
                  </a:lnTo>
                  <a:lnTo>
                    <a:pt x="2221" y="31089"/>
                  </a:lnTo>
                  <a:lnTo>
                    <a:pt x="1211" y="32099"/>
                  </a:lnTo>
                  <a:lnTo>
                    <a:pt x="606" y="33310"/>
                  </a:lnTo>
                  <a:lnTo>
                    <a:pt x="202" y="34521"/>
                  </a:lnTo>
                  <a:lnTo>
                    <a:pt x="0" y="35935"/>
                  </a:lnTo>
                  <a:lnTo>
                    <a:pt x="0" y="72878"/>
                  </a:lnTo>
                  <a:lnTo>
                    <a:pt x="202" y="74291"/>
                  </a:lnTo>
                  <a:lnTo>
                    <a:pt x="606" y="75503"/>
                  </a:lnTo>
                  <a:lnTo>
                    <a:pt x="1211" y="76714"/>
                  </a:lnTo>
                  <a:lnTo>
                    <a:pt x="2019" y="77723"/>
                  </a:lnTo>
                  <a:lnTo>
                    <a:pt x="3028" y="78531"/>
                  </a:lnTo>
                  <a:lnTo>
                    <a:pt x="4038" y="79338"/>
                  </a:lnTo>
                  <a:lnTo>
                    <a:pt x="5249" y="79742"/>
                  </a:lnTo>
                  <a:lnTo>
                    <a:pt x="6662" y="79944"/>
                  </a:lnTo>
                  <a:lnTo>
                    <a:pt x="29272" y="80953"/>
                  </a:lnTo>
                  <a:lnTo>
                    <a:pt x="29272" y="78329"/>
                  </a:lnTo>
                  <a:lnTo>
                    <a:pt x="29474" y="75907"/>
                  </a:lnTo>
                  <a:lnTo>
                    <a:pt x="29878" y="73686"/>
                  </a:lnTo>
                  <a:lnTo>
                    <a:pt x="30282" y="71667"/>
                  </a:lnTo>
                  <a:lnTo>
                    <a:pt x="30685" y="69648"/>
                  </a:lnTo>
                  <a:lnTo>
                    <a:pt x="31493" y="68033"/>
                  </a:lnTo>
                  <a:lnTo>
                    <a:pt x="32099" y="66216"/>
                  </a:lnTo>
                  <a:lnTo>
                    <a:pt x="32906" y="64803"/>
                  </a:lnTo>
                  <a:lnTo>
                    <a:pt x="34723" y="61977"/>
                  </a:lnTo>
                  <a:lnTo>
                    <a:pt x="36742" y="59756"/>
                  </a:lnTo>
                  <a:lnTo>
                    <a:pt x="38962" y="57939"/>
                  </a:lnTo>
                  <a:lnTo>
                    <a:pt x="41183" y="56526"/>
                  </a:lnTo>
                  <a:lnTo>
                    <a:pt x="43404" y="55315"/>
                  </a:lnTo>
                  <a:lnTo>
                    <a:pt x="45624" y="54507"/>
                  </a:lnTo>
                  <a:lnTo>
                    <a:pt x="47643" y="53902"/>
                  </a:lnTo>
                  <a:lnTo>
                    <a:pt x="49460" y="53498"/>
                  </a:lnTo>
                  <a:lnTo>
                    <a:pt x="52286" y="53094"/>
                  </a:lnTo>
                  <a:lnTo>
                    <a:pt x="53296" y="52892"/>
                  </a:lnTo>
                  <a:lnTo>
                    <a:pt x="55718" y="53296"/>
                  </a:lnTo>
                  <a:lnTo>
                    <a:pt x="57939" y="53700"/>
                  </a:lnTo>
                  <a:lnTo>
                    <a:pt x="59958" y="54305"/>
                  </a:lnTo>
                  <a:lnTo>
                    <a:pt x="61775" y="55113"/>
                  </a:lnTo>
                  <a:lnTo>
                    <a:pt x="63592" y="55921"/>
                  </a:lnTo>
                  <a:lnTo>
                    <a:pt x="65207" y="56728"/>
                  </a:lnTo>
                  <a:lnTo>
                    <a:pt x="66620" y="57737"/>
                  </a:lnTo>
                  <a:lnTo>
                    <a:pt x="68033" y="58747"/>
                  </a:lnTo>
                  <a:lnTo>
                    <a:pt x="69244" y="59958"/>
                  </a:lnTo>
                  <a:lnTo>
                    <a:pt x="70254" y="61169"/>
                  </a:lnTo>
                  <a:lnTo>
                    <a:pt x="72071" y="63794"/>
                  </a:lnTo>
                  <a:lnTo>
                    <a:pt x="73484" y="66418"/>
                  </a:lnTo>
                  <a:lnTo>
                    <a:pt x="74695" y="69043"/>
                  </a:lnTo>
                  <a:lnTo>
                    <a:pt x="75301" y="71869"/>
                  </a:lnTo>
                  <a:lnTo>
                    <a:pt x="75906" y="74493"/>
                  </a:lnTo>
                  <a:lnTo>
                    <a:pt x="76108" y="76916"/>
                  </a:lnTo>
                  <a:lnTo>
                    <a:pt x="76310" y="78935"/>
                  </a:lnTo>
                  <a:lnTo>
                    <a:pt x="76108" y="82165"/>
                  </a:lnTo>
                  <a:lnTo>
                    <a:pt x="76108" y="83376"/>
                  </a:lnTo>
                  <a:lnTo>
                    <a:pt x="197639" y="83376"/>
                  </a:lnTo>
                  <a:lnTo>
                    <a:pt x="197235" y="80953"/>
                  </a:lnTo>
                  <a:lnTo>
                    <a:pt x="197033" y="78733"/>
                  </a:lnTo>
                  <a:lnTo>
                    <a:pt x="197033" y="76714"/>
                  </a:lnTo>
                  <a:lnTo>
                    <a:pt x="197235" y="74695"/>
                  </a:lnTo>
                  <a:lnTo>
                    <a:pt x="197437" y="72676"/>
                  </a:lnTo>
                  <a:lnTo>
                    <a:pt x="197639" y="71061"/>
                  </a:lnTo>
                  <a:lnTo>
                    <a:pt x="198043" y="69245"/>
                  </a:lnTo>
                  <a:lnTo>
                    <a:pt x="198648" y="67831"/>
                  </a:lnTo>
                  <a:lnTo>
                    <a:pt x="199859" y="65005"/>
                  </a:lnTo>
                  <a:lnTo>
                    <a:pt x="201474" y="62583"/>
                  </a:lnTo>
                  <a:lnTo>
                    <a:pt x="203291" y="60564"/>
                  </a:lnTo>
                  <a:lnTo>
                    <a:pt x="205108" y="58747"/>
                  </a:lnTo>
                  <a:lnTo>
                    <a:pt x="207127" y="57334"/>
                  </a:lnTo>
                  <a:lnTo>
                    <a:pt x="208944" y="56122"/>
                  </a:lnTo>
                  <a:lnTo>
                    <a:pt x="210761" y="55315"/>
                  </a:lnTo>
                  <a:lnTo>
                    <a:pt x="212578" y="54709"/>
                  </a:lnTo>
                  <a:lnTo>
                    <a:pt x="215000" y="53902"/>
                  </a:lnTo>
                  <a:lnTo>
                    <a:pt x="216010" y="53700"/>
                  </a:lnTo>
                  <a:lnTo>
                    <a:pt x="219038" y="53498"/>
                  </a:lnTo>
                  <a:lnTo>
                    <a:pt x="221662" y="53498"/>
                  </a:lnTo>
                  <a:lnTo>
                    <a:pt x="224287" y="53700"/>
                  </a:lnTo>
                  <a:lnTo>
                    <a:pt x="226709" y="54104"/>
                  </a:lnTo>
                  <a:lnTo>
                    <a:pt x="228728" y="54709"/>
                  </a:lnTo>
                  <a:lnTo>
                    <a:pt x="230747" y="55517"/>
                  </a:lnTo>
                  <a:lnTo>
                    <a:pt x="232564" y="56324"/>
                  </a:lnTo>
                  <a:lnTo>
                    <a:pt x="234179" y="57132"/>
                  </a:lnTo>
                  <a:lnTo>
                    <a:pt x="235592" y="58343"/>
                  </a:lnTo>
                  <a:lnTo>
                    <a:pt x="237005" y="59352"/>
                  </a:lnTo>
                  <a:lnTo>
                    <a:pt x="238014" y="60564"/>
                  </a:lnTo>
                  <a:lnTo>
                    <a:pt x="239024" y="61977"/>
                  </a:lnTo>
                  <a:lnTo>
                    <a:pt x="240033" y="63188"/>
                  </a:lnTo>
                  <a:lnTo>
                    <a:pt x="240841" y="64601"/>
                  </a:lnTo>
                  <a:lnTo>
                    <a:pt x="242052" y="67629"/>
                  </a:lnTo>
                  <a:lnTo>
                    <a:pt x="242859" y="70456"/>
                  </a:lnTo>
                  <a:lnTo>
                    <a:pt x="243263" y="73282"/>
                  </a:lnTo>
                  <a:lnTo>
                    <a:pt x="243465" y="75907"/>
                  </a:lnTo>
                  <a:lnTo>
                    <a:pt x="243667" y="78329"/>
                  </a:lnTo>
                  <a:lnTo>
                    <a:pt x="243465" y="81963"/>
                  </a:lnTo>
                  <a:lnTo>
                    <a:pt x="243263" y="83376"/>
                  </a:lnTo>
                  <a:lnTo>
                    <a:pt x="256385" y="83376"/>
                  </a:lnTo>
                  <a:lnTo>
                    <a:pt x="257798" y="83174"/>
                  </a:lnTo>
                  <a:lnTo>
                    <a:pt x="258808" y="82770"/>
                  </a:lnTo>
                  <a:lnTo>
                    <a:pt x="260019" y="82165"/>
                  </a:lnTo>
                  <a:lnTo>
                    <a:pt x="260827" y="81357"/>
                  </a:lnTo>
                  <a:lnTo>
                    <a:pt x="261432" y="80146"/>
                  </a:lnTo>
                  <a:lnTo>
                    <a:pt x="261836" y="79137"/>
                  </a:lnTo>
                  <a:lnTo>
                    <a:pt x="261836" y="77925"/>
                  </a:lnTo>
                  <a:lnTo>
                    <a:pt x="261634" y="76512"/>
                  </a:lnTo>
                  <a:lnTo>
                    <a:pt x="253559" y="45221"/>
                  </a:lnTo>
                  <a:lnTo>
                    <a:pt x="252953" y="44010"/>
                  </a:lnTo>
                  <a:lnTo>
                    <a:pt x="252146" y="43000"/>
                  </a:lnTo>
                  <a:lnTo>
                    <a:pt x="250935" y="42193"/>
                  </a:lnTo>
                  <a:lnTo>
                    <a:pt x="249723" y="41789"/>
                  </a:lnTo>
                  <a:lnTo>
                    <a:pt x="192592" y="32704"/>
                  </a:lnTo>
                  <a:lnTo>
                    <a:pt x="188554" y="28869"/>
                  </a:lnTo>
                  <a:lnTo>
                    <a:pt x="184517" y="25437"/>
                  </a:lnTo>
                  <a:lnTo>
                    <a:pt x="180277" y="22207"/>
                  </a:lnTo>
                  <a:lnTo>
                    <a:pt x="176240" y="19380"/>
                  </a:lnTo>
                  <a:lnTo>
                    <a:pt x="172000" y="16756"/>
                  </a:lnTo>
                  <a:lnTo>
                    <a:pt x="167963" y="14334"/>
                  </a:lnTo>
                  <a:lnTo>
                    <a:pt x="163925" y="12113"/>
                  </a:lnTo>
                  <a:lnTo>
                    <a:pt x="159686" y="10094"/>
                  </a:lnTo>
                  <a:lnTo>
                    <a:pt x="155648" y="8479"/>
                  </a:lnTo>
                  <a:lnTo>
                    <a:pt x="151812" y="6864"/>
                  </a:lnTo>
                  <a:lnTo>
                    <a:pt x="147775" y="5451"/>
                  </a:lnTo>
                  <a:lnTo>
                    <a:pt x="143939" y="4240"/>
                  </a:lnTo>
                  <a:lnTo>
                    <a:pt x="140305" y="3432"/>
                  </a:lnTo>
                  <a:lnTo>
                    <a:pt x="136470" y="2423"/>
                  </a:lnTo>
                  <a:lnTo>
                    <a:pt x="129606" y="1211"/>
                  </a:lnTo>
                  <a:lnTo>
                    <a:pt x="123146" y="404"/>
                  </a:lnTo>
                  <a:lnTo>
                    <a:pt x="117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2727197" y="3825560"/>
              <a:ext cx="221009" cy="19"/>
            </a:xfrm>
            <a:custGeom>
              <a:rect b="b" l="l" r="r" t="t"/>
              <a:pathLst>
                <a:path extrusionOk="0" fill="none" h="1" w="11911">
                  <a:moveTo>
                    <a:pt x="11911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rnd" cmpd="sng" w="706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1622165" y="3825560"/>
              <a:ext cx="221009" cy="19"/>
            </a:xfrm>
            <a:custGeom>
              <a:rect b="b" l="l" r="r" t="t"/>
              <a:pathLst>
                <a:path extrusionOk="0" fill="none" h="1" w="11911">
                  <a:moveTo>
                    <a:pt x="11911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rnd" cmpd="sng" w="706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5083345" y="4215127"/>
              <a:ext cx="224775" cy="112406"/>
            </a:xfrm>
            <a:custGeom>
              <a:rect b="b" l="l" r="r" t="t"/>
              <a:pathLst>
                <a:path extrusionOk="0" h="6058" w="12114">
                  <a:moveTo>
                    <a:pt x="6259" y="1"/>
                  </a:moveTo>
                  <a:lnTo>
                    <a:pt x="3029" y="405"/>
                  </a:lnTo>
                  <a:lnTo>
                    <a:pt x="1212" y="808"/>
                  </a:lnTo>
                  <a:lnTo>
                    <a:pt x="404" y="1414"/>
                  </a:lnTo>
                  <a:lnTo>
                    <a:pt x="1" y="2221"/>
                  </a:lnTo>
                  <a:lnTo>
                    <a:pt x="1" y="3231"/>
                  </a:lnTo>
                  <a:lnTo>
                    <a:pt x="404" y="4240"/>
                  </a:lnTo>
                  <a:lnTo>
                    <a:pt x="1010" y="4846"/>
                  </a:lnTo>
                  <a:lnTo>
                    <a:pt x="1817" y="5451"/>
                  </a:lnTo>
                  <a:lnTo>
                    <a:pt x="2827" y="5653"/>
                  </a:lnTo>
                  <a:lnTo>
                    <a:pt x="3836" y="6057"/>
                  </a:lnTo>
                  <a:lnTo>
                    <a:pt x="7672" y="6057"/>
                  </a:lnTo>
                  <a:lnTo>
                    <a:pt x="9893" y="5855"/>
                  </a:lnTo>
                  <a:lnTo>
                    <a:pt x="12113" y="5451"/>
                  </a:lnTo>
                  <a:lnTo>
                    <a:pt x="10700" y="405"/>
                  </a:lnTo>
                  <a:lnTo>
                    <a:pt x="102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457200" y="3593305"/>
              <a:ext cx="378336" cy="232271"/>
            </a:xfrm>
            <a:custGeom>
              <a:rect b="b" l="l" r="r" t="t"/>
              <a:pathLst>
                <a:path extrusionOk="0" h="12518" w="20390">
                  <a:moveTo>
                    <a:pt x="0" y="1"/>
                  </a:moveTo>
                  <a:lnTo>
                    <a:pt x="0" y="12517"/>
                  </a:lnTo>
                  <a:lnTo>
                    <a:pt x="16150" y="12517"/>
                  </a:lnTo>
                  <a:lnTo>
                    <a:pt x="17160" y="12114"/>
                  </a:lnTo>
                  <a:lnTo>
                    <a:pt x="17967" y="11710"/>
                  </a:lnTo>
                  <a:lnTo>
                    <a:pt x="18775" y="11104"/>
                  </a:lnTo>
                  <a:lnTo>
                    <a:pt x="19380" y="10297"/>
                  </a:lnTo>
                  <a:lnTo>
                    <a:pt x="19986" y="9489"/>
                  </a:lnTo>
                  <a:lnTo>
                    <a:pt x="20188" y="8480"/>
                  </a:lnTo>
                  <a:lnTo>
                    <a:pt x="20390" y="7470"/>
                  </a:lnTo>
                  <a:lnTo>
                    <a:pt x="20390" y="5048"/>
                  </a:lnTo>
                  <a:lnTo>
                    <a:pt x="20188" y="4038"/>
                  </a:lnTo>
                  <a:lnTo>
                    <a:pt x="19986" y="3029"/>
                  </a:lnTo>
                  <a:lnTo>
                    <a:pt x="19380" y="2222"/>
                  </a:lnTo>
                  <a:lnTo>
                    <a:pt x="18775" y="1414"/>
                  </a:lnTo>
                  <a:lnTo>
                    <a:pt x="17967" y="808"/>
                  </a:lnTo>
                  <a:lnTo>
                    <a:pt x="17160" y="405"/>
                  </a:lnTo>
                  <a:lnTo>
                    <a:pt x="161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457200" y="3701945"/>
              <a:ext cx="314656" cy="14992"/>
            </a:xfrm>
            <a:custGeom>
              <a:rect b="b" l="l" r="r" t="t"/>
              <a:pathLst>
                <a:path extrusionOk="0" h="808" w="16958">
                  <a:moveTo>
                    <a:pt x="0" y="0"/>
                  </a:moveTo>
                  <a:lnTo>
                    <a:pt x="0" y="808"/>
                  </a:lnTo>
                  <a:lnTo>
                    <a:pt x="16958" y="404"/>
                  </a:lnTo>
                  <a:lnTo>
                    <a:pt x="16554" y="202"/>
                  </a:lnTo>
                  <a:lnTo>
                    <a:pt x="15747" y="202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457200" y="3701945"/>
              <a:ext cx="314656" cy="14992"/>
            </a:xfrm>
            <a:custGeom>
              <a:rect b="b" l="l" r="r" t="t"/>
              <a:pathLst>
                <a:path extrusionOk="0" fill="none" h="808" w="16958">
                  <a:moveTo>
                    <a:pt x="0" y="808"/>
                  </a:moveTo>
                  <a:lnTo>
                    <a:pt x="0" y="0"/>
                  </a:lnTo>
                  <a:lnTo>
                    <a:pt x="4239" y="0"/>
                  </a:lnTo>
                  <a:lnTo>
                    <a:pt x="12718" y="0"/>
                  </a:lnTo>
                  <a:lnTo>
                    <a:pt x="12718" y="0"/>
                  </a:lnTo>
                  <a:lnTo>
                    <a:pt x="15747" y="202"/>
                  </a:lnTo>
                  <a:lnTo>
                    <a:pt x="16554" y="202"/>
                  </a:lnTo>
                  <a:lnTo>
                    <a:pt x="16958" y="404"/>
                  </a:lnTo>
                  <a:lnTo>
                    <a:pt x="16958" y="4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4873580" y="3810568"/>
              <a:ext cx="337144" cy="168591"/>
            </a:xfrm>
            <a:custGeom>
              <a:rect b="b" l="l" r="r" t="t"/>
              <a:pathLst>
                <a:path extrusionOk="0" h="9086" w="18170">
                  <a:moveTo>
                    <a:pt x="9287" y="1"/>
                  </a:moveTo>
                  <a:lnTo>
                    <a:pt x="4442" y="607"/>
                  </a:lnTo>
                  <a:lnTo>
                    <a:pt x="2625" y="808"/>
                  </a:lnTo>
                  <a:lnTo>
                    <a:pt x="1615" y="1010"/>
                  </a:lnTo>
                  <a:lnTo>
                    <a:pt x="1010" y="1616"/>
                  </a:lnTo>
                  <a:lnTo>
                    <a:pt x="606" y="2020"/>
                  </a:lnTo>
                  <a:lnTo>
                    <a:pt x="202" y="2625"/>
                  </a:lnTo>
                  <a:lnTo>
                    <a:pt x="0" y="3433"/>
                  </a:lnTo>
                  <a:lnTo>
                    <a:pt x="0" y="4038"/>
                  </a:lnTo>
                  <a:lnTo>
                    <a:pt x="0" y="4846"/>
                  </a:lnTo>
                  <a:lnTo>
                    <a:pt x="202" y="5452"/>
                  </a:lnTo>
                  <a:lnTo>
                    <a:pt x="606" y="6259"/>
                  </a:lnTo>
                  <a:lnTo>
                    <a:pt x="1414" y="7268"/>
                  </a:lnTo>
                  <a:lnTo>
                    <a:pt x="2625" y="8076"/>
                  </a:lnTo>
                  <a:lnTo>
                    <a:pt x="4038" y="8480"/>
                  </a:lnTo>
                  <a:lnTo>
                    <a:pt x="5451" y="8884"/>
                  </a:lnTo>
                  <a:lnTo>
                    <a:pt x="7066" y="9085"/>
                  </a:lnTo>
                  <a:lnTo>
                    <a:pt x="11507" y="9085"/>
                  </a:lnTo>
                  <a:lnTo>
                    <a:pt x="14939" y="8682"/>
                  </a:lnTo>
                  <a:lnTo>
                    <a:pt x="18169" y="8076"/>
                  </a:lnTo>
                  <a:lnTo>
                    <a:pt x="16151" y="405"/>
                  </a:lnTo>
                  <a:lnTo>
                    <a:pt x="15949" y="203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3090543" y="3008945"/>
              <a:ext cx="973933" cy="546927"/>
            </a:xfrm>
            <a:custGeom>
              <a:rect b="b" l="l" r="r" t="t"/>
              <a:pathLst>
                <a:path extrusionOk="0" h="29476" w="52489">
                  <a:moveTo>
                    <a:pt x="0" y="1"/>
                  </a:moveTo>
                  <a:lnTo>
                    <a:pt x="43606" y="29475"/>
                  </a:lnTo>
                  <a:lnTo>
                    <a:pt x="52489" y="29475"/>
                  </a:lnTo>
                  <a:lnTo>
                    <a:pt x="47845" y="25034"/>
                  </a:lnTo>
                  <a:lnTo>
                    <a:pt x="43000" y="20996"/>
                  </a:lnTo>
                  <a:lnTo>
                    <a:pt x="38357" y="17362"/>
                  </a:lnTo>
                  <a:lnTo>
                    <a:pt x="33714" y="14132"/>
                  </a:lnTo>
                  <a:lnTo>
                    <a:pt x="29071" y="11508"/>
                  </a:lnTo>
                  <a:lnTo>
                    <a:pt x="24831" y="9085"/>
                  </a:lnTo>
                  <a:lnTo>
                    <a:pt x="20592" y="7067"/>
                  </a:lnTo>
                  <a:lnTo>
                    <a:pt x="16756" y="5250"/>
                  </a:lnTo>
                  <a:lnTo>
                    <a:pt x="13122" y="3837"/>
                  </a:lnTo>
                  <a:lnTo>
                    <a:pt x="9892" y="2625"/>
                  </a:lnTo>
                  <a:lnTo>
                    <a:pt x="4644" y="1010"/>
                  </a:lnTo>
                  <a:lnTo>
                    <a:pt x="1212" y="2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1082749" y="3038912"/>
              <a:ext cx="764169" cy="472002"/>
            </a:xfrm>
            <a:custGeom>
              <a:rect b="b" l="l" r="r" t="t"/>
              <a:pathLst>
                <a:path extrusionOk="0" h="25438" w="41184">
                  <a:moveTo>
                    <a:pt x="41184" y="1"/>
                  </a:moveTo>
                  <a:lnTo>
                    <a:pt x="36742" y="1212"/>
                  </a:lnTo>
                  <a:lnTo>
                    <a:pt x="32099" y="2827"/>
                  </a:lnTo>
                  <a:lnTo>
                    <a:pt x="26245" y="5452"/>
                  </a:lnTo>
                  <a:lnTo>
                    <a:pt x="23015" y="6865"/>
                  </a:lnTo>
                  <a:lnTo>
                    <a:pt x="19583" y="8682"/>
                  </a:lnTo>
                  <a:lnTo>
                    <a:pt x="16151" y="10700"/>
                  </a:lnTo>
                  <a:lnTo>
                    <a:pt x="12719" y="12921"/>
                  </a:lnTo>
                  <a:lnTo>
                    <a:pt x="9287" y="15344"/>
                  </a:lnTo>
                  <a:lnTo>
                    <a:pt x="6057" y="17968"/>
                  </a:lnTo>
                  <a:lnTo>
                    <a:pt x="2827" y="20996"/>
                  </a:lnTo>
                  <a:lnTo>
                    <a:pt x="1" y="24024"/>
                  </a:lnTo>
                  <a:lnTo>
                    <a:pt x="5048" y="25438"/>
                  </a:lnTo>
                  <a:lnTo>
                    <a:pt x="411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2554876" y="3128812"/>
              <a:ext cx="1284841" cy="599364"/>
            </a:xfrm>
            <a:custGeom>
              <a:rect b="b" l="l" r="r" t="t"/>
              <a:pathLst>
                <a:path extrusionOk="0" h="32302" w="69245">
                  <a:moveTo>
                    <a:pt x="1" y="1"/>
                  </a:moveTo>
                  <a:lnTo>
                    <a:pt x="3231" y="30283"/>
                  </a:lnTo>
                  <a:lnTo>
                    <a:pt x="69245" y="32302"/>
                  </a:lnTo>
                  <a:lnTo>
                    <a:pt x="68437" y="31090"/>
                  </a:lnTo>
                  <a:lnTo>
                    <a:pt x="67428" y="29475"/>
                  </a:lnTo>
                  <a:lnTo>
                    <a:pt x="66015" y="27658"/>
                  </a:lnTo>
                  <a:lnTo>
                    <a:pt x="64198" y="25236"/>
                  </a:lnTo>
                  <a:lnTo>
                    <a:pt x="61574" y="22611"/>
                  </a:lnTo>
                  <a:lnTo>
                    <a:pt x="58545" y="19987"/>
                  </a:lnTo>
                  <a:lnTo>
                    <a:pt x="54912" y="16959"/>
                  </a:lnTo>
                  <a:lnTo>
                    <a:pt x="50672" y="14132"/>
                  </a:lnTo>
                  <a:lnTo>
                    <a:pt x="45827" y="11306"/>
                  </a:lnTo>
                  <a:lnTo>
                    <a:pt x="43001" y="9893"/>
                  </a:lnTo>
                  <a:lnTo>
                    <a:pt x="40175" y="8480"/>
                  </a:lnTo>
                  <a:lnTo>
                    <a:pt x="37146" y="7269"/>
                  </a:lnTo>
                  <a:lnTo>
                    <a:pt x="33714" y="6057"/>
                  </a:lnTo>
                  <a:lnTo>
                    <a:pt x="30283" y="4846"/>
                  </a:lnTo>
                  <a:lnTo>
                    <a:pt x="26649" y="3837"/>
                  </a:lnTo>
                  <a:lnTo>
                    <a:pt x="22611" y="2827"/>
                  </a:lnTo>
                  <a:lnTo>
                    <a:pt x="18574" y="2020"/>
                  </a:lnTo>
                  <a:lnTo>
                    <a:pt x="14132" y="1212"/>
                  </a:lnTo>
                  <a:lnTo>
                    <a:pt x="9691" y="607"/>
                  </a:lnTo>
                  <a:lnTo>
                    <a:pt x="4846" y="2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2637297" y="3188764"/>
              <a:ext cx="1015144" cy="475732"/>
            </a:xfrm>
            <a:custGeom>
              <a:rect b="b" l="l" r="r" t="t"/>
              <a:pathLst>
                <a:path extrusionOk="0" h="25639" w="54710">
                  <a:moveTo>
                    <a:pt x="0" y="0"/>
                  </a:moveTo>
                  <a:lnTo>
                    <a:pt x="2625" y="24024"/>
                  </a:lnTo>
                  <a:lnTo>
                    <a:pt x="54709" y="25639"/>
                  </a:lnTo>
                  <a:lnTo>
                    <a:pt x="54103" y="24629"/>
                  </a:lnTo>
                  <a:lnTo>
                    <a:pt x="52287" y="22005"/>
                  </a:lnTo>
                  <a:lnTo>
                    <a:pt x="50672" y="20188"/>
                  </a:lnTo>
                  <a:lnTo>
                    <a:pt x="48653" y="18169"/>
                  </a:lnTo>
                  <a:lnTo>
                    <a:pt x="46432" y="15948"/>
                  </a:lnTo>
                  <a:lnTo>
                    <a:pt x="43404" y="13526"/>
                  </a:lnTo>
                  <a:lnTo>
                    <a:pt x="40174" y="11305"/>
                  </a:lnTo>
                  <a:lnTo>
                    <a:pt x="36136" y="9085"/>
                  </a:lnTo>
                  <a:lnTo>
                    <a:pt x="31695" y="6864"/>
                  </a:lnTo>
                  <a:lnTo>
                    <a:pt x="26648" y="4845"/>
                  </a:lnTo>
                  <a:lnTo>
                    <a:pt x="20995" y="3230"/>
                  </a:lnTo>
                  <a:lnTo>
                    <a:pt x="17967" y="2423"/>
                  </a:lnTo>
                  <a:lnTo>
                    <a:pt x="14737" y="1817"/>
                  </a:lnTo>
                  <a:lnTo>
                    <a:pt x="11305" y="1211"/>
                  </a:lnTo>
                  <a:lnTo>
                    <a:pt x="7671" y="606"/>
                  </a:lnTo>
                  <a:lnTo>
                    <a:pt x="3836" y="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1329977" y="3128812"/>
              <a:ext cx="1262371" cy="565649"/>
            </a:xfrm>
            <a:custGeom>
              <a:rect b="b" l="l" r="r" t="t"/>
              <a:pathLst>
                <a:path extrusionOk="0" h="30485" w="68034">
                  <a:moveTo>
                    <a:pt x="64804" y="1"/>
                  </a:moveTo>
                  <a:lnTo>
                    <a:pt x="57738" y="203"/>
                  </a:lnTo>
                  <a:lnTo>
                    <a:pt x="51278" y="607"/>
                  </a:lnTo>
                  <a:lnTo>
                    <a:pt x="45221" y="1212"/>
                  </a:lnTo>
                  <a:lnTo>
                    <a:pt x="39771" y="1818"/>
                  </a:lnTo>
                  <a:lnTo>
                    <a:pt x="34724" y="2625"/>
                  </a:lnTo>
                  <a:lnTo>
                    <a:pt x="30080" y="3433"/>
                  </a:lnTo>
                  <a:lnTo>
                    <a:pt x="25841" y="4442"/>
                  </a:lnTo>
                  <a:lnTo>
                    <a:pt x="22005" y="5452"/>
                  </a:lnTo>
                  <a:lnTo>
                    <a:pt x="18775" y="6663"/>
                  </a:lnTo>
                  <a:lnTo>
                    <a:pt x="15545" y="7672"/>
                  </a:lnTo>
                  <a:lnTo>
                    <a:pt x="12921" y="8884"/>
                  </a:lnTo>
                  <a:lnTo>
                    <a:pt x="10498" y="10297"/>
                  </a:lnTo>
                  <a:lnTo>
                    <a:pt x="8480" y="11508"/>
                  </a:lnTo>
                  <a:lnTo>
                    <a:pt x="6663" y="12921"/>
                  </a:lnTo>
                  <a:lnTo>
                    <a:pt x="5048" y="14132"/>
                  </a:lnTo>
                  <a:lnTo>
                    <a:pt x="3836" y="15546"/>
                  </a:lnTo>
                  <a:lnTo>
                    <a:pt x="2625" y="16959"/>
                  </a:lnTo>
                  <a:lnTo>
                    <a:pt x="1818" y="18170"/>
                  </a:lnTo>
                  <a:lnTo>
                    <a:pt x="1212" y="19583"/>
                  </a:lnTo>
                  <a:lnTo>
                    <a:pt x="606" y="20794"/>
                  </a:lnTo>
                  <a:lnTo>
                    <a:pt x="202" y="22006"/>
                  </a:lnTo>
                  <a:lnTo>
                    <a:pt x="1" y="23217"/>
                  </a:lnTo>
                  <a:lnTo>
                    <a:pt x="1" y="25236"/>
                  </a:lnTo>
                  <a:lnTo>
                    <a:pt x="1" y="27053"/>
                  </a:lnTo>
                  <a:lnTo>
                    <a:pt x="404" y="28466"/>
                  </a:lnTo>
                  <a:lnTo>
                    <a:pt x="808" y="29677"/>
                  </a:lnTo>
                  <a:lnTo>
                    <a:pt x="68034" y="30485"/>
                  </a:lnTo>
                  <a:lnTo>
                    <a:pt x="64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1491055" y="3192493"/>
              <a:ext cx="1007648" cy="449532"/>
            </a:xfrm>
            <a:custGeom>
              <a:rect b="b" l="l" r="r" t="t"/>
              <a:pathLst>
                <a:path extrusionOk="0" h="24227" w="54306">
                  <a:moveTo>
                    <a:pt x="51681" y="1"/>
                  </a:moveTo>
                  <a:lnTo>
                    <a:pt x="46029" y="203"/>
                  </a:lnTo>
                  <a:lnTo>
                    <a:pt x="40982" y="405"/>
                  </a:lnTo>
                  <a:lnTo>
                    <a:pt x="36137" y="808"/>
                  </a:lnTo>
                  <a:lnTo>
                    <a:pt x="31695" y="1414"/>
                  </a:lnTo>
                  <a:lnTo>
                    <a:pt x="27658" y="2020"/>
                  </a:lnTo>
                  <a:lnTo>
                    <a:pt x="24024" y="2625"/>
                  </a:lnTo>
                  <a:lnTo>
                    <a:pt x="20794" y="3433"/>
                  </a:lnTo>
                  <a:lnTo>
                    <a:pt x="17766" y="4240"/>
                  </a:lnTo>
                  <a:lnTo>
                    <a:pt x="14939" y="5048"/>
                  </a:lnTo>
                  <a:lnTo>
                    <a:pt x="12517" y="6057"/>
                  </a:lnTo>
                  <a:lnTo>
                    <a:pt x="10296" y="7067"/>
                  </a:lnTo>
                  <a:lnTo>
                    <a:pt x="8479" y="8076"/>
                  </a:lnTo>
                  <a:lnTo>
                    <a:pt x="6864" y="9085"/>
                  </a:lnTo>
                  <a:lnTo>
                    <a:pt x="5249" y="10095"/>
                  </a:lnTo>
                  <a:lnTo>
                    <a:pt x="4038" y="11306"/>
                  </a:lnTo>
                  <a:lnTo>
                    <a:pt x="3029" y="12315"/>
                  </a:lnTo>
                  <a:lnTo>
                    <a:pt x="2221" y="13325"/>
                  </a:lnTo>
                  <a:lnTo>
                    <a:pt x="1615" y="14536"/>
                  </a:lnTo>
                  <a:lnTo>
                    <a:pt x="606" y="16555"/>
                  </a:lnTo>
                  <a:lnTo>
                    <a:pt x="202" y="18372"/>
                  </a:lnTo>
                  <a:lnTo>
                    <a:pt x="0" y="19987"/>
                  </a:lnTo>
                  <a:lnTo>
                    <a:pt x="202" y="21602"/>
                  </a:lnTo>
                  <a:lnTo>
                    <a:pt x="404" y="22611"/>
                  </a:lnTo>
                  <a:lnTo>
                    <a:pt x="808" y="23621"/>
                  </a:lnTo>
                  <a:lnTo>
                    <a:pt x="54306" y="24226"/>
                  </a:lnTo>
                  <a:lnTo>
                    <a:pt x="516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3401453" y="3495927"/>
              <a:ext cx="269715" cy="187294"/>
            </a:xfrm>
            <a:custGeom>
              <a:rect b="b" l="l" r="r" t="t"/>
              <a:pathLst>
                <a:path extrusionOk="0" h="10094" w="14536">
                  <a:moveTo>
                    <a:pt x="5653" y="0"/>
                  </a:moveTo>
                  <a:lnTo>
                    <a:pt x="4442" y="202"/>
                  </a:lnTo>
                  <a:lnTo>
                    <a:pt x="3028" y="606"/>
                  </a:lnTo>
                  <a:lnTo>
                    <a:pt x="2019" y="1211"/>
                  </a:lnTo>
                  <a:lnTo>
                    <a:pt x="1010" y="2423"/>
                  </a:lnTo>
                  <a:lnTo>
                    <a:pt x="202" y="3836"/>
                  </a:lnTo>
                  <a:lnTo>
                    <a:pt x="0" y="5249"/>
                  </a:lnTo>
                  <a:lnTo>
                    <a:pt x="0" y="6864"/>
                  </a:lnTo>
                  <a:lnTo>
                    <a:pt x="202" y="8075"/>
                  </a:lnTo>
                  <a:lnTo>
                    <a:pt x="404" y="8681"/>
                  </a:lnTo>
                  <a:lnTo>
                    <a:pt x="1010" y="9286"/>
                  </a:lnTo>
                  <a:lnTo>
                    <a:pt x="1817" y="9690"/>
                  </a:lnTo>
                  <a:lnTo>
                    <a:pt x="2827" y="9690"/>
                  </a:lnTo>
                  <a:lnTo>
                    <a:pt x="7066" y="10094"/>
                  </a:lnTo>
                  <a:lnTo>
                    <a:pt x="11104" y="10094"/>
                  </a:lnTo>
                  <a:lnTo>
                    <a:pt x="12113" y="9892"/>
                  </a:lnTo>
                  <a:lnTo>
                    <a:pt x="13122" y="9690"/>
                  </a:lnTo>
                  <a:lnTo>
                    <a:pt x="13728" y="9085"/>
                  </a:lnTo>
                  <a:lnTo>
                    <a:pt x="14132" y="8479"/>
                  </a:lnTo>
                  <a:lnTo>
                    <a:pt x="14334" y="7671"/>
                  </a:lnTo>
                  <a:lnTo>
                    <a:pt x="14535" y="6864"/>
                  </a:lnTo>
                  <a:lnTo>
                    <a:pt x="14334" y="5855"/>
                  </a:lnTo>
                  <a:lnTo>
                    <a:pt x="13930" y="4643"/>
                  </a:lnTo>
                  <a:lnTo>
                    <a:pt x="13122" y="3634"/>
                  </a:lnTo>
                  <a:lnTo>
                    <a:pt x="12315" y="2826"/>
                  </a:lnTo>
                  <a:lnTo>
                    <a:pt x="11507" y="2019"/>
                  </a:lnTo>
                  <a:lnTo>
                    <a:pt x="10498" y="1211"/>
                  </a:lnTo>
                  <a:lnTo>
                    <a:pt x="9287" y="808"/>
                  </a:lnTo>
                  <a:lnTo>
                    <a:pt x="8075" y="404"/>
                  </a:lnTo>
                  <a:lnTo>
                    <a:pt x="7066" y="0"/>
                  </a:lnTo>
                  <a:close/>
                </a:path>
              </a:pathLst>
            </a:custGeom>
            <a:solidFill>
              <a:srgbClr val="FFC7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2622305" y="2806675"/>
              <a:ext cx="269715" cy="161095"/>
            </a:xfrm>
            <a:custGeom>
              <a:rect b="b" l="l" r="r" t="t"/>
              <a:pathLst>
                <a:path extrusionOk="0" h="8682" w="14536">
                  <a:moveTo>
                    <a:pt x="2423" y="0"/>
                  </a:moveTo>
                  <a:lnTo>
                    <a:pt x="1" y="8681"/>
                  </a:lnTo>
                  <a:lnTo>
                    <a:pt x="14536" y="8681"/>
                  </a:lnTo>
                  <a:lnTo>
                    <a:pt x="12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2386321" y="3979142"/>
              <a:ext cx="78673" cy="78673"/>
            </a:xfrm>
            <a:custGeom>
              <a:rect b="b" l="l" r="r" t="t"/>
              <a:pathLst>
                <a:path extrusionOk="0" h="4240" w="424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2386321" y="4132723"/>
              <a:ext cx="78673" cy="74925"/>
            </a:xfrm>
            <a:custGeom>
              <a:rect b="b" l="l" r="r" t="t"/>
              <a:pathLst>
                <a:path extrusionOk="0" h="4038" w="424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2232740" y="3979142"/>
              <a:ext cx="78673" cy="78673"/>
            </a:xfrm>
            <a:custGeom>
              <a:rect b="b" l="l" r="r" t="t"/>
              <a:pathLst>
                <a:path extrusionOk="0" h="4240" w="424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2311395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2232740" y="4132723"/>
              <a:ext cx="78673" cy="74925"/>
            </a:xfrm>
            <a:custGeom>
              <a:rect b="b" l="l" r="r" t="t"/>
              <a:pathLst>
                <a:path extrusionOk="0" h="4038" w="424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2539902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2464976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2539902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2693482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2614809" y="4057797"/>
              <a:ext cx="78692" cy="74944"/>
            </a:xfrm>
            <a:custGeom>
              <a:rect b="b" l="l" r="r" t="t"/>
              <a:pathLst>
                <a:path extrusionOk="0" h="4039" w="4241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2693482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2847063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2768389" y="4057797"/>
              <a:ext cx="78692" cy="74944"/>
            </a:xfrm>
            <a:custGeom>
              <a:rect b="b" l="l" r="r" t="t"/>
              <a:pathLst>
                <a:path extrusionOk="0" h="4039" w="4241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2847063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2996896" y="3979142"/>
              <a:ext cx="78673" cy="78673"/>
            </a:xfrm>
            <a:custGeom>
              <a:rect b="b" l="l" r="r" t="t"/>
              <a:pathLst>
                <a:path extrusionOk="0" h="4240" w="424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2921970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2996896" y="4132723"/>
              <a:ext cx="78673" cy="74925"/>
            </a:xfrm>
            <a:custGeom>
              <a:rect b="b" l="l" r="r" t="t"/>
              <a:pathLst>
                <a:path extrusionOk="0" h="4038" w="424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3150477" y="3979142"/>
              <a:ext cx="78673" cy="78673"/>
            </a:xfrm>
            <a:custGeom>
              <a:rect b="b" l="l" r="r" t="t"/>
              <a:pathLst>
                <a:path extrusionOk="0" h="4240" w="424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3075551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3150477" y="4132723"/>
              <a:ext cx="78673" cy="74925"/>
            </a:xfrm>
            <a:custGeom>
              <a:rect b="b" l="l" r="r" t="t"/>
              <a:pathLst>
                <a:path extrusionOk="0" h="4038" w="424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3304057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3229132" y="4057797"/>
              <a:ext cx="74944" cy="74944"/>
            </a:xfrm>
            <a:custGeom>
              <a:rect b="b" l="l" r="r" t="t"/>
              <a:pathLst>
                <a:path extrusionOk="0" h="4039" w="4039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3304057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3457638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3378964" y="4057797"/>
              <a:ext cx="78692" cy="74944"/>
            </a:xfrm>
            <a:custGeom>
              <a:rect b="b" l="l" r="r" t="t"/>
              <a:pathLst>
                <a:path extrusionOk="0" h="4039" w="4241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3457638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3611219" y="3979142"/>
              <a:ext cx="74925" cy="78673"/>
            </a:xfrm>
            <a:custGeom>
              <a:rect b="b" l="l" r="r" t="t"/>
              <a:pathLst>
                <a:path extrusionOk="0" h="4240" w="4038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3532545" y="4057797"/>
              <a:ext cx="78692" cy="74944"/>
            </a:xfrm>
            <a:custGeom>
              <a:rect b="b" l="l" r="r" t="t"/>
              <a:pathLst>
                <a:path extrusionOk="0" h="4039" w="4241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3611219" y="4132723"/>
              <a:ext cx="74925" cy="74925"/>
            </a:xfrm>
            <a:custGeom>
              <a:rect b="b" l="l" r="r" t="t"/>
              <a:pathLst>
                <a:path extrusionOk="0" h="4038" w="4038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1876871" y="3001468"/>
              <a:ext cx="1161246" cy="93666"/>
            </a:xfrm>
            <a:custGeom>
              <a:rect b="b" l="l" r="r" t="t"/>
              <a:pathLst>
                <a:path extrusionOk="0" fill="none" h="5048" w="62584">
                  <a:moveTo>
                    <a:pt x="62583" y="3230"/>
                  </a:moveTo>
                  <a:lnTo>
                    <a:pt x="62583" y="3230"/>
                  </a:lnTo>
                  <a:lnTo>
                    <a:pt x="61372" y="2826"/>
                  </a:lnTo>
                  <a:lnTo>
                    <a:pt x="57738" y="2019"/>
                  </a:lnTo>
                  <a:lnTo>
                    <a:pt x="52085" y="1009"/>
                  </a:lnTo>
                  <a:lnTo>
                    <a:pt x="48452" y="606"/>
                  </a:lnTo>
                  <a:lnTo>
                    <a:pt x="44616" y="202"/>
                  </a:lnTo>
                  <a:lnTo>
                    <a:pt x="40175" y="0"/>
                  </a:lnTo>
                  <a:lnTo>
                    <a:pt x="35330" y="0"/>
                  </a:lnTo>
                  <a:lnTo>
                    <a:pt x="30283" y="0"/>
                  </a:lnTo>
                  <a:lnTo>
                    <a:pt x="24630" y="404"/>
                  </a:lnTo>
                  <a:lnTo>
                    <a:pt x="18977" y="1009"/>
                  </a:lnTo>
                  <a:lnTo>
                    <a:pt x="12921" y="2019"/>
                  </a:lnTo>
                  <a:lnTo>
                    <a:pt x="6663" y="3230"/>
                  </a:lnTo>
                  <a:lnTo>
                    <a:pt x="1" y="5047"/>
                  </a:lnTo>
                </a:path>
              </a:pathLst>
            </a:custGeom>
            <a:noFill/>
            <a:ln cap="rnd" cmpd="sng" w="2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4098180" y="3597053"/>
              <a:ext cx="899027" cy="138624"/>
            </a:xfrm>
            <a:custGeom>
              <a:rect b="b" l="l" r="r" t="t"/>
              <a:pathLst>
                <a:path extrusionOk="0" fill="none" h="7471" w="48452">
                  <a:moveTo>
                    <a:pt x="1" y="1"/>
                  </a:moveTo>
                  <a:lnTo>
                    <a:pt x="48451" y="7470"/>
                  </a:lnTo>
                </a:path>
              </a:pathLst>
            </a:custGeom>
            <a:noFill/>
            <a:ln cap="rnd" cmpd="sng" w="2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558325" y="3525894"/>
              <a:ext cx="483228" cy="19"/>
            </a:xfrm>
            <a:custGeom>
              <a:rect b="b" l="l" r="r" t="t"/>
              <a:pathLst>
                <a:path extrusionOk="0" fill="none" h="1" w="26043">
                  <a:moveTo>
                    <a:pt x="1" y="0"/>
                  </a:moveTo>
                  <a:lnTo>
                    <a:pt x="26043" y="0"/>
                  </a:lnTo>
                </a:path>
              </a:pathLst>
            </a:custGeom>
            <a:noFill/>
            <a:ln cap="rnd" cmpd="sng" w="2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2817097" y="2806675"/>
              <a:ext cx="74925" cy="161095"/>
            </a:xfrm>
            <a:custGeom>
              <a:rect b="b" l="l" r="r" t="t"/>
              <a:pathLst>
                <a:path extrusionOk="0" h="8682" w="4038">
                  <a:moveTo>
                    <a:pt x="1615" y="0"/>
                  </a:moveTo>
                  <a:lnTo>
                    <a:pt x="1212" y="404"/>
                  </a:lnTo>
                  <a:lnTo>
                    <a:pt x="808" y="1212"/>
                  </a:lnTo>
                  <a:lnTo>
                    <a:pt x="202" y="2423"/>
                  </a:lnTo>
                  <a:lnTo>
                    <a:pt x="0" y="3432"/>
                  </a:lnTo>
                  <a:lnTo>
                    <a:pt x="0" y="4442"/>
                  </a:lnTo>
                  <a:lnTo>
                    <a:pt x="202" y="5451"/>
                  </a:lnTo>
                  <a:lnTo>
                    <a:pt x="606" y="6259"/>
                  </a:lnTo>
                  <a:lnTo>
                    <a:pt x="1413" y="7066"/>
                  </a:lnTo>
                  <a:lnTo>
                    <a:pt x="2019" y="7672"/>
                  </a:lnTo>
                  <a:lnTo>
                    <a:pt x="3432" y="8479"/>
                  </a:lnTo>
                  <a:lnTo>
                    <a:pt x="4038" y="8681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1936804" y="3289890"/>
              <a:ext cx="378355" cy="277212"/>
            </a:xfrm>
            <a:custGeom>
              <a:rect b="b" l="l" r="r" t="t"/>
              <a:pathLst>
                <a:path extrusionOk="0" fill="none" h="14940" w="20391">
                  <a:moveTo>
                    <a:pt x="1" y="1"/>
                  </a:moveTo>
                  <a:lnTo>
                    <a:pt x="20391" y="14940"/>
                  </a:lnTo>
                </a:path>
              </a:pathLst>
            </a:custGeom>
            <a:noFill/>
            <a:ln cap="rnd" cmpd="sng" w="20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1921830" y="3387286"/>
              <a:ext cx="247245" cy="179817"/>
            </a:xfrm>
            <a:custGeom>
              <a:rect b="b" l="l" r="r" t="t"/>
              <a:pathLst>
                <a:path extrusionOk="0" fill="none" h="9691" w="13325">
                  <a:moveTo>
                    <a:pt x="0" y="1"/>
                  </a:moveTo>
                  <a:lnTo>
                    <a:pt x="13324" y="9691"/>
                  </a:lnTo>
                </a:path>
              </a:pathLst>
            </a:custGeom>
            <a:noFill/>
            <a:ln cap="rnd" cmpd="sng" w="20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2832071" y="3289890"/>
              <a:ext cx="378355" cy="277212"/>
            </a:xfrm>
            <a:custGeom>
              <a:rect b="b" l="l" r="r" t="t"/>
              <a:pathLst>
                <a:path extrusionOk="0" fill="none" h="14940" w="20391">
                  <a:moveTo>
                    <a:pt x="1" y="1"/>
                  </a:moveTo>
                  <a:lnTo>
                    <a:pt x="20390" y="14940"/>
                  </a:lnTo>
                </a:path>
              </a:pathLst>
            </a:custGeom>
            <a:noFill/>
            <a:ln cap="rnd" cmpd="sng" w="20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2817097" y="3387286"/>
              <a:ext cx="247245" cy="179817"/>
            </a:xfrm>
            <a:custGeom>
              <a:rect b="b" l="l" r="r" t="t"/>
              <a:pathLst>
                <a:path extrusionOk="0" fill="none" h="9691" w="13325">
                  <a:moveTo>
                    <a:pt x="0" y="1"/>
                  </a:moveTo>
                  <a:lnTo>
                    <a:pt x="13324" y="9691"/>
                  </a:lnTo>
                </a:path>
              </a:pathLst>
            </a:custGeom>
            <a:noFill/>
            <a:ln cap="rnd" cmpd="sng" w="20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21"/>
          <p:cNvGrpSpPr/>
          <p:nvPr/>
        </p:nvGrpSpPr>
        <p:grpSpPr>
          <a:xfrm>
            <a:off x="457200" y="3075725"/>
            <a:ext cx="1611900" cy="1656450"/>
            <a:chOff x="457200" y="3075725"/>
            <a:chExt cx="1611900" cy="1656450"/>
          </a:xfrm>
        </p:grpSpPr>
        <p:grpSp>
          <p:nvGrpSpPr>
            <p:cNvPr id="710" name="Google Shape;710;p21"/>
            <p:cNvGrpSpPr/>
            <p:nvPr/>
          </p:nvGrpSpPr>
          <p:grpSpPr>
            <a:xfrm>
              <a:off x="457200" y="3750875"/>
              <a:ext cx="1611900" cy="981300"/>
              <a:chOff x="457200" y="3750875"/>
              <a:chExt cx="1611900" cy="981300"/>
            </a:xfrm>
          </p:grpSpPr>
          <p:sp>
            <p:nvSpPr>
              <p:cNvPr id="711" name="Google Shape;711;p21"/>
              <p:cNvSpPr txBox="1"/>
              <p:nvPr/>
            </p:nvSpPr>
            <p:spPr>
              <a:xfrm>
                <a:off x="4572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12" name="Google Shape;712;p21"/>
              <p:cNvSpPr txBox="1"/>
              <p:nvPr/>
            </p:nvSpPr>
            <p:spPr>
              <a:xfrm>
                <a:off x="457200" y="3750875"/>
                <a:ext cx="16119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ride_id</a:t>
                </a:r>
                <a:endParaRPr b="1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713" name="Google Shape;713;p21"/>
            <p:cNvSpPr/>
            <p:nvPr/>
          </p:nvSpPr>
          <p:spPr>
            <a:xfrm>
              <a:off x="901649" y="3075725"/>
              <a:ext cx="604800" cy="6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4" name="Google Shape;714;p21"/>
          <p:cNvGrpSpPr/>
          <p:nvPr/>
        </p:nvGrpSpPr>
        <p:grpSpPr>
          <a:xfrm>
            <a:off x="1954500" y="3219700"/>
            <a:ext cx="1493700" cy="1010550"/>
            <a:chOff x="2702500" y="3075725"/>
            <a:chExt cx="1493700" cy="1010550"/>
          </a:xfrm>
        </p:grpSpPr>
        <p:sp>
          <p:nvSpPr>
            <p:cNvPr id="715" name="Google Shape;715;p21"/>
            <p:cNvSpPr txBox="1"/>
            <p:nvPr/>
          </p:nvSpPr>
          <p:spPr>
            <a:xfrm>
              <a:off x="2702500" y="3750875"/>
              <a:ext cx="149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destination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3146949" y="3075725"/>
              <a:ext cx="604800" cy="6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7" name="Google Shape;717;p21"/>
          <p:cNvGrpSpPr/>
          <p:nvPr/>
        </p:nvGrpSpPr>
        <p:grpSpPr>
          <a:xfrm>
            <a:off x="7090800" y="2803350"/>
            <a:ext cx="1733700" cy="1010550"/>
            <a:chOff x="7090800" y="3075725"/>
            <a:chExt cx="1733700" cy="1010550"/>
          </a:xfrm>
        </p:grpSpPr>
        <p:sp>
          <p:nvSpPr>
            <p:cNvPr id="718" name="Google Shape;718;p21"/>
            <p:cNvSpPr txBox="1"/>
            <p:nvPr/>
          </p:nvSpPr>
          <p:spPr>
            <a:xfrm>
              <a:off x="7090800" y="3750875"/>
              <a:ext cx="173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status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7637550" y="3075725"/>
              <a:ext cx="604800" cy="60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720" name="Google Shape;720;p21"/>
          <p:cNvCxnSpPr>
            <a:stCxn id="713" idx="0"/>
          </p:cNvCxnSpPr>
          <p:nvPr/>
        </p:nvCxnSpPr>
        <p:spPr>
          <a:xfrm rot="-5400000">
            <a:off x="1376999" y="1967375"/>
            <a:ext cx="935400" cy="12813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21" name="Google Shape;721;p21"/>
          <p:cNvCxnSpPr>
            <a:stCxn id="716" idx="0"/>
          </p:cNvCxnSpPr>
          <p:nvPr/>
        </p:nvCxnSpPr>
        <p:spPr>
          <a:xfrm rot="-5400000">
            <a:off x="2078699" y="2589850"/>
            <a:ext cx="1252500" cy="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22" name="Google Shape;722;p21"/>
          <p:cNvCxnSpPr>
            <a:stCxn id="723" idx="0"/>
          </p:cNvCxnSpPr>
          <p:nvPr/>
        </p:nvCxnSpPr>
        <p:spPr>
          <a:xfrm flipH="1" rot="5400000">
            <a:off x="4951249" y="2332325"/>
            <a:ext cx="849300" cy="637500"/>
          </a:xfrm>
          <a:prstGeom prst="bentConnector3">
            <a:avLst>
              <a:gd fmla="val 3292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24" name="Google Shape;724;p21"/>
          <p:cNvCxnSpPr>
            <a:stCxn id="719" idx="0"/>
          </p:cNvCxnSpPr>
          <p:nvPr/>
        </p:nvCxnSpPr>
        <p:spPr>
          <a:xfrm flipH="1" rot="5400000">
            <a:off x="6935100" y="1798500"/>
            <a:ext cx="615000" cy="1394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725" name="Google Shape;725;p21"/>
          <p:cNvGrpSpPr/>
          <p:nvPr/>
        </p:nvGrpSpPr>
        <p:grpSpPr>
          <a:xfrm>
            <a:off x="4795400" y="3075725"/>
            <a:ext cx="1774800" cy="1010550"/>
            <a:chOff x="4795400" y="3075725"/>
            <a:chExt cx="1774800" cy="1010550"/>
          </a:xfrm>
        </p:grpSpPr>
        <p:sp>
          <p:nvSpPr>
            <p:cNvPr id="723" name="Google Shape;723;p21"/>
            <p:cNvSpPr/>
            <p:nvPr/>
          </p:nvSpPr>
          <p:spPr>
            <a:xfrm>
              <a:off x="5392249" y="3075725"/>
              <a:ext cx="604800" cy="60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6" name="Google Shape;726;p21"/>
            <p:cNvSpPr txBox="1"/>
            <p:nvPr/>
          </p:nvSpPr>
          <p:spPr>
            <a:xfrm>
              <a:off x="4795400" y="3750875"/>
              <a:ext cx="17748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time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727" name="Google Shape;727;p21"/>
          <p:cNvCxnSpPr/>
          <p:nvPr/>
        </p:nvCxnSpPr>
        <p:spPr>
          <a:xfrm flipH="1" rot="5400000">
            <a:off x="3023750" y="2488550"/>
            <a:ext cx="1577100" cy="544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728" name="Google Shape;728;p21"/>
          <p:cNvGrpSpPr/>
          <p:nvPr/>
        </p:nvGrpSpPr>
        <p:grpSpPr>
          <a:xfrm>
            <a:off x="3381050" y="3455275"/>
            <a:ext cx="1493700" cy="1010550"/>
            <a:chOff x="2702500" y="3075725"/>
            <a:chExt cx="1493700" cy="1010550"/>
          </a:xfrm>
        </p:grpSpPr>
        <p:sp>
          <p:nvSpPr>
            <p:cNvPr id="729" name="Google Shape;729;p21"/>
            <p:cNvSpPr txBox="1"/>
            <p:nvPr/>
          </p:nvSpPr>
          <p:spPr>
            <a:xfrm>
              <a:off x="2702500" y="3750875"/>
              <a:ext cx="149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location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3146949" y="3075725"/>
              <a:ext cx="604800" cy="60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1" name="Google Shape;731;p21"/>
          <p:cNvGrpSpPr/>
          <p:nvPr/>
        </p:nvGrpSpPr>
        <p:grpSpPr>
          <a:xfrm>
            <a:off x="6953100" y="820100"/>
            <a:ext cx="1733700" cy="1010550"/>
            <a:chOff x="7090800" y="3075725"/>
            <a:chExt cx="1733700" cy="1010550"/>
          </a:xfrm>
        </p:grpSpPr>
        <p:sp>
          <p:nvSpPr>
            <p:cNvPr id="732" name="Google Shape;732;p21"/>
            <p:cNvSpPr txBox="1"/>
            <p:nvPr/>
          </p:nvSpPr>
          <p:spPr>
            <a:xfrm>
              <a:off x="7090800" y="3750875"/>
              <a:ext cx="17337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passenger_id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7637550" y="3075725"/>
              <a:ext cx="604800" cy="604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734" name="Google Shape;734;p21"/>
          <p:cNvCxnSpPr>
            <a:stCxn id="733" idx="0"/>
          </p:cNvCxnSpPr>
          <p:nvPr/>
        </p:nvCxnSpPr>
        <p:spPr>
          <a:xfrm rot="5400000">
            <a:off x="6234450" y="-20800"/>
            <a:ext cx="726900" cy="2408700"/>
          </a:xfrm>
          <a:prstGeom prst="bentConnector4">
            <a:avLst>
              <a:gd fmla="val -2617" name="adj1"/>
              <a:gd fmla="val 5627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735" name="Google Shape;735;p21"/>
          <p:cNvGrpSpPr/>
          <p:nvPr/>
        </p:nvGrpSpPr>
        <p:grpSpPr>
          <a:xfrm>
            <a:off x="457200" y="705575"/>
            <a:ext cx="1611900" cy="1656450"/>
            <a:chOff x="457200" y="3075725"/>
            <a:chExt cx="1611900" cy="1656450"/>
          </a:xfrm>
        </p:grpSpPr>
        <p:grpSp>
          <p:nvGrpSpPr>
            <p:cNvPr id="736" name="Google Shape;736;p21"/>
            <p:cNvGrpSpPr/>
            <p:nvPr/>
          </p:nvGrpSpPr>
          <p:grpSpPr>
            <a:xfrm>
              <a:off x="457200" y="3750875"/>
              <a:ext cx="1611900" cy="981300"/>
              <a:chOff x="457200" y="3750875"/>
              <a:chExt cx="1611900" cy="981300"/>
            </a:xfrm>
          </p:grpSpPr>
          <p:sp>
            <p:nvSpPr>
              <p:cNvPr id="737" name="Google Shape;737;p21"/>
              <p:cNvSpPr txBox="1"/>
              <p:nvPr/>
            </p:nvSpPr>
            <p:spPr>
              <a:xfrm>
                <a:off x="4572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38" name="Google Shape;738;p21"/>
              <p:cNvSpPr txBox="1"/>
              <p:nvPr/>
            </p:nvSpPr>
            <p:spPr>
              <a:xfrm>
                <a:off x="457200" y="3750875"/>
                <a:ext cx="16119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driver_id</a:t>
                </a:r>
                <a:endParaRPr b="1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739" name="Google Shape;739;p21"/>
            <p:cNvSpPr/>
            <p:nvPr/>
          </p:nvSpPr>
          <p:spPr>
            <a:xfrm>
              <a:off x="901649" y="3075725"/>
              <a:ext cx="604800" cy="604800"/>
            </a:xfrm>
            <a:prstGeom prst="ellipse">
              <a:avLst/>
            </a:prstGeom>
            <a:solidFill>
              <a:srgbClr val="F9A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740" name="Google Shape;740;p21"/>
          <p:cNvCxnSpPr>
            <a:stCxn id="739" idx="0"/>
          </p:cNvCxnSpPr>
          <p:nvPr/>
        </p:nvCxnSpPr>
        <p:spPr>
          <a:xfrm flipH="1" rot="-5400000">
            <a:off x="1802549" y="107075"/>
            <a:ext cx="793800" cy="1990800"/>
          </a:xfrm>
          <a:prstGeom prst="bentConnector4">
            <a:avLst>
              <a:gd fmla="val -29998" name="adj1"/>
              <a:gd fmla="val 5759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axi Infographics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D9D9D9"/>
      </a:lt2>
      <a:accent1>
        <a:srgbClr val="FDB813"/>
      </a:accent1>
      <a:accent2>
        <a:srgbClr val="DDA216"/>
      </a:accent2>
      <a:accent3>
        <a:srgbClr val="BC8B19"/>
      </a:accent3>
      <a:accent4>
        <a:srgbClr val="666666"/>
      </a:accent4>
      <a:accent5>
        <a:srgbClr val="0036B0"/>
      </a:accent5>
      <a:accent6>
        <a:srgbClr val="145CF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