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4884AF-FC25-474E-8C0F-2C8E41E5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7AD0DC8-7DAA-4AC0-8A1A-81F7E22E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400CC-9F94-415E-9786-CFB8C15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82F68F-16BA-4481-9CF3-D1E160F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F58A16-47A2-447F-85FF-244AA268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44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8E48-78CE-4C1E-BB6B-7D775AE6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71C4AA-1AB8-4F4C-82E7-565B7B7E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C9FD72-3270-4CF7-B19E-61073400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E9DB2B-2D9E-4894-B128-B25F289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FC0D76-7E90-4121-BFBA-3A036A23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41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D1647E-D8A7-4512-99DC-5782CABA0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03974D4-E2C8-4E5C-BE9C-20760A54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AA34F4-5467-478E-BC67-9161451F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6A5A1D-484C-4C0D-BEFD-294045D7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D8E86E-93A2-4B63-852B-FCDD522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80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5EDA73-1CA8-4BD5-B48C-3618C2EF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7AC9BD-0554-4A95-80DE-96D5E703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8ECA64-EF8F-4C31-B1E6-EF1F3B66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EF6A49-B539-4645-A322-80642F3E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63B9F8-74BE-4E73-B4FC-0D29259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8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415F7-ABC8-4B01-AA91-EB2D100C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C8BD8D-281D-4179-BD05-A0624033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0B21A-4628-431F-B971-B109735C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36C096-A1B1-4F27-804F-AB89234A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788FBE-5C6A-4C06-A94E-57F5CB4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97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BA3C8F-0C73-470E-B55F-CCB05A13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82E79C-DA7C-47F7-8B1D-5429A10A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0361785-93C2-43E8-8BF7-6B5711AA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2EDB75-5149-4516-8316-4FAF714D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9368FB-AF3D-45B8-A36C-A24AF4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4B7463C-F473-49B7-8705-E69C7856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78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8C7EA6-BC6C-4A9C-AC71-2EE13154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E14E27-5C8E-43CB-87B0-84ED93AB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8E1B3A-AF66-4A66-B82D-F4244E1E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9384F88-791B-4AFC-81C8-C1C7757C5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356E7F1-4784-4A62-99E0-30B4A37D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0CAF317-F56F-494D-A536-AA723782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21603B6-969C-46C0-BD0D-B14901C1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605BFDC-3DFB-48B7-9D00-A1C85109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23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F44CF1-303A-4BE1-B7EE-98606E8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727C6D5-93A5-4B41-92B0-F6EC3582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846AB42-C124-4F2A-9EC9-7E018BD9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A1F254-8187-4E39-AA8B-AF4559F3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44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47F3096-8604-4686-977F-36C62CA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596A45-ACA6-4410-9198-88FAC42D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2C01530-9D9F-4D5A-A185-E9E169FA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820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B2E05F-7CA8-4CDF-AD52-2308B8CA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62C7D3-8210-4C78-888D-F7317513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669A8CD-C9B7-4F76-87AB-DD7E3B88C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D6588A-1E5B-4E80-8559-40E918A6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5BED6F6-E717-47C1-9C48-00FA8C3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351A036-1118-453F-A3A5-87BB07B3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92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C16E5A-10F7-4EA2-8EC8-2DDEDE7A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73827AE-FF4F-4428-80DB-522EBB855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F6CD5A-291A-4276-B619-CD1419F3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235CFC-AE47-465C-8E73-39A6DB23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30BCA9-8331-4E32-A1C0-050DDC1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64D945-293B-4084-9825-3DF892B3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68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B0E5CEF-F04C-4986-B26E-1743B934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5B39D9-FB15-407D-A764-2210BBE4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F45EB-21A6-4939-A558-8801DF13D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F5DC-EAC3-4D0A-9060-A4B97F5F43C0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6F0B96-1A12-4D95-9876-59BF8B751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842F52-22D5-4198-B8DD-E1938CCD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AAFF-59CB-4030-90E0-B3FC66A12D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32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F3D08F-695F-4B49-AB21-1B7987ED61DF}"/>
              </a:ext>
            </a:extLst>
          </p:cNvPr>
          <p:cNvSpPr txBox="1"/>
          <p:nvPr/>
        </p:nvSpPr>
        <p:spPr>
          <a:xfrm>
            <a:off x="4342956" y="3136613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상세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7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805FD36-F8ED-484C-9FC9-13151F672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0271670"/>
              </p:ext>
            </p:extLst>
          </p:nvPr>
        </p:nvGraphicFramePr>
        <p:xfrm>
          <a:off x="2032001" y="1574800"/>
          <a:ext cx="8127999" cy="3708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841884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428894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64874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수정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654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2017. 06. 21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김병엽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27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8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75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3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0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52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987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1286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097FC0-4814-4B1F-AB77-2829E1E26855}"/>
              </a:ext>
            </a:extLst>
          </p:cNvPr>
          <p:cNvSpPr txBox="1"/>
          <p:nvPr/>
        </p:nvSpPr>
        <p:spPr>
          <a:xfrm>
            <a:off x="4938472" y="70354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0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097FC0-4814-4B1F-AB77-2829E1E26855}"/>
              </a:ext>
            </a:extLst>
          </p:cNvPr>
          <p:cNvSpPr txBox="1"/>
          <p:nvPr/>
        </p:nvSpPr>
        <p:spPr>
          <a:xfrm>
            <a:off x="847776" y="703548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머리말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AAB58F-296D-4E99-967A-8A6B202B8AAF}"/>
              </a:ext>
            </a:extLst>
          </p:cNvPr>
          <p:cNvSpPr txBox="1"/>
          <p:nvPr/>
        </p:nvSpPr>
        <p:spPr>
          <a:xfrm>
            <a:off x="1205880" y="1449077"/>
            <a:ext cx="9477403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문서를 작성하기에 앞서 구성원들에게 문서의 목적에 설명하기 위해 머리말을 추가하였다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목적은 다음과 같다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ctr"/>
            <a:r>
              <a:rPr lang="ko-KR" altLang="en-US" sz="1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</a:t>
            </a:r>
            <a:r>
              <a:rPr lang="ko-KR" altLang="en-US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설정에 대해 구성원들이 문서 형식에 얽매이지 않고</a:t>
            </a:r>
            <a:r>
              <a:rPr lang="en-US" altLang="ko-KR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</a:t>
            </a:r>
            <a:r>
              <a:rPr lang="en-US" altLang="ko-KR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형식에 따라 빠르게 </a:t>
            </a:r>
            <a:r>
              <a:rPr lang="ko-KR" altLang="en-US" sz="1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제작하여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ctr"/>
            <a:r>
              <a:rPr lang="ko-KR" altLang="en-US" sz="1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공유할 </a:t>
            </a:r>
            <a:r>
              <a:rPr lang="ko-KR" altLang="en-US" sz="16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한다</a:t>
            </a:r>
            <a:r>
              <a:rPr lang="en-US" altLang="ko-KR" sz="1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 algn="ctr"/>
            <a:endParaRPr lang="en-US" altLang="ko-KR" sz="1600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문서를 사용하는데 애로 사항이 있다면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다음의 내용을 참고하도록 한다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문서는 어디까지나 참고용일 뿐이다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포맷이 구성원들에게 전달하는데 적합하지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않다고 판단 된다면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형식을 수정하거나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457200" indent="-457200"/>
            <a:endParaRPr lang="en-US" altLang="ko-KR" sz="1400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/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별도의 </a:t>
            </a:r>
            <a:r>
              <a:rPr lang="ko-KR" altLang="en-US" sz="14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서식을 제작하여</a:t>
            </a:r>
            <a:r>
              <a:rPr lang="en-US" altLang="ko-KR" sz="14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내용을 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공유하도록 한다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/>
            <a:endParaRPr lang="en-US" altLang="ko-KR" sz="1400" b="1" dirty="0" smtClean="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문서는 직접적으로 출력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프린트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사용하기에는 부적합한 문서이다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미관상으로 이렇게 제작을 하였을 뿐이다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물리적으로 사용하려면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글씨를 모두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바꾸거나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흑백 프린트를 사용할 경우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L="457200" indent="-457200"/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출력하기에 적합한 색깔로 수정하여 사용하도록 한다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컬러 프린트를 사용할 경우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95C861-CE40-425B-B82A-41D8E9C8B159}"/>
              </a:ext>
            </a:extLst>
          </p:cNvPr>
          <p:cNvSpPr txBox="1"/>
          <p:nvPr/>
        </p:nvSpPr>
        <p:spPr>
          <a:xfrm>
            <a:off x="847776" y="70354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C285E7-F25C-44FA-8482-2EE7B3574FC5}"/>
              </a:ext>
            </a:extLst>
          </p:cNvPr>
          <p:cNvSpPr txBox="1"/>
          <p:nvPr/>
        </p:nvSpPr>
        <p:spPr>
          <a:xfrm>
            <a:off x="960970" y="1470097"/>
            <a:ext cx="8228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개요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스테이지의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콘셉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(Concept)</a:t>
            </a:r>
            <a:b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진행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위의 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I, II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비슷한 개념임으로 작성자의 의도에 맞게 한꺼번에 설명하거나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별도의 목록으로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구성하여 사용해도 무관하다</a:t>
            </a:r>
            <a:r>
              <a:rPr lang="en-US" altLang="ko-KR" sz="14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세부 설정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개요도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구성 요소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세이브 포인트</a:t>
            </a:r>
          </a:p>
        </p:txBody>
      </p:sp>
    </p:spTree>
    <p:extLst>
      <p:ext uri="{BB962C8B-B14F-4D97-AF65-F5344CB8AC3E}">
        <p14:creationId xmlns:p14="http://schemas.microsoft.com/office/powerpoint/2010/main" xmlns="" val="30465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F3D08F-695F-4B49-AB21-1B7987ED61DF}"/>
              </a:ext>
            </a:extLst>
          </p:cNvPr>
          <p:cNvSpPr txBox="1"/>
          <p:nvPr/>
        </p:nvSpPr>
        <p:spPr>
          <a:xfrm>
            <a:off x="4542530" y="3136613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개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7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5C861-CE40-425B-B82A-41D8E9C8B159}"/>
              </a:ext>
            </a:extLst>
          </p:cNvPr>
          <p:cNvSpPr txBox="1"/>
          <p:nvPr/>
        </p:nvSpPr>
        <p:spPr>
          <a:xfrm>
            <a:off x="847776" y="70354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개요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C285E7-F25C-44FA-8482-2EE7B3574FC5}"/>
              </a:ext>
            </a:extLst>
          </p:cNvPr>
          <p:cNvSpPr txBox="1"/>
          <p:nvPr/>
        </p:nvSpPr>
        <p:spPr>
          <a:xfrm>
            <a:off x="960970" y="1470097"/>
            <a:ext cx="1105623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스테이지의 </a:t>
            </a:r>
            <a:r>
              <a:rPr lang="ko-KR" altLang="en-US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콘셉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(Concept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콘셉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28750" lvl="2" indent="-514350">
              <a:buFont typeface="+mj-lt"/>
              <a:buAutoNum type="arabicParenR"/>
            </a:pPr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콘셉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개요는 작성자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기획자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 기획자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플레이어에게 어떤 재미를 주고자 하였는지 구체적으로 설명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1428750" lvl="2" indent="-514350">
              <a:buFont typeface="+mj-lt"/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28750" lvl="2" indent="-514350">
              <a:buFont typeface="+mj-lt"/>
              <a:buAutoNum type="arabicParenR"/>
            </a:pP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설명한 내용을 바탕으로 어떤 퍼즐들을 구성하였는지 대략적인 방향성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구성한 퍼즐을 대략적으로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428750" lvl="2" indent="-514350">
              <a:buFont typeface="+mj-lt"/>
              <a:buAutoNum type="arabicParenR"/>
            </a:pP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28750" lvl="2" indent="-514350"/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부분에서는 콘셉의 구체적인 부분들을 설명한다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428750" lvl="2" indent="-514350"/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수가 더 늘어도 무방하니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설명하고 싶은 만큼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설명하도록 한다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F3D08F-695F-4B49-AB21-1B7987ED61DF}"/>
              </a:ext>
            </a:extLst>
          </p:cNvPr>
          <p:cNvSpPr txBox="1"/>
          <p:nvPr/>
        </p:nvSpPr>
        <p:spPr>
          <a:xfrm>
            <a:off x="4098498" y="3136613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세부 설정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7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C285E7-F25C-44FA-8482-2EE7B3574FC5}"/>
              </a:ext>
            </a:extLst>
          </p:cNvPr>
          <p:cNvSpPr txBox="1"/>
          <p:nvPr/>
        </p:nvSpPr>
        <p:spPr>
          <a:xfrm>
            <a:off x="960970" y="1470097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	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개요도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95C861-CE40-425B-B82A-41D8E9C8B159}"/>
              </a:ext>
            </a:extLst>
          </p:cNvPr>
          <p:cNvSpPr txBox="1"/>
          <p:nvPr/>
        </p:nvSpPr>
        <p:spPr>
          <a:xfrm>
            <a:off x="847776" y="70354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세부 설정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2469" y="2186152"/>
            <a:ext cx="9070428" cy="3552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이곳에는 스테이지의 전체 모습을 볼 수 있는 이미지가 들어가는 것이 좋다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먼저 구성원들에게 스테이지의 전반적인 모습을 보여주고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이후에 들어갈 오브젝트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sz="1400" dirty="0" smtClean="0">
                <a:solidFill>
                  <a:schemeClr val="tx1"/>
                </a:solidFill>
              </a:rPr>
              <a:t> 요소 등을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자세히 설명하는 방향으로 가면 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이곳에서도 앞서 언급하였던 </a:t>
            </a:r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smtClean="0">
                <a:solidFill>
                  <a:schemeClr val="tx1"/>
                </a:solidFill>
              </a:rPr>
              <a:t>별도의 포맷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사용하여 제작하여도 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127" y="5906814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그림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x.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스테이지 개요도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C285E7-F25C-44FA-8482-2EE7B3574FC5}"/>
              </a:ext>
            </a:extLst>
          </p:cNvPr>
          <p:cNvSpPr txBox="1"/>
          <p:nvPr/>
        </p:nvSpPr>
        <p:spPr>
          <a:xfrm>
            <a:off x="960970" y="1470097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	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95C861-CE40-425B-B82A-41D8E9C8B159}"/>
              </a:ext>
            </a:extLst>
          </p:cNvPr>
          <p:cNvSpPr txBox="1"/>
          <p:nvPr/>
        </p:nvSpPr>
        <p:spPr>
          <a:xfrm>
            <a:off x="847776" y="70354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세부 설정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7159" y="2322786"/>
            <a:ext cx="3436882" cy="3489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퍼즐의 한 구간을 보여주며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사용한 오브젝트들의 모습을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보여주는 이미지가 들어가면 좋다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그림 위치는 작성자의 기호에 맞게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알아서 위치시켜 사용하도록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4003" y="5906814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그림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x. y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구간 퍼즐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7214" y="2301766"/>
            <a:ext cx="5948855" cy="39729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 smtClean="0">
                <a:solidFill>
                  <a:schemeClr val="tx1"/>
                </a:solidFill>
              </a:rPr>
              <a:t>오브젝트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 설명설명설명 설명설명설명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오브젝트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설명설명설명 설명설명설명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dirty="0" smtClean="0">
                <a:solidFill>
                  <a:schemeClr val="tx1"/>
                </a:solidFill>
              </a:rPr>
              <a:t>오브젝트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 설명설명설명 설명설명설명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이곳은 왼쪽에 위치한 이미지에서 보여지는 오브젝트들을 설명하는 곳이다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218</Words>
  <Application>Microsoft Office PowerPoint</Application>
  <PresentationFormat>사용자 지정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병엽김</dc:creator>
  <cp:lastModifiedBy>Windows 사용자</cp:lastModifiedBy>
  <cp:revision>150</cp:revision>
  <dcterms:created xsi:type="dcterms:W3CDTF">2017-06-21T12:59:56Z</dcterms:created>
  <dcterms:modified xsi:type="dcterms:W3CDTF">2017-06-22T09:10:35Z</dcterms:modified>
</cp:coreProperties>
</file>