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eb2ad6a1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eb2ad6a1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b2ad6a1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eb2ad6a1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b2ad6a1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b2ad6a1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b2ad6a1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eb2ad6a1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eb2ad6a1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eb2ad6a1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b2ad6a1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b2ad6a1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b2ad6a1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b2ad6a1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Xavier Enokian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 and Recommendation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set their ticket prices based off the market average. However, Big Mountain resort is looking to implement a more data-driven strategy to set their ticket prices. Cutting operating costs was an option, but this was found to be irrelevant, as installing an additional chair lift would expect to bring in $3, 474, 638 in revenue while increasing the ticket price by just $1.99. Big Mountain is one of the top dogs in the ski resort business, boasting a higher number of </a:t>
            </a:r>
            <a:r>
              <a:rPr lang="en"/>
              <a:t>facilities</a:t>
            </a:r>
            <a:r>
              <a:rPr lang="en"/>
              <a:t> than most other ski resorts. It was found that Big Mountain was undercharging their ticket prices by ~$14 by comparing their own </a:t>
            </a:r>
            <a:r>
              <a:rPr lang="en"/>
              <a:t>facilities to others in the marketplace, giving room for increase and a justification to install an additional chair lift.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was this </a:t>
            </a:r>
            <a:r>
              <a:rPr lang="en"/>
              <a:t>conclusion</a:t>
            </a:r>
            <a:r>
              <a:rPr lang="en"/>
              <a:t> made?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conclusion that Big Mountain resort is </a:t>
            </a:r>
            <a:r>
              <a:rPr lang="en"/>
              <a:t>undercharging</a:t>
            </a:r>
            <a:r>
              <a:rPr lang="en"/>
              <a:t> was found by comparing </a:t>
            </a:r>
            <a:r>
              <a:rPr lang="en"/>
              <a:t>its</a:t>
            </a:r>
            <a:r>
              <a:rPr lang="en"/>
              <a:t> facilities to those of other resorts. Modeling will show just how much more Big Mountain resort has to offer than the other resorts. The following slides highlight Big Mountain’s facilities and compare it to other ski resorts across the country.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297500" y="852500"/>
            <a:ext cx="7354601" cy="3749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297500" y="735725"/>
            <a:ext cx="7519300" cy="385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1372600" y="735725"/>
            <a:ext cx="6888701" cy="4158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1366350" y="747400"/>
            <a:ext cx="7253775" cy="405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summary, Big Mountain Resort has a lot to offer, and was previously being very generous with their ticket price. There was a $14 room for increase just by looking at its own </a:t>
            </a:r>
            <a:r>
              <a:rPr lang="en"/>
              <a:t>facilities</a:t>
            </a:r>
            <a:r>
              <a:rPr lang="en"/>
              <a:t>. Installing an additional chair lift would only raise the ticket price by $1.99, still leaving a $12 room for increase on their ticket price, while expected revenue for the additional chair lift is around $3.5 million.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