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741AF-0D74-4D92-A59B-0D3EBD855E85}" v="23" dt="2023-04-14T06:22:18.406"/>
    <p1510:client id="{3A8D87B2-2941-472A-B2CC-F010DE7182DA}" v="11" dt="2023-04-14T06:20:58.114"/>
    <p1510:client id="{51711CA3-4969-448C-ABE2-686F23513770}" v="3066" dt="2023-04-16T07:15:34.514"/>
    <p1510:client id="{8C9F9A48-1FA6-49AB-881B-9A7245A3D5C0}" v="348" dt="2023-04-15T04:52:44.239"/>
    <p1510:client id="{EBFDEB07-0BAE-4D47-A9DC-ABDD0E1112C4}" v="1042" dt="2023-04-14T15:42:3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2F0FB-5EA2-4B1C-A54D-C6B5EBA26B05}" type="doc">
      <dgm:prSet loTypeId="urn:microsoft.com/office/officeart/2008/layout/LinedList" loCatId="list" qsTypeId="urn:microsoft.com/office/officeart/2005/8/quickstyle/simple5" qsCatId="simple" csTypeId="urn:microsoft.com/office/officeart/2005/8/colors/accent5_2" csCatId="accent5"/>
      <dgm:spPr/>
      <dgm:t>
        <a:bodyPr/>
        <a:lstStyle/>
        <a:p>
          <a:endParaRPr lang="en-US"/>
        </a:p>
      </dgm:t>
    </dgm:pt>
    <dgm:pt modelId="{DC522B7F-FBE3-41C8-8B1C-28C6439495CD}">
      <dgm:prSet/>
      <dgm:spPr/>
      <dgm:t>
        <a:bodyPr/>
        <a:lstStyle/>
        <a:p>
          <a:r>
            <a:rPr lang="en-US"/>
            <a:t>The user must provide his mail address and a username. </a:t>
          </a:r>
        </a:p>
      </dgm:t>
    </dgm:pt>
    <dgm:pt modelId="{0F2B9C3D-6025-4336-8AEB-2D268EB6C872}" type="parTrans" cxnId="{200BA890-060C-464E-87B2-7473047929E4}">
      <dgm:prSet/>
      <dgm:spPr/>
      <dgm:t>
        <a:bodyPr/>
        <a:lstStyle/>
        <a:p>
          <a:endParaRPr lang="en-US"/>
        </a:p>
      </dgm:t>
    </dgm:pt>
    <dgm:pt modelId="{34A33D22-40E8-4C5F-875A-5C6BC9B3223B}" type="sibTrans" cxnId="{200BA890-060C-464E-87B2-7473047929E4}">
      <dgm:prSet/>
      <dgm:spPr/>
      <dgm:t>
        <a:bodyPr/>
        <a:lstStyle/>
        <a:p>
          <a:endParaRPr lang="en-US"/>
        </a:p>
      </dgm:t>
    </dgm:pt>
    <dgm:pt modelId="{2A1BB003-65BB-46F0-BBAF-D557AF545DCF}">
      <dgm:prSet/>
      <dgm:spPr/>
      <dgm:t>
        <a:bodyPr/>
        <a:lstStyle/>
        <a:p>
          <a:r>
            <a:rPr lang="en-US"/>
            <a:t>Each user is identified only with a unique User ID which is associated with the user's mail address.</a:t>
          </a:r>
        </a:p>
      </dgm:t>
    </dgm:pt>
    <dgm:pt modelId="{4D5B34E9-A267-4776-88D8-45C0D3AB4AE4}" type="parTrans" cxnId="{7EDD39BE-1F58-45F7-9653-51ED6C4D912A}">
      <dgm:prSet/>
      <dgm:spPr/>
      <dgm:t>
        <a:bodyPr/>
        <a:lstStyle/>
        <a:p>
          <a:endParaRPr lang="en-US"/>
        </a:p>
      </dgm:t>
    </dgm:pt>
    <dgm:pt modelId="{8E5BD342-5537-4456-9377-7CD47A141609}" type="sibTrans" cxnId="{7EDD39BE-1F58-45F7-9653-51ED6C4D912A}">
      <dgm:prSet/>
      <dgm:spPr/>
      <dgm:t>
        <a:bodyPr/>
        <a:lstStyle/>
        <a:p>
          <a:endParaRPr lang="en-US"/>
        </a:p>
      </dgm:t>
    </dgm:pt>
    <dgm:pt modelId="{7C15243C-D9E8-403E-8D2F-698D858F0252}">
      <dgm:prSet/>
      <dgm:spPr/>
      <dgm:t>
        <a:bodyPr/>
        <a:lstStyle/>
        <a:p>
          <a:r>
            <a:rPr lang="en-US"/>
            <a:t>User is given access to write something about himself in the Bio section. </a:t>
          </a:r>
        </a:p>
      </dgm:t>
    </dgm:pt>
    <dgm:pt modelId="{495D304E-30E6-46BD-AC7F-76895BE9471A}" type="parTrans" cxnId="{79C24597-D860-43B6-98E1-AD5F0F6061D5}">
      <dgm:prSet/>
      <dgm:spPr/>
      <dgm:t>
        <a:bodyPr/>
        <a:lstStyle/>
        <a:p>
          <a:endParaRPr lang="en-US"/>
        </a:p>
      </dgm:t>
    </dgm:pt>
    <dgm:pt modelId="{E217FCB0-0D5F-40B9-A11E-22E0BD5047C6}" type="sibTrans" cxnId="{79C24597-D860-43B6-98E1-AD5F0F6061D5}">
      <dgm:prSet/>
      <dgm:spPr/>
      <dgm:t>
        <a:bodyPr/>
        <a:lstStyle/>
        <a:p>
          <a:endParaRPr lang="en-US"/>
        </a:p>
      </dgm:t>
    </dgm:pt>
    <dgm:pt modelId="{A2BCF68F-DC52-4A5E-B041-6CE2E9011601}">
      <dgm:prSet/>
      <dgm:spPr/>
      <dgm:t>
        <a:bodyPr/>
        <a:lstStyle/>
        <a:p>
          <a:r>
            <a:rPr lang="en-US"/>
            <a:t>User can also upload a profile picture, his sports achievements and awards that would be displayed in his account details.</a:t>
          </a:r>
        </a:p>
      </dgm:t>
    </dgm:pt>
    <dgm:pt modelId="{C1C25890-F181-45D2-B482-D8E52104546A}" type="parTrans" cxnId="{E4D3518C-D64C-4B27-8D55-9D0C45ACF572}">
      <dgm:prSet/>
      <dgm:spPr/>
      <dgm:t>
        <a:bodyPr/>
        <a:lstStyle/>
        <a:p>
          <a:endParaRPr lang="en-US"/>
        </a:p>
      </dgm:t>
    </dgm:pt>
    <dgm:pt modelId="{C1E525AF-0747-4567-898E-A1CE652075FB}" type="sibTrans" cxnId="{E4D3518C-D64C-4B27-8D55-9D0C45ACF572}">
      <dgm:prSet/>
      <dgm:spPr/>
      <dgm:t>
        <a:bodyPr/>
        <a:lstStyle/>
        <a:p>
          <a:endParaRPr lang="en-US"/>
        </a:p>
      </dgm:t>
    </dgm:pt>
    <dgm:pt modelId="{3D4ECACF-2E9C-49CD-8FEA-8AC02CCE0859}" type="pres">
      <dgm:prSet presAssocID="{27A2F0FB-5EA2-4B1C-A54D-C6B5EBA26B05}" presName="vert0" presStyleCnt="0">
        <dgm:presLayoutVars>
          <dgm:dir/>
          <dgm:animOne val="branch"/>
          <dgm:animLvl val="lvl"/>
        </dgm:presLayoutVars>
      </dgm:prSet>
      <dgm:spPr/>
    </dgm:pt>
    <dgm:pt modelId="{E58B95A8-3759-4DBF-A91B-4A1012847434}" type="pres">
      <dgm:prSet presAssocID="{DC522B7F-FBE3-41C8-8B1C-28C6439495CD}" presName="thickLine" presStyleLbl="alignNode1" presStyleIdx="0" presStyleCnt="4"/>
      <dgm:spPr/>
    </dgm:pt>
    <dgm:pt modelId="{980DCE92-5225-45B3-8085-487962010BBC}" type="pres">
      <dgm:prSet presAssocID="{DC522B7F-FBE3-41C8-8B1C-28C6439495CD}" presName="horz1" presStyleCnt="0"/>
      <dgm:spPr/>
    </dgm:pt>
    <dgm:pt modelId="{0544A1E0-56FD-4A2D-B01E-00C07809628F}" type="pres">
      <dgm:prSet presAssocID="{DC522B7F-FBE3-41C8-8B1C-28C6439495CD}" presName="tx1" presStyleLbl="revTx" presStyleIdx="0" presStyleCnt="4"/>
      <dgm:spPr/>
    </dgm:pt>
    <dgm:pt modelId="{7106D092-3E0E-4FCB-B9D8-453C814DFC6D}" type="pres">
      <dgm:prSet presAssocID="{DC522B7F-FBE3-41C8-8B1C-28C6439495CD}" presName="vert1" presStyleCnt="0"/>
      <dgm:spPr/>
    </dgm:pt>
    <dgm:pt modelId="{BA8E3040-0389-444E-92FE-1D14FE4FD6C9}" type="pres">
      <dgm:prSet presAssocID="{2A1BB003-65BB-46F0-BBAF-D557AF545DCF}" presName="thickLine" presStyleLbl="alignNode1" presStyleIdx="1" presStyleCnt="4"/>
      <dgm:spPr/>
    </dgm:pt>
    <dgm:pt modelId="{C2C8FAC9-8E8B-46A8-AB62-404C04089B78}" type="pres">
      <dgm:prSet presAssocID="{2A1BB003-65BB-46F0-BBAF-D557AF545DCF}" presName="horz1" presStyleCnt="0"/>
      <dgm:spPr/>
    </dgm:pt>
    <dgm:pt modelId="{8102BD91-C0D4-4E2B-A40A-79954D9A6BBD}" type="pres">
      <dgm:prSet presAssocID="{2A1BB003-65BB-46F0-BBAF-D557AF545DCF}" presName="tx1" presStyleLbl="revTx" presStyleIdx="1" presStyleCnt="4"/>
      <dgm:spPr/>
    </dgm:pt>
    <dgm:pt modelId="{EBE5F7D3-506B-4B82-B95E-F0513DAD6D25}" type="pres">
      <dgm:prSet presAssocID="{2A1BB003-65BB-46F0-BBAF-D557AF545DCF}" presName="vert1" presStyleCnt="0"/>
      <dgm:spPr/>
    </dgm:pt>
    <dgm:pt modelId="{0747FE83-AB95-4A88-89FE-F2AC43440574}" type="pres">
      <dgm:prSet presAssocID="{7C15243C-D9E8-403E-8D2F-698D858F0252}" presName="thickLine" presStyleLbl="alignNode1" presStyleIdx="2" presStyleCnt="4"/>
      <dgm:spPr/>
    </dgm:pt>
    <dgm:pt modelId="{9E678A7D-7E02-4F0D-9127-C3FE30EBF3F1}" type="pres">
      <dgm:prSet presAssocID="{7C15243C-D9E8-403E-8D2F-698D858F0252}" presName="horz1" presStyleCnt="0"/>
      <dgm:spPr/>
    </dgm:pt>
    <dgm:pt modelId="{76381ACC-06E6-47EF-B4FF-CF7C9B997EFB}" type="pres">
      <dgm:prSet presAssocID="{7C15243C-D9E8-403E-8D2F-698D858F0252}" presName="tx1" presStyleLbl="revTx" presStyleIdx="2" presStyleCnt="4"/>
      <dgm:spPr/>
    </dgm:pt>
    <dgm:pt modelId="{89450E2C-6002-44BD-B194-EE7B73E2BFBA}" type="pres">
      <dgm:prSet presAssocID="{7C15243C-D9E8-403E-8D2F-698D858F0252}" presName="vert1" presStyleCnt="0"/>
      <dgm:spPr/>
    </dgm:pt>
    <dgm:pt modelId="{66EA2B5D-A868-4A2A-BDC1-372B4D7C10BF}" type="pres">
      <dgm:prSet presAssocID="{A2BCF68F-DC52-4A5E-B041-6CE2E9011601}" presName="thickLine" presStyleLbl="alignNode1" presStyleIdx="3" presStyleCnt="4"/>
      <dgm:spPr/>
    </dgm:pt>
    <dgm:pt modelId="{C994A1B5-3AD0-4B0C-8628-AD29ED863420}" type="pres">
      <dgm:prSet presAssocID="{A2BCF68F-DC52-4A5E-B041-6CE2E9011601}" presName="horz1" presStyleCnt="0"/>
      <dgm:spPr/>
    </dgm:pt>
    <dgm:pt modelId="{70981410-1581-4D82-8677-27A91EFECD77}" type="pres">
      <dgm:prSet presAssocID="{A2BCF68F-DC52-4A5E-B041-6CE2E9011601}" presName="tx1" presStyleLbl="revTx" presStyleIdx="3" presStyleCnt="4"/>
      <dgm:spPr/>
    </dgm:pt>
    <dgm:pt modelId="{B381F24F-FA83-4188-9846-C5C39C95C2DA}" type="pres">
      <dgm:prSet presAssocID="{A2BCF68F-DC52-4A5E-B041-6CE2E9011601}" presName="vert1" presStyleCnt="0"/>
      <dgm:spPr/>
    </dgm:pt>
  </dgm:ptLst>
  <dgm:cxnLst>
    <dgm:cxn modelId="{9B68AC03-C107-4589-98CD-7E8033211349}" type="presOf" srcId="{A2BCF68F-DC52-4A5E-B041-6CE2E9011601}" destId="{70981410-1581-4D82-8677-27A91EFECD77}" srcOrd="0" destOrd="0" presId="urn:microsoft.com/office/officeart/2008/layout/LinedList"/>
    <dgm:cxn modelId="{AAFBF061-644C-458B-B85F-AC4BB034EDAA}" type="presOf" srcId="{DC522B7F-FBE3-41C8-8B1C-28C6439495CD}" destId="{0544A1E0-56FD-4A2D-B01E-00C07809628F}" srcOrd="0" destOrd="0" presId="urn:microsoft.com/office/officeart/2008/layout/LinedList"/>
    <dgm:cxn modelId="{808D0C7E-0280-4EB1-B66C-0D7CFC6F1EAE}" type="presOf" srcId="{7C15243C-D9E8-403E-8D2F-698D858F0252}" destId="{76381ACC-06E6-47EF-B4FF-CF7C9B997EFB}" srcOrd="0" destOrd="0" presId="urn:microsoft.com/office/officeart/2008/layout/LinedList"/>
    <dgm:cxn modelId="{E4D3518C-D64C-4B27-8D55-9D0C45ACF572}" srcId="{27A2F0FB-5EA2-4B1C-A54D-C6B5EBA26B05}" destId="{A2BCF68F-DC52-4A5E-B041-6CE2E9011601}" srcOrd="3" destOrd="0" parTransId="{C1C25890-F181-45D2-B482-D8E52104546A}" sibTransId="{C1E525AF-0747-4567-898E-A1CE652075FB}"/>
    <dgm:cxn modelId="{200BA890-060C-464E-87B2-7473047929E4}" srcId="{27A2F0FB-5EA2-4B1C-A54D-C6B5EBA26B05}" destId="{DC522B7F-FBE3-41C8-8B1C-28C6439495CD}" srcOrd="0" destOrd="0" parTransId="{0F2B9C3D-6025-4336-8AEB-2D268EB6C872}" sibTransId="{34A33D22-40E8-4C5F-875A-5C6BC9B3223B}"/>
    <dgm:cxn modelId="{79C24597-D860-43B6-98E1-AD5F0F6061D5}" srcId="{27A2F0FB-5EA2-4B1C-A54D-C6B5EBA26B05}" destId="{7C15243C-D9E8-403E-8D2F-698D858F0252}" srcOrd="2" destOrd="0" parTransId="{495D304E-30E6-46BD-AC7F-76895BE9471A}" sibTransId="{E217FCB0-0D5F-40B9-A11E-22E0BD5047C6}"/>
    <dgm:cxn modelId="{682C49A6-A3DE-4718-9DE7-6D77CCBF8150}" type="presOf" srcId="{27A2F0FB-5EA2-4B1C-A54D-C6B5EBA26B05}" destId="{3D4ECACF-2E9C-49CD-8FEA-8AC02CCE0859}" srcOrd="0" destOrd="0" presId="urn:microsoft.com/office/officeart/2008/layout/LinedList"/>
    <dgm:cxn modelId="{7EDD39BE-1F58-45F7-9653-51ED6C4D912A}" srcId="{27A2F0FB-5EA2-4B1C-A54D-C6B5EBA26B05}" destId="{2A1BB003-65BB-46F0-BBAF-D557AF545DCF}" srcOrd="1" destOrd="0" parTransId="{4D5B34E9-A267-4776-88D8-45C0D3AB4AE4}" sibTransId="{8E5BD342-5537-4456-9377-7CD47A141609}"/>
    <dgm:cxn modelId="{096CA3E2-4533-460B-A343-C00E889AAD4E}" type="presOf" srcId="{2A1BB003-65BB-46F0-BBAF-D557AF545DCF}" destId="{8102BD91-C0D4-4E2B-A40A-79954D9A6BBD}" srcOrd="0" destOrd="0" presId="urn:microsoft.com/office/officeart/2008/layout/LinedList"/>
    <dgm:cxn modelId="{7211D587-2A60-4E08-A879-C197206495D8}" type="presParOf" srcId="{3D4ECACF-2E9C-49CD-8FEA-8AC02CCE0859}" destId="{E58B95A8-3759-4DBF-A91B-4A1012847434}" srcOrd="0" destOrd="0" presId="urn:microsoft.com/office/officeart/2008/layout/LinedList"/>
    <dgm:cxn modelId="{21DF37DD-0B70-470D-A5EA-C612E8181D6A}" type="presParOf" srcId="{3D4ECACF-2E9C-49CD-8FEA-8AC02CCE0859}" destId="{980DCE92-5225-45B3-8085-487962010BBC}" srcOrd="1" destOrd="0" presId="urn:microsoft.com/office/officeart/2008/layout/LinedList"/>
    <dgm:cxn modelId="{A55A7355-F1DD-494C-A25F-2C7EC55F6868}" type="presParOf" srcId="{980DCE92-5225-45B3-8085-487962010BBC}" destId="{0544A1E0-56FD-4A2D-B01E-00C07809628F}" srcOrd="0" destOrd="0" presId="urn:microsoft.com/office/officeart/2008/layout/LinedList"/>
    <dgm:cxn modelId="{4B16838E-FA1C-4AA8-959C-461577C4CC55}" type="presParOf" srcId="{980DCE92-5225-45B3-8085-487962010BBC}" destId="{7106D092-3E0E-4FCB-B9D8-453C814DFC6D}" srcOrd="1" destOrd="0" presId="urn:microsoft.com/office/officeart/2008/layout/LinedList"/>
    <dgm:cxn modelId="{D65A7838-4BA7-4B1B-AA5D-FF949EBB703D}" type="presParOf" srcId="{3D4ECACF-2E9C-49CD-8FEA-8AC02CCE0859}" destId="{BA8E3040-0389-444E-92FE-1D14FE4FD6C9}" srcOrd="2" destOrd="0" presId="urn:microsoft.com/office/officeart/2008/layout/LinedList"/>
    <dgm:cxn modelId="{FE16BDD1-00A7-401A-B445-C53B65689291}" type="presParOf" srcId="{3D4ECACF-2E9C-49CD-8FEA-8AC02CCE0859}" destId="{C2C8FAC9-8E8B-46A8-AB62-404C04089B78}" srcOrd="3" destOrd="0" presId="urn:microsoft.com/office/officeart/2008/layout/LinedList"/>
    <dgm:cxn modelId="{3268B4CB-A9B6-49B5-9945-4C07E246186C}" type="presParOf" srcId="{C2C8FAC9-8E8B-46A8-AB62-404C04089B78}" destId="{8102BD91-C0D4-4E2B-A40A-79954D9A6BBD}" srcOrd="0" destOrd="0" presId="urn:microsoft.com/office/officeart/2008/layout/LinedList"/>
    <dgm:cxn modelId="{C13D217E-14D3-4EB4-AA31-AD2F686A1B61}" type="presParOf" srcId="{C2C8FAC9-8E8B-46A8-AB62-404C04089B78}" destId="{EBE5F7D3-506B-4B82-B95E-F0513DAD6D25}" srcOrd="1" destOrd="0" presId="urn:microsoft.com/office/officeart/2008/layout/LinedList"/>
    <dgm:cxn modelId="{425F2DEE-108B-4BC2-AAD3-9D30D77515A4}" type="presParOf" srcId="{3D4ECACF-2E9C-49CD-8FEA-8AC02CCE0859}" destId="{0747FE83-AB95-4A88-89FE-F2AC43440574}" srcOrd="4" destOrd="0" presId="urn:microsoft.com/office/officeart/2008/layout/LinedList"/>
    <dgm:cxn modelId="{10729506-692F-4316-BC5C-18EA21D07785}" type="presParOf" srcId="{3D4ECACF-2E9C-49CD-8FEA-8AC02CCE0859}" destId="{9E678A7D-7E02-4F0D-9127-C3FE30EBF3F1}" srcOrd="5" destOrd="0" presId="urn:microsoft.com/office/officeart/2008/layout/LinedList"/>
    <dgm:cxn modelId="{2B7095EE-14B1-4451-A6BE-F8C17ABB7136}" type="presParOf" srcId="{9E678A7D-7E02-4F0D-9127-C3FE30EBF3F1}" destId="{76381ACC-06E6-47EF-B4FF-CF7C9B997EFB}" srcOrd="0" destOrd="0" presId="urn:microsoft.com/office/officeart/2008/layout/LinedList"/>
    <dgm:cxn modelId="{5F9974FC-72B6-4A0B-9583-1F5FA892C060}" type="presParOf" srcId="{9E678A7D-7E02-4F0D-9127-C3FE30EBF3F1}" destId="{89450E2C-6002-44BD-B194-EE7B73E2BFBA}" srcOrd="1" destOrd="0" presId="urn:microsoft.com/office/officeart/2008/layout/LinedList"/>
    <dgm:cxn modelId="{CB6CC0DA-911F-4E91-9E3B-747F067AE5D7}" type="presParOf" srcId="{3D4ECACF-2E9C-49CD-8FEA-8AC02CCE0859}" destId="{66EA2B5D-A868-4A2A-BDC1-372B4D7C10BF}" srcOrd="6" destOrd="0" presId="urn:microsoft.com/office/officeart/2008/layout/LinedList"/>
    <dgm:cxn modelId="{A5CBF004-C474-43FE-B8D0-19D2E654373B}" type="presParOf" srcId="{3D4ECACF-2E9C-49CD-8FEA-8AC02CCE0859}" destId="{C994A1B5-3AD0-4B0C-8628-AD29ED863420}" srcOrd="7" destOrd="0" presId="urn:microsoft.com/office/officeart/2008/layout/LinedList"/>
    <dgm:cxn modelId="{0732231E-0545-4CC6-878A-556B3C8DD921}" type="presParOf" srcId="{C994A1B5-3AD0-4B0C-8628-AD29ED863420}" destId="{70981410-1581-4D82-8677-27A91EFECD77}" srcOrd="0" destOrd="0" presId="urn:microsoft.com/office/officeart/2008/layout/LinedList"/>
    <dgm:cxn modelId="{59C3C578-B05C-485C-B6FB-488D014642E9}" type="presParOf" srcId="{C994A1B5-3AD0-4B0C-8628-AD29ED863420}" destId="{B381F24F-FA83-4188-9846-C5C39C95C2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4C4B7A-AFA1-4699-B1DD-8FC0352394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267885-CD4E-45E1-88E9-482FFB6799EE}">
      <dgm:prSet/>
      <dgm:spPr/>
      <dgm:t>
        <a:bodyPr/>
        <a:lstStyle/>
        <a:p>
          <a:pPr>
            <a:lnSpc>
              <a:spcPct val="100000"/>
            </a:lnSpc>
            <a:defRPr cap="all"/>
          </a:pPr>
          <a:r>
            <a:rPr lang="en-US"/>
            <a:t>BASKETBALL</a:t>
          </a:r>
        </a:p>
      </dgm:t>
    </dgm:pt>
    <dgm:pt modelId="{2DD48CE0-F8FA-457B-9EAB-0AC2493566A7}" type="parTrans" cxnId="{21B5C405-B5AF-47BD-985D-094F5E25E21B}">
      <dgm:prSet/>
      <dgm:spPr/>
      <dgm:t>
        <a:bodyPr/>
        <a:lstStyle/>
        <a:p>
          <a:endParaRPr lang="en-US"/>
        </a:p>
      </dgm:t>
    </dgm:pt>
    <dgm:pt modelId="{B3713E2B-9471-4A43-8C20-8A4D38313919}" type="sibTrans" cxnId="{21B5C405-B5AF-47BD-985D-094F5E25E21B}">
      <dgm:prSet/>
      <dgm:spPr/>
      <dgm:t>
        <a:bodyPr/>
        <a:lstStyle/>
        <a:p>
          <a:endParaRPr lang="en-US"/>
        </a:p>
      </dgm:t>
    </dgm:pt>
    <dgm:pt modelId="{88C7B0F3-97B7-4056-8C74-DB911CF5A00A}">
      <dgm:prSet/>
      <dgm:spPr/>
      <dgm:t>
        <a:bodyPr/>
        <a:lstStyle/>
        <a:p>
          <a:pPr>
            <a:lnSpc>
              <a:spcPct val="100000"/>
            </a:lnSpc>
            <a:defRPr cap="all"/>
          </a:pPr>
          <a:r>
            <a:rPr lang="en-US"/>
            <a:t>VOLLEYBALL</a:t>
          </a:r>
        </a:p>
      </dgm:t>
    </dgm:pt>
    <dgm:pt modelId="{7F5CC59B-E9DD-430F-BACC-17C5378E5A80}" type="parTrans" cxnId="{9BD74AEB-94E7-4BB6-9030-88286582DE3D}">
      <dgm:prSet/>
      <dgm:spPr/>
      <dgm:t>
        <a:bodyPr/>
        <a:lstStyle/>
        <a:p>
          <a:endParaRPr lang="en-US"/>
        </a:p>
      </dgm:t>
    </dgm:pt>
    <dgm:pt modelId="{534141C8-A733-4B3B-807E-F1400641D841}" type="sibTrans" cxnId="{9BD74AEB-94E7-4BB6-9030-88286582DE3D}">
      <dgm:prSet/>
      <dgm:spPr/>
      <dgm:t>
        <a:bodyPr/>
        <a:lstStyle/>
        <a:p>
          <a:endParaRPr lang="en-US"/>
        </a:p>
      </dgm:t>
    </dgm:pt>
    <dgm:pt modelId="{6975AE41-B2C8-40CE-A98E-32C92FC8CEDF}">
      <dgm:prSet/>
      <dgm:spPr/>
      <dgm:t>
        <a:bodyPr/>
        <a:lstStyle/>
        <a:p>
          <a:pPr>
            <a:lnSpc>
              <a:spcPct val="100000"/>
            </a:lnSpc>
            <a:defRPr cap="all"/>
          </a:pPr>
          <a:r>
            <a:rPr lang="en-US"/>
            <a:t>CRICKET</a:t>
          </a:r>
        </a:p>
      </dgm:t>
    </dgm:pt>
    <dgm:pt modelId="{DAFED64C-FAF3-4E69-B696-71D70F6E2877}" type="parTrans" cxnId="{94CA8A23-D87E-4AD9-B086-04D150A94054}">
      <dgm:prSet/>
      <dgm:spPr/>
      <dgm:t>
        <a:bodyPr/>
        <a:lstStyle/>
        <a:p>
          <a:endParaRPr lang="en-US"/>
        </a:p>
      </dgm:t>
    </dgm:pt>
    <dgm:pt modelId="{43D4AB13-FCF5-4A0E-B122-1F08A4C361E5}" type="sibTrans" cxnId="{94CA8A23-D87E-4AD9-B086-04D150A94054}">
      <dgm:prSet/>
      <dgm:spPr/>
      <dgm:t>
        <a:bodyPr/>
        <a:lstStyle/>
        <a:p>
          <a:endParaRPr lang="en-US"/>
        </a:p>
      </dgm:t>
    </dgm:pt>
    <dgm:pt modelId="{CFAC740A-2451-4672-8870-3D4AAD96E871}" type="pres">
      <dgm:prSet presAssocID="{444C4B7A-AFA1-4699-B1DD-8FC0352394FF}" presName="root" presStyleCnt="0">
        <dgm:presLayoutVars>
          <dgm:dir/>
          <dgm:resizeHandles val="exact"/>
        </dgm:presLayoutVars>
      </dgm:prSet>
      <dgm:spPr/>
    </dgm:pt>
    <dgm:pt modelId="{F224441F-F011-4275-9D36-2455782EDC08}" type="pres">
      <dgm:prSet presAssocID="{38267885-CD4E-45E1-88E9-482FFB6799EE}" presName="compNode" presStyleCnt="0"/>
      <dgm:spPr/>
    </dgm:pt>
    <dgm:pt modelId="{6D5E48F7-9BB6-4120-B72F-2C6DF50AB386}" type="pres">
      <dgm:prSet presAssocID="{38267885-CD4E-45E1-88E9-482FFB6799EE}" presName="iconBgRect" presStyleLbl="bgShp" presStyleIdx="0" presStyleCnt="3"/>
      <dgm:spPr>
        <a:prstGeom prst="round2DiagRect">
          <a:avLst>
            <a:gd name="adj1" fmla="val 29727"/>
            <a:gd name="adj2" fmla="val 0"/>
          </a:avLst>
        </a:prstGeom>
      </dgm:spPr>
    </dgm:pt>
    <dgm:pt modelId="{3B6307F4-6207-4BDD-876F-D294790AE53D}" type="pres">
      <dgm:prSet presAssocID="{38267885-CD4E-45E1-88E9-482FFB6799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ketball"/>
        </a:ext>
      </dgm:extLst>
    </dgm:pt>
    <dgm:pt modelId="{B293DEF7-5A8A-46C1-ADA3-4F388A12206A}" type="pres">
      <dgm:prSet presAssocID="{38267885-CD4E-45E1-88E9-482FFB6799EE}" presName="spaceRect" presStyleCnt="0"/>
      <dgm:spPr/>
    </dgm:pt>
    <dgm:pt modelId="{2F0A0128-16D4-46C9-A192-B4BDA608F08A}" type="pres">
      <dgm:prSet presAssocID="{38267885-CD4E-45E1-88E9-482FFB6799EE}" presName="textRect" presStyleLbl="revTx" presStyleIdx="0" presStyleCnt="3">
        <dgm:presLayoutVars>
          <dgm:chMax val="1"/>
          <dgm:chPref val="1"/>
        </dgm:presLayoutVars>
      </dgm:prSet>
      <dgm:spPr/>
    </dgm:pt>
    <dgm:pt modelId="{83BD75FB-C628-4016-A1CD-E01FEFFCB1DB}" type="pres">
      <dgm:prSet presAssocID="{B3713E2B-9471-4A43-8C20-8A4D38313919}" presName="sibTrans" presStyleCnt="0"/>
      <dgm:spPr/>
    </dgm:pt>
    <dgm:pt modelId="{741EE152-F425-4975-A2F1-5AA65C823515}" type="pres">
      <dgm:prSet presAssocID="{88C7B0F3-97B7-4056-8C74-DB911CF5A00A}" presName="compNode" presStyleCnt="0"/>
      <dgm:spPr/>
    </dgm:pt>
    <dgm:pt modelId="{D39EB62E-1FE5-490F-A021-C39485603642}" type="pres">
      <dgm:prSet presAssocID="{88C7B0F3-97B7-4056-8C74-DB911CF5A00A}" presName="iconBgRect" presStyleLbl="bgShp" presStyleIdx="1" presStyleCnt="3"/>
      <dgm:spPr>
        <a:prstGeom prst="round2DiagRect">
          <a:avLst>
            <a:gd name="adj1" fmla="val 29727"/>
            <a:gd name="adj2" fmla="val 0"/>
          </a:avLst>
        </a:prstGeom>
      </dgm:spPr>
    </dgm:pt>
    <dgm:pt modelId="{0DF9BB12-4F8D-43EF-8BBF-98BFCDB8FC1B}" type="pres">
      <dgm:prSet presAssocID="{88C7B0F3-97B7-4056-8C74-DB911CF5A0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leyball"/>
        </a:ext>
      </dgm:extLst>
    </dgm:pt>
    <dgm:pt modelId="{B0D320A1-4BD9-4741-B198-0440D50252CD}" type="pres">
      <dgm:prSet presAssocID="{88C7B0F3-97B7-4056-8C74-DB911CF5A00A}" presName="spaceRect" presStyleCnt="0"/>
      <dgm:spPr/>
    </dgm:pt>
    <dgm:pt modelId="{5BC18EDB-AE93-40E5-AD4A-FB0F1CCF375E}" type="pres">
      <dgm:prSet presAssocID="{88C7B0F3-97B7-4056-8C74-DB911CF5A00A}" presName="textRect" presStyleLbl="revTx" presStyleIdx="1" presStyleCnt="3">
        <dgm:presLayoutVars>
          <dgm:chMax val="1"/>
          <dgm:chPref val="1"/>
        </dgm:presLayoutVars>
      </dgm:prSet>
      <dgm:spPr/>
    </dgm:pt>
    <dgm:pt modelId="{DD21CB8E-330B-461E-A4AB-59408FD18D9E}" type="pres">
      <dgm:prSet presAssocID="{534141C8-A733-4B3B-807E-F1400641D841}" presName="sibTrans" presStyleCnt="0"/>
      <dgm:spPr/>
    </dgm:pt>
    <dgm:pt modelId="{75C0E3F4-F0B9-4F6E-9404-4EA68F6BE3F9}" type="pres">
      <dgm:prSet presAssocID="{6975AE41-B2C8-40CE-A98E-32C92FC8CEDF}" presName="compNode" presStyleCnt="0"/>
      <dgm:spPr/>
    </dgm:pt>
    <dgm:pt modelId="{5D4BF841-284A-46AF-A9C6-27586537FF99}" type="pres">
      <dgm:prSet presAssocID="{6975AE41-B2C8-40CE-A98E-32C92FC8CEDF}" presName="iconBgRect" presStyleLbl="bgShp" presStyleIdx="2" presStyleCnt="3"/>
      <dgm:spPr>
        <a:prstGeom prst="round2DiagRect">
          <a:avLst>
            <a:gd name="adj1" fmla="val 29727"/>
            <a:gd name="adj2" fmla="val 0"/>
          </a:avLst>
        </a:prstGeom>
      </dgm:spPr>
    </dgm:pt>
    <dgm:pt modelId="{4133E7B0-CE7C-4FEC-B0BC-5F7045502ED2}" type="pres">
      <dgm:prSet presAssocID="{6975AE41-B2C8-40CE-A98E-32C92FC8CE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icket"/>
        </a:ext>
      </dgm:extLst>
    </dgm:pt>
    <dgm:pt modelId="{B4BF87EB-7049-4B39-8E4C-072E31CFDA32}" type="pres">
      <dgm:prSet presAssocID="{6975AE41-B2C8-40CE-A98E-32C92FC8CEDF}" presName="spaceRect" presStyleCnt="0"/>
      <dgm:spPr/>
    </dgm:pt>
    <dgm:pt modelId="{D12F73E7-0E42-42C8-A6E6-CF2581BF78CC}" type="pres">
      <dgm:prSet presAssocID="{6975AE41-B2C8-40CE-A98E-32C92FC8CEDF}" presName="textRect" presStyleLbl="revTx" presStyleIdx="2" presStyleCnt="3">
        <dgm:presLayoutVars>
          <dgm:chMax val="1"/>
          <dgm:chPref val="1"/>
        </dgm:presLayoutVars>
      </dgm:prSet>
      <dgm:spPr/>
    </dgm:pt>
  </dgm:ptLst>
  <dgm:cxnLst>
    <dgm:cxn modelId="{21B5C405-B5AF-47BD-985D-094F5E25E21B}" srcId="{444C4B7A-AFA1-4699-B1DD-8FC0352394FF}" destId="{38267885-CD4E-45E1-88E9-482FFB6799EE}" srcOrd="0" destOrd="0" parTransId="{2DD48CE0-F8FA-457B-9EAB-0AC2493566A7}" sibTransId="{B3713E2B-9471-4A43-8C20-8A4D38313919}"/>
    <dgm:cxn modelId="{94CA8A23-D87E-4AD9-B086-04D150A94054}" srcId="{444C4B7A-AFA1-4699-B1DD-8FC0352394FF}" destId="{6975AE41-B2C8-40CE-A98E-32C92FC8CEDF}" srcOrd="2" destOrd="0" parTransId="{DAFED64C-FAF3-4E69-B696-71D70F6E2877}" sibTransId="{43D4AB13-FCF5-4A0E-B122-1F08A4C361E5}"/>
    <dgm:cxn modelId="{D4D65C35-E7D1-4D6B-BA29-731EFB4B57C1}" type="presOf" srcId="{88C7B0F3-97B7-4056-8C74-DB911CF5A00A}" destId="{5BC18EDB-AE93-40E5-AD4A-FB0F1CCF375E}" srcOrd="0" destOrd="0" presId="urn:microsoft.com/office/officeart/2018/5/layout/IconLeafLabelList"/>
    <dgm:cxn modelId="{72EAE06C-B4AD-4B65-9F74-5677A970EB71}" type="presOf" srcId="{38267885-CD4E-45E1-88E9-482FFB6799EE}" destId="{2F0A0128-16D4-46C9-A192-B4BDA608F08A}" srcOrd="0" destOrd="0" presId="urn:microsoft.com/office/officeart/2018/5/layout/IconLeafLabelList"/>
    <dgm:cxn modelId="{4A51238C-C287-4498-8105-86A124F0B92B}" type="presOf" srcId="{6975AE41-B2C8-40CE-A98E-32C92FC8CEDF}" destId="{D12F73E7-0E42-42C8-A6E6-CF2581BF78CC}" srcOrd="0" destOrd="0" presId="urn:microsoft.com/office/officeart/2018/5/layout/IconLeafLabelList"/>
    <dgm:cxn modelId="{E76894E0-6AA7-4BA2-B689-280C20DAB5F4}" type="presOf" srcId="{444C4B7A-AFA1-4699-B1DD-8FC0352394FF}" destId="{CFAC740A-2451-4672-8870-3D4AAD96E871}" srcOrd="0" destOrd="0" presId="urn:microsoft.com/office/officeart/2018/5/layout/IconLeafLabelList"/>
    <dgm:cxn modelId="{9BD74AEB-94E7-4BB6-9030-88286582DE3D}" srcId="{444C4B7A-AFA1-4699-B1DD-8FC0352394FF}" destId="{88C7B0F3-97B7-4056-8C74-DB911CF5A00A}" srcOrd="1" destOrd="0" parTransId="{7F5CC59B-E9DD-430F-BACC-17C5378E5A80}" sibTransId="{534141C8-A733-4B3B-807E-F1400641D841}"/>
    <dgm:cxn modelId="{7CBEA7D6-4D16-4A73-A8C3-8E2D6DDD1F7B}" type="presParOf" srcId="{CFAC740A-2451-4672-8870-3D4AAD96E871}" destId="{F224441F-F011-4275-9D36-2455782EDC08}" srcOrd="0" destOrd="0" presId="urn:microsoft.com/office/officeart/2018/5/layout/IconLeafLabelList"/>
    <dgm:cxn modelId="{889E5193-BF58-4105-9E4C-7A62810C75DB}" type="presParOf" srcId="{F224441F-F011-4275-9D36-2455782EDC08}" destId="{6D5E48F7-9BB6-4120-B72F-2C6DF50AB386}" srcOrd="0" destOrd="0" presId="urn:microsoft.com/office/officeart/2018/5/layout/IconLeafLabelList"/>
    <dgm:cxn modelId="{EA0A5929-47D1-4D29-9ACD-48362E596608}" type="presParOf" srcId="{F224441F-F011-4275-9D36-2455782EDC08}" destId="{3B6307F4-6207-4BDD-876F-D294790AE53D}" srcOrd="1" destOrd="0" presId="urn:microsoft.com/office/officeart/2018/5/layout/IconLeafLabelList"/>
    <dgm:cxn modelId="{19871E4E-57D2-4BB7-A9BA-FC1916537FDE}" type="presParOf" srcId="{F224441F-F011-4275-9D36-2455782EDC08}" destId="{B293DEF7-5A8A-46C1-ADA3-4F388A12206A}" srcOrd="2" destOrd="0" presId="urn:microsoft.com/office/officeart/2018/5/layout/IconLeafLabelList"/>
    <dgm:cxn modelId="{EB3FEC82-173E-444F-A64C-04037CEB6A7A}" type="presParOf" srcId="{F224441F-F011-4275-9D36-2455782EDC08}" destId="{2F0A0128-16D4-46C9-A192-B4BDA608F08A}" srcOrd="3" destOrd="0" presId="urn:microsoft.com/office/officeart/2018/5/layout/IconLeafLabelList"/>
    <dgm:cxn modelId="{CA86D51C-678E-42C3-8F75-4F39B23DA09C}" type="presParOf" srcId="{CFAC740A-2451-4672-8870-3D4AAD96E871}" destId="{83BD75FB-C628-4016-A1CD-E01FEFFCB1DB}" srcOrd="1" destOrd="0" presId="urn:microsoft.com/office/officeart/2018/5/layout/IconLeafLabelList"/>
    <dgm:cxn modelId="{7C3DD976-7444-40B7-A10F-87F98E773713}" type="presParOf" srcId="{CFAC740A-2451-4672-8870-3D4AAD96E871}" destId="{741EE152-F425-4975-A2F1-5AA65C823515}" srcOrd="2" destOrd="0" presId="urn:microsoft.com/office/officeart/2018/5/layout/IconLeafLabelList"/>
    <dgm:cxn modelId="{32B5435E-B3D5-472B-B643-2CAB56483B9F}" type="presParOf" srcId="{741EE152-F425-4975-A2F1-5AA65C823515}" destId="{D39EB62E-1FE5-490F-A021-C39485603642}" srcOrd="0" destOrd="0" presId="urn:microsoft.com/office/officeart/2018/5/layout/IconLeafLabelList"/>
    <dgm:cxn modelId="{A273771B-2CB2-431E-896F-40F079DF91BF}" type="presParOf" srcId="{741EE152-F425-4975-A2F1-5AA65C823515}" destId="{0DF9BB12-4F8D-43EF-8BBF-98BFCDB8FC1B}" srcOrd="1" destOrd="0" presId="urn:microsoft.com/office/officeart/2018/5/layout/IconLeafLabelList"/>
    <dgm:cxn modelId="{384171D9-3F24-4F13-971B-6F2B2ECD3955}" type="presParOf" srcId="{741EE152-F425-4975-A2F1-5AA65C823515}" destId="{B0D320A1-4BD9-4741-B198-0440D50252CD}" srcOrd="2" destOrd="0" presId="urn:microsoft.com/office/officeart/2018/5/layout/IconLeafLabelList"/>
    <dgm:cxn modelId="{B5193A62-B8F2-43AD-80BE-C40CF2FB676B}" type="presParOf" srcId="{741EE152-F425-4975-A2F1-5AA65C823515}" destId="{5BC18EDB-AE93-40E5-AD4A-FB0F1CCF375E}" srcOrd="3" destOrd="0" presId="urn:microsoft.com/office/officeart/2018/5/layout/IconLeafLabelList"/>
    <dgm:cxn modelId="{406FE271-9098-45C1-9C1E-CB00EA2EC6E2}" type="presParOf" srcId="{CFAC740A-2451-4672-8870-3D4AAD96E871}" destId="{DD21CB8E-330B-461E-A4AB-59408FD18D9E}" srcOrd="3" destOrd="0" presId="urn:microsoft.com/office/officeart/2018/5/layout/IconLeafLabelList"/>
    <dgm:cxn modelId="{9A508301-CCEA-4F7A-BF14-F302F4E9AD55}" type="presParOf" srcId="{CFAC740A-2451-4672-8870-3D4AAD96E871}" destId="{75C0E3F4-F0B9-4F6E-9404-4EA68F6BE3F9}" srcOrd="4" destOrd="0" presId="urn:microsoft.com/office/officeart/2018/5/layout/IconLeafLabelList"/>
    <dgm:cxn modelId="{ECB6E884-9B9F-4161-B8C5-068C20ACEECB}" type="presParOf" srcId="{75C0E3F4-F0B9-4F6E-9404-4EA68F6BE3F9}" destId="{5D4BF841-284A-46AF-A9C6-27586537FF99}" srcOrd="0" destOrd="0" presId="urn:microsoft.com/office/officeart/2018/5/layout/IconLeafLabelList"/>
    <dgm:cxn modelId="{2066F19E-ABB9-4AA0-AE84-D3922BD91DBB}" type="presParOf" srcId="{75C0E3F4-F0B9-4F6E-9404-4EA68F6BE3F9}" destId="{4133E7B0-CE7C-4FEC-B0BC-5F7045502ED2}" srcOrd="1" destOrd="0" presId="urn:microsoft.com/office/officeart/2018/5/layout/IconLeafLabelList"/>
    <dgm:cxn modelId="{1FBDFF45-4AA0-45B3-AB6A-226A860CBE8A}" type="presParOf" srcId="{75C0E3F4-F0B9-4F6E-9404-4EA68F6BE3F9}" destId="{B4BF87EB-7049-4B39-8E4C-072E31CFDA32}" srcOrd="2" destOrd="0" presId="urn:microsoft.com/office/officeart/2018/5/layout/IconLeafLabelList"/>
    <dgm:cxn modelId="{021E9C29-7050-47D8-A0C7-851C34083338}" type="presParOf" srcId="{75C0E3F4-F0B9-4F6E-9404-4EA68F6BE3F9}" destId="{D12F73E7-0E42-42C8-A6E6-CF2581BF78C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B95A8-3759-4DBF-A91B-4A1012847434}">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44A1E0-56FD-4A2D-B01E-00C07809628F}">
      <dsp:nvSpPr>
        <dsp:cNvPr id="0" name=""/>
        <dsp:cNvSpPr/>
      </dsp:nvSpPr>
      <dsp:spPr>
        <a:xfrm>
          <a:off x="0" y="0"/>
          <a:ext cx="10515600" cy="104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user must provide his mail address and a username. </a:t>
          </a:r>
        </a:p>
      </dsp:txBody>
      <dsp:txXfrm>
        <a:off x="0" y="0"/>
        <a:ext cx="10515600" cy="1044224"/>
      </dsp:txXfrm>
    </dsp:sp>
    <dsp:sp modelId="{BA8E3040-0389-444E-92FE-1D14FE4FD6C9}">
      <dsp:nvSpPr>
        <dsp:cNvPr id="0" name=""/>
        <dsp:cNvSpPr/>
      </dsp:nvSpPr>
      <dsp:spPr>
        <a:xfrm>
          <a:off x="0" y="1044224"/>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102BD91-C0D4-4E2B-A40A-79954D9A6BBD}">
      <dsp:nvSpPr>
        <dsp:cNvPr id="0" name=""/>
        <dsp:cNvSpPr/>
      </dsp:nvSpPr>
      <dsp:spPr>
        <a:xfrm>
          <a:off x="0" y="1044224"/>
          <a:ext cx="10515600" cy="104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Each user is identified only with a unique User ID which is associated with the user's mail address.</a:t>
          </a:r>
        </a:p>
      </dsp:txBody>
      <dsp:txXfrm>
        <a:off x="0" y="1044224"/>
        <a:ext cx="10515600" cy="1044224"/>
      </dsp:txXfrm>
    </dsp:sp>
    <dsp:sp modelId="{0747FE83-AB95-4A88-89FE-F2AC43440574}">
      <dsp:nvSpPr>
        <dsp:cNvPr id="0" name=""/>
        <dsp:cNvSpPr/>
      </dsp:nvSpPr>
      <dsp:spPr>
        <a:xfrm>
          <a:off x="0" y="2088448"/>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381ACC-06E6-47EF-B4FF-CF7C9B997EFB}">
      <dsp:nvSpPr>
        <dsp:cNvPr id="0" name=""/>
        <dsp:cNvSpPr/>
      </dsp:nvSpPr>
      <dsp:spPr>
        <a:xfrm>
          <a:off x="0" y="2088448"/>
          <a:ext cx="10515600" cy="104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User is given access to write something about himself in the Bio section. </a:t>
          </a:r>
        </a:p>
      </dsp:txBody>
      <dsp:txXfrm>
        <a:off x="0" y="2088448"/>
        <a:ext cx="10515600" cy="1044224"/>
      </dsp:txXfrm>
    </dsp:sp>
    <dsp:sp modelId="{66EA2B5D-A868-4A2A-BDC1-372B4D7C10BF}">
      <dsp:nvSpPr>
        <dsp:cNvPr id="0" name=""/>
        <dsp:cNvSpPr/>
      </dsp:nvSpPr>
      <dsp:spPr>
        <a:xfrm>
          <a:off x="0" y="3132672"/>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0981410-1581-4D82-8677-27A91EFECD77}">
      <dsp:nvSpPr>
        <dsp:cNvPr id="0" name=""/>
        <dsp:cNvSpPr/>
      </dsp:nvSpPr>
      <dsp:spPr>
        <a:xfrm>
          <a:off x="0" y="3132672"/>
          <a:ext cx="10515600" cy="104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User can also upload a profile picture, his sports achievements and awards that would be displayed in his account details.</a:t>
          </a:r>
        </a:p>
      </dsp:txBody>
      <dsp:txXfrm>
        <a:off x="0" y="3132672"/>
        <a:ext cx="10515600" cy="104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E48F7-9BB6-4120-B72F-2C6DF50AB386}">
      <dsp:nvSpPr>
        <dsp:cNvPr id="0" name=""/>
        <dsp:cNvSpPr/>
      </dsp:nvSpPr>
      <dsp:spPr>
        <a:xfrm>
          <a:off x="718664" y="2022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307F4-6207-4BDD-876F-D294790AE53D}">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A0128-16D4-46C9-A192-B4BDA608F08A}">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BASKETBALL</a:t>
          </a:r>
        </a:p>
      </dsp:txBody>
      <dsp:txXfrm>
        <a:off x="93445" y="2767202"/>
        <a:ext cx="3206250" cy="720000"/>
      </dsp:txXfrm>
    </dsp:sp>
    <dsp:sp modelId="{D39EB62E-1FE5-490F-A021-C39485603642}">
      <dsp:nvSpPr>
        <dsp:cNvPr id="0" name=""/>
        <dsp:cNvSpPr/>
      </dsp:nvSpPr>
      <dsp:spPr>
        <a:xfrm>
          <a:off x="4486008" y="2022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9BB12-4F8D-43EF-8BBF-98BFCDB8FC1B}">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C18EDB-AE93-40E5-AD4A-FB0F1CCF375E}">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VOLLEYBALL</a:t>
          </a:r>
        </a:p>
      </dsp:txBody>
      <dsp:txXfrm>
        <a:off x="3860789" y="2767202"/>
        <a:ext cx="3206250" cy="720000"/>
      </dsp:txXfrm>
    </dsp:sp>
    <dsp:sp modelId="{5D4BF841-284A-46AF-A9C6-27586537FF99}">
      <dsp:nvSpPr>
        <dsp:cNvPr id="0" name=""/>
        <dsp:cNvSpPr/>
      </dsp:nvSpPr>
      <dsp:spPr>
        <a:xfrm>
          <a:off x="8253352" y="2022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3E7B0-CE7C-4FEC-B0BC-5F7045502ED2}">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F73E7-0E42-42C8-A6E6-CF2581BF78CC}">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CRICKET</a:t>
          </a:r>
        </a:p>
      </dsp:txBody>
      <dsp:txXfrm>
        <a:off x="7628133" y="27672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3220348"/>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0545301"/>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8137814"/>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8911058"/>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0315616"/>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0409637"/>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663195"/>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1046181"/>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3321443"/>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9443993"/>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5673110"/>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36706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spor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FDFE1E0-7768-EB94-5EDB-82AFEABFBD5F}"/>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10100" r="-1" b="5291"/>
          <a:stretch/>
        </p:blipFill>
        <p:spPr>
          <a:xfrm>
            <a:off x="20" y="10"/>
            <a:ext cx="12191981" cy="6857990"/>
          </a:xfrm>
          <a:prstGeom prst="rect">
            <a:avLst/>
          </a:prstGeom>
        </p:spPr>
      </p:pic>
      <p:sp>
        <p:nvSpPr>
          <p:cNvPr id="2" name="Title 1">
            <a:extLst>
              <a:ext uri="{FF2B5EF4-FFF2-40B4-BE49-F238E27FC236}">
                <a16:creationId xmlns:a16="http://schemas.microsoft.com/office/drawing/2014/main" id="{48DC49C7-14F3-CFB5-31D5-268CC9E0B42F}"/>
              </a:ext>
            </a:extLst>
          </p:cNvPr>
          <p:cNvSpPr>
            <a:spLocks noGrp="1"/>
          </p:cNvSpPr>
          <p:nvPr>
            <p:ph type="ctrTitle"/>
          </p:nvPr>
        </p:nvSpPr>
        <p:spPr>
          <a:xfrm>
            <a:off x="1524000" y="1122363"/>
            <a:ext cx="9144000" cy="3063240"/>
          </a:xfrm>
        </p:spPr>
        <p:txBody>
          <a:bodyPr>
            <a:normAutofit/>
          </a:bodyPr>
          <a:lstStyle/>
          <a:p>
            <a:r>
              <a:rPr lang="en-IN" sz="6600" dirty="0">
                <a:solidFill>
                  <a:srgbClr val="FFFFFF"/>
                </a:solidFill>
                <a:cs typeface="Calibri Light"/>
              </a:rPr>
              <a:t>GEEKS FOR GEEKS SOLVING FOR INDIA</a:t>
            </a:r>
            <a:br>
              <a:rPr lang="en-IN" sz="6600" dirty="0">
                <a:solidFill>
                  <a:srgbClr val="FFFFFF"/>
                </a:solidFill>
                <a:cs typeface="Calibri Light"/>
              </a:rPr>
            </a:br>
            <a:r>
              <a:rPr lang="en-IN" sz="6600" dirty="0">
                <a:solidFill>
                  <a:srgbClr val="FFFFFF"/>
                </a:solidFill>
                <a:cs typeface="Calibri Light"/>
              </a:rPr>
              <a:t>HACKATHON</a:t>
            </a:r>
            <a:endParaRPr lang="en-US" sz="6600" dirty="0">
              <a:solidFill>
                <a:srgbClr val="FFFFFF"/>
              </a:solidFill>
            </a:endParaRPr>
          </a:p>
        </p:txBody>
      </p:sp>
      <p:sp>
        <p:nvSpPr>
          <p:cNvPr id="3" name="Subtitle 2">
            <a:extLst>
              <a:ext uri="{FF2B5EF4-FFF2-40B4-BE49-F238E27FC236}">
                <a16:creationId xmlns:a16="http://schemas.microsoft.com/office/drawing/2014/main" id="{5FA4A195-BD50-9CBE-7AB3-A8ACBA8E70F8}"/>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IN">
                <a:solidFill>
                  <a:srgbClr val="FFFFFF"/>
                </a:solidFill>
                <a:cs typeface="Calibri"/>
              </a:rPr>
              <a:t>TOPIC:</a:t>
            </a:r>
            <a:endParaRPr lang="en-US">
              <a:solidFill>
                <a:srgbClr val="FFFFFF"/>
              </a:solidFill>
            </a:endParaRPr>
          </a:p>
          <a:p>
            <a:r>
              <a:rPr lang="en-IN">
                <a:solidFill>
                  <a:srgbClr val="FFFFFF"/>
                </a:solidFill>
                <a:cs typeface="Calibri"/>
              </a:rPr>
              <a:t>SPORTS AND FITNESS</a:t>
            </a:r>
          </a:p>
        </p:txBody>
      </p:sp>
    </p:spTree>
    <p:extLst>
      <p:ext uri="{BB962C8B-B14F-4D97-AF65-F5344CB8AC3E}">
        <p14:creationId xmlns:p14="http://schemas.microsoft.com/office/powerpoint/2010/main" val="149054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3CE7-A7FD-CDB8-2E8E-E45FABE25C45}"/>
              </a:ext>
            </a:extLst>
          </p:cNvPr>
          <p:cNvSpPr>
            <a:spLocks noGrp="1"/>
          </p:cNvSpPr>
          <p:nvPr>
            <p:ph type="title"/>
          </p:nvPr>
        </p:nvSpPr>
        <p:spPr/>
        <p:txBody>
          <a:bodyPr/>
          <a:lstStyle/>
          <a:p>
            <a:r>
              <a:rPr lang="en-US" dirty="0">
                <a:cs typeface="Calibri Light"/>
              </a:rPr>
              <a:t>BASKETBALL PAGE</a:t>
            </a:r>
            <a:endParaRPr lang="en-US" dirty="0"/>
          </a:p>
        </p:txBody>
      </p:sp>
      <p:sp>
        <p:nvSpPr>
          <p:cNvPr id="3" name="Content Placeholder 2">
            <a:extLst>
              <a:ext uri="{FF2B5EF4-FFF2-40B4-BE49-F238E27FC236}">
                <a16:creationId xmlns:a16="http://schemas.microsoft.com/office/drawing/2014/main" id="{A3A0024A-F0E0-F2DE-87B9-EE5D1E90EB4B}"/>
              </a:ext>
            </a:extLst>
          </p:cNvPr>
          <p:cNvSpPr>
            <a:spLocks noGrp="1"/>
          </p:cNvSpPr>
          <p:nvPr>
            <p:ph idx="1"/>
          </p:nvPr>
        </p:nvSpPr>
        <p:spPr/>
        <p:txBody>
          <a:bodyPr vert="horz" lIns="91440" tIns="45720" rIns="91440" bIns="45720" rtlCol="0" anchor="t">
            <a:normAutofit/>
          </a:bodyPr>
          <a:lstStyle/>
          <a:p>
            <a:r>
              <a:rPr lang="en-US" dirty="0">
                <a:cs typeface="Calibri"/>
              </a:rPr>
              <a:t>Consider the user selects basketball as his sport , they can now access their previous chats or can start new chats and communities  by clicking the icons at the bottom.</a:t>
            </a:r>
          </a:p>
          <a:p>
            <a:r>
              <a:rPr lang="en-US" dirty="0">
                <a:cs typeface="Calibri"/>
              </a:rPr>
              <a:t>There are 3 different modes on the page, those are chats section , game training , and the medical support section.</a:t>
            </a:r>
          </a:p>
          <a:p>
            <a:r>
              <a:rPr lang="en-US" dirty="0">
                <a:cs typeface="Calibri"/>
              </a:rPr>
              <a:t>The game training section involves all types of workouts, strategies, and training sessions of different fields in the game.</a:t>
            </a:r>
          </a:p>
          <a:p>
            <a:r>
              <a:rPr lang="en-US" dirty="0">
                <a:cs typeface="Calibri"/>
              </a:rPr>
              <a:t>The medical section involves medication for general types of medications caused by some common injuries during the gameplay.  </a:t>
            </a:r>
          </a:p>
        </p:txBody>
      </p:sp>
    </p:spTree>
    <p:extLst>
      <p:ext uri="{BB962C8B-B14F-4D97-AF65-F5344CB8AC3E}">
        <p14:creationId xmlns:p14="http://schemas.microsoft.com/office/powerpoint/2010/main" val="37518633"/>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CC536F8C-68FE-0750-566F-7483B2797EF3}"/>
              </a:ext>
            </a:extLst>
          </p:cNvPr>
          <p:cNvPicPr>
            <a:picLocks noChangeAspect="1"/>
          </p:cNvPicPr>
          <p:nvPr/>
        </p:nvPicPr>
        <p:blipFill>
          <a:blip r:embed="rId2"/>
          <a:stretch>
            <a:fillRect/>
          </a:stretch>
        </p:blipFill>
        <p:spPr>
          <a:xfrm>
            <a:off x="1908700" y="120770"/>
            <a:ext cx="3054979" cy="6602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3" descr="Graphical user interface, application&#10;&#10;Description automatically generated">
            <a:extLst>
              <a:ext uri="{FF2B5EF4-FFF2-40B4-BE49-F238E27FC236}">
                <a16:creationId xmlns:a16="http://schemas.microsoft.com/office/drawing/2014/main" id="{F2B27B5E-855B-3493-7687-43D3904425F9}"/>
              </a:ext>
            </a:extLst>
          </p:cNvPr>
          <p:cNvPicPr>
            <a:picLocks noChangeAspect="1"/>
          </p:cNvPicPr>
          <p:nvPr/>
        </p:nvPicPr>
        <p:blipFill>
          <a:blip r:embed="rId3"/>
          <a:stretch>
            <a:fillRect/>
          </a:stretch>
        </p:blipFill>
        <p:spPr>
          <a:xfrm>
            <a:off x="6838645" y="-66135"/>
            <a:ext cx="3460521" cy="7277817"/>
          </a:xfrm>
          <a:prstGeom prst="rect">
            <a:avLst/>
          </a:prstGeom>
        </p:spPr>
      </p:pic>
    </p:spTree>
    <p:extLst>
      <p:ext uri="{BB962C8B-B14F-4D97-AF65-F5344CB8AC3E}">
        <p14:creationId xmlns:p14="http://schemas.microsoft.com/office/powerpoint/2010/main" val="3035482376"/>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44673-1201-780E-B827-75E441D5486B}"/>
              </a:ext>
            </a:extLst>
          </p:cNvPr>
          <p:cNvSpPr txBox="1"/>
          <p:nvPr/>
        </p:nvSpPr>
        <p:spPr>
          <a:xfrm>
            <a:off x="1085158" y="731918"/>
            <a:ext cx="8409648"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cs typeface="Calibri" panose="020F0502020204030204"/>
              </a:rPr>
              <a:t>Similarly, we can access all the other sports mentioned on the main page of the application with the same features .</a:t>
            </a:r>
          </a:p>
          <a:p>
            <a:pPr marL="285750" indent="-285750">
              <a:buFont typeface="Arial"/>
              <a:buChar char="•"/>
            </a:pPr>
            <a:r>
              <a:rPr lang="en-US" sz="2800" dirty="0">
                <a:cs typeface="Calibri" panose="020F0502020204030204"/>
              </a:rPr>
              <a:t>Users can access all sports but not at a time, when the user want to change the sport they must click on the arrow icon (shown in previous slide) at the top and select the other sport.</a:t>
            </a:r>
          </a:p>
          <a:p>
            <a:pPr marL="285750" indent="-285750">
              <a:buFont typeface="Arial"/>
              <a:buChar char="•"/>
            </a:pPr>
            <a:r>
              <a:rPr lang="en-US" sz="2800" dirty="0">
                <a:cs typeface="Calibri" panose="020F0502020204030204"/>
              </a:rPr>
              <a:t>Rules and regulations of each sport can be accessed by clicking on the sport name which is at the top.</a:t>
            </a:r>
          </a:p>
          <a:p>
            <a:pPr marL="285750" indent="-285750">
              <a:buFont typeface="Arial"/>
              <a:buChar char="•"/>
            </a:pPr>
            <a:r>
              <a:rPr lang="en-US" sz="2800" dirty="0">
                <a:cs typeface="Calibri" panose="020F0502020204030204"/>
              </a:rPr>
              <a:t>Chats and communities will not coincide from one sport section to the other.</a:t>
            </a:r>
          </a:p>
          <a:p>
            <a:pPr marL="285750" indent="-285750">
              <a:buFont typeface="Arial"/>
              <a:buChar char="•"/>
            </a:pPr>
            <a:r>
              <a:rPr lang="en-US" sz="2800" dirty="0">
                <a:cs typeface="Calibri" panose="020F0502020204030204"/>
              </a:rPr>
              <a:t>This application makes all sports lovers meet on a perfect platform and also get trained by mentors.</a:t>
            </a:r>
          </a:p>
        </p:txBody>
      </p:sp>
    </p:spTree>
    <p:extLst>
      <p:ext uri="{BB962C8B-B14F-4D97-AF65-F5344CB8AC3E}">
        <p14:creationId xmlns:p14="http://schemas.microsoft.com/office/powerpoint/2010/main" val="2048241150"/>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29D9-3817-5656-94AF-AFC7B80773C0}"/>
              </a:ext>
            </a:extLst>
          </p:cNvPr>
          <p:cNvSpPr>
            <a:spLocks noGrp="1"/>
          </p:cNvSpPr>
          <p:nvPr>
            <p:ph type="title"/>
          </p:nvPr>
        </p:nvSpPr>
        <p:spPr/>
        <p:txBody>
          <a:bodyPr>
            <a:normAutofit/>
          </a:bodyPr>
          <a:lstStyle/>
          <a:p>
            <a:pPr algn="ctr"/>
            <a:r>
              <a:rPr lang="en-US" sz="6000" dirty="0">
                <a:cs typeface="Calibri Light"/>
              </a:rPr>
              <a:t>THANK YOU </a:t>
            </a:r>
          </a:p>
        </p:txBody>
      </p:sp>
      <p:sp>
        <p:nvSpPr>
          <p:cNvPr id="3" name="TextBox 2">
            <a:extLst>
              <a:ext uri="{FF2B5EF4-FFF2-40B4-BE49-F238E27FC236}">
                <a16:creationId xmlns:a16="http://schemas.microsoft.com/office/drawing/2014/main" id="{D284E698-C521-1BC6-6E90-2855FEAB491C}"/>
              </a:ext>
            </a:extLst>
          </p:cNvPr>
          <p:cNvSpPr txBox="1"/>
          <p:nvPr/>
        </p:nvSpPr>
        <p:spPr>
          <a:xfrm>
            <a:off x="2633048" y="2843177"/>
            <a:ext cx="712763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DONE BY :</a:t>
            </a:r>
          </a:p>
          <a:p>
            <a:r>
              <a:rPr lang="en-US" sz="2800" dirty="0">
                <a:cs typeface="Calibri"/>
              </a:rPr>
              <a:t>                     RISHI SAI TEJA RAMANCHI</a:t>
            </a:r>
          </a:p>
          <a:p>
            <a:r>
              <a:rPr lang="en-US" sz="2800" dirty="0">
                <a:cs typeface="Calibri"/>
              </a:rPr>
              <a:t>                     ABHINAY SRIKANTH KHAMITHKAR</a:t>
            </a:r>
          </a:p>
          <a:p>
            <a:r>
              <a:rPr lang="en-US" sz="2800" dirty="0">
                <a:cs typeface="Calibri"/>
              </a:rPr>
              <a:t>                     AJITH KUMAR MYKALA</a:t>
            </a:r>
          </a:p>
        </p:txBody>
      </p:sp>
    </p:spTree>
    <p:extLst>
      <p:ext uri="{BB962C8B-B14F-4D97-AF65-F5344CB8AC3E}">
        <p14:creationId xmlns:p14="http://schemas.microsoft.com/office/powerpoint/2010/main" val="68381277"/>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Outdoor basketball court">
            <a:extLst>
              <a:ext uri="{FF2B5EF4-FFF2-40B4-BE49-F238E27FC236}">
                <a16:creationId xmlns:a16="http://schemas.microsoft.com/office/drawing/2014/main" id="{9A5ADFE0-72C2-0175-2F00-C5B352013283}"/>
              </a:ext>
            </a:extLst>
          </p:cNvPr>
          <p:cNvPicPr>
            <a:picLocks noChangeAspect="1"/>
          </p:cNvPicPr>
          <p:nvPr/>
        </p:nvPicPr>
        <p:blipFill rotWithShape="1">
          <a:blip r:embed="rId2">
            <a:alphaModFix amt="50000"/>
          </a:blip>
          <a:srcRect r="-1" b="13105"/>
          <a:stretch/>
        </p:blipFill>
        <p:spPr>
          <a:xfrm>
            <a:off x="20" y="10"/>
            <a:ext cx="12191981" cy="6857990"/>
          </a:xfrm>
          <a:prstGeom prst="rect">
            <a:avLst/>
          </a:prstGeom>
        </p:spPr>
      </p:pic>
      <p:sp>
        <p:nvSpPr>
          <p:cNvPr id="2" name="Title 1">
            <a:extLst>
              <a:ext uri="{FF2B5EF4-FFF2-40B4-BE49-F238E27FC236}">
                <a16:creationId xmlns:a16="http://schemas.microsoft.com/office/drawing/2014/main" id="{E59EEED6-C7FC-A193-1AD2-C1B317A15ADC}"/>
              </a:ext>
            </a:extLst>
          </p:cNvPr>
          <p:cNvSpPr>
            <a:spLocks noGrp="1"/>
          </p:cNvSpPr>
          <p:nvPr>
            <p:ph type="title"/>
          </p:nvPr>
        </p:nvSpPr>
        <p:spPr>
          <a:xfrm>
            <a:off x="1581509" y="1266137"/>
            <a:ext cx="9144000" cy="3063240"/>
          </a:xfrm>
        </p:spPr>
        <p:txBody>
          <a:bodyPr vert="horz" lIns="91440" tIns="45720" rIns="91440" bIns="45720" rtlCol="0" anchor="b">
            <a:normAutofit/>
          </a:bodyPr>
          <a:lstStyle/>
          <a:p>
            <a:pPr algn="ctr"/>
            <a:r>
              <a:rPr lang="en-US" sz="6600" dirty="0">
                <a:solidFill>
                  <a:srgbClr val="FFFFFF"/>
                </a:solidFill>
                <a:latin typeface="Comic Sans MS"/>
              </a:rPr>
              <a:t>SPORTS VILLA</a:t>
            </a:r>
            <a:r>
              <a:rPr lang="en-US" sz="6600" dirty="0">
                <a:solidFill>
                  <a:srgbClr val="FFFFFF"/>
                </a:solidFill>
              </a:rPr>
              <a:t>  </a:t>
            </a:r>
          </a:p>
        </p:txBody>
      </p:sp>
    </p:spTree>
    <p:extLst>
      <p:ext uri="{BB962C8B-B14F-4D97-AF65-F5344CB8AC3E}">
        <p14:creationId xmlns:p14="http://schemas.microsoft.com/office/powerpoint/2010/main" val="4161619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40A868A-8B22-395D-6F9D-0A481A39BCC4}"/>
              </a:ext>
            </a:extLst>
          </p:cNvPr>
          <p:cNvSpPr>
            <a:spLocks noGrp="1"/>
          </p:cNvSpPr>
          <p:nvPr>
            <p:ph type="title"/>
          </p:nvPr>
        </p:nvSpPr>
        <p:spPr>
          <a:xfrm>
            <a:off x="640080" y="1243013"/>
            <a:ext cx="3855720" cy="4371974"/>
          </a:xfrm>
        </p:spPr>
        <p:txBody>
          <a:bodyPr>
            <a:normAutofit/>
          </a:bodyPr>
          <a:lstStyle/>
          <a:p>
            <a:r>
              <a:rPr lang="en-US" sz="3600">
                <a:solidFill>
                  <a:schemeClr val="tx2"/>
                </a:solidFill>
                <a:cs typeface="Calibri Light"/>
              </a:rPr>
              <a:t>OBJECTIVE</a:t>
            </a:r>
          </a:p>
        </p:txBody>
      </p:sp>
      <p:sp>
        <p:nvSpPr>
          <p:cNvPr id="3" name="Content Placeholder 2">
            <a:extLst>
              <a:ext uri="{FF2B5EF4-FFF2-40B4-BE49-F238E27FC236}">
                <a16:creationId xmlns:a16="http://schemas.microsoft.com/office/drawing/2014/main" id="{A414B2A3-C3CB-A708-1B1D-85D67AACC170}"/>
              </a:ext>
            </a:extLst>
          </p:cNvPr>
          <p:cNvSpPr>
            <a:spLocks noGrp="1"/>
          </p:cNvSpPr>
          <p:nvPr>
            <p:ph idx="1"/>
          </p:nvPr>
        </p:nvSpPr>
        <p:spPr>
          <a:xfrm>
            <a:off x="6229709" y="1307879"/>
            <a:ext cx="5163715" cy="4727161"/>
          </a:xfrm>
        </p:spPr>
        <p:txBody>
          <a:bodyPr vert="horz" lIns="91440" tIns="45720" rIns="91440" bIns="45720" rtlCol="0" anchor="ctr">
            <a:noAutofit/>
          </a:bodyPr>
          <a:lstStyle/>
          <a:p>
            <a:r>
              <a:rPr lang="en-US" sz="2400" dirty="0">
                <a:solidFill>
                  <a:schemeClr val="tx2"/>
                </a:solidFill>
                <a:ea typeface="+mn-lt"/>
                <a:cs typeface="+mn-lt"/>
              </a:rPr>
              <a:t>The project is all about an application connecting people with a common interest in sports.</a:t>
            </a:r>
            <a:endParaRPr lang="en-US"/>
          </a:p>
          <a:p>
            <a:r>
              <a:rPr lang="en-US" sz="2400" dirty="0">
                <a:solidFill>
                  <a:schemeClr val="tx2"/>
                </a:solidFill>
                <a:ea typeface="+mn-lt"/>
                <a:cs typeface="+mn-lt"/>
              </a:rPr>
              <a:t> In this application, users can chat with others who are also interested in the same sport. Not only connecting with the individuals but this app allows users to join communities and create communities which allow the users to connect socially.</a:t>
            </a:r>
            <a:endParaRPr lang="en-US"/>
          </a:p>
          <a:p>
            <a:r>
              <a:rPr lang="en-US" sz="2400" dirty="0">
                <a:solidFill>
                  <a:schemeClr val="tx2"/>
                </a:solidFill>
                <a:ea typeface="+mn-lt"/>
                <a:cs typeface="+mn-lt"/>
              </a:rPr>
              <a:t> Furthermore, there are many features like a listing of rules and regulations of the game, training sessions for users in the field they desire that enhances their game skills, medical help for common injuries in the game , list of core workouts specially for the particular field in the sport.</a:t>
            </a:r>
            <a:endParaRPr lang="en-US"/>
          </a:p>
          <a:p>
            <a:pPr marL="0" indent="0">
              <a:buNone/>
            </a:pPr>
            <a:endParaRPr lang="en-US" sz="2400" dirty="0">
              <a:solidFill>
                <a:schemeClr val="tx2"/>
              </a:solidFill>
              <a:cs typeface="Calibri"/>
            </a:endParaRPr>
          </a:p>
        </p:txBody>
      </p:sp>
    </p:spTree>
    <p:extLst>
      <p:ext uri="{BB962C8B-B14F-4D97-AF65-F5344CB8AC3E}">
        <p14:creationId xmlns:p14="http://schemas.microsoft.com/office/powerpoint/2010/main" val="2418703488"/>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B0D-A0C8-B921-7C42-5DBFB3F26844}"/>
              </a:ext>
            </a:extLst>
          </p:cNvPr>
          <p:cNvSpPr>
            <a:spLocks noGrp="1"/>
          </p:cNvSpPr>
          <p:nvPr>
            <p:ph type="title"/>
          </p:nvPr>
        </p:nvSpPr>
        <p:spPr/>
        <p:txBody>
          <a:bodyPr>
            <a:normAutofit/>
          </a:bodyPr>
          <a:lstStyle/>
          <a:p>
            <a:r>
              <a:rPr lang="en-US" sz="5400">
                <a:solidFill>
                  <a:srgbClr val="FFFFFF"/>
                </a:solidFill>
                <a:cs typeface="Calibri Light"/>
              </a:rPr>
              <a:t>USER DETAILS </a:t>
            </a:r>
            <a:endParaRPr lang="en-US" sz="5400">
              <a:solidFill>
                <a:srgbClr val="FFFFFF"/>
              </a:solidFill>
            </a:endParaRPr>
          </a:p>
        </p:txBody>
      </p:sp>
      <p:graphicFrame>
        <p:nvGraphicFramePr>
          <p:cNvPr id="5" name="Content Placeholder 2">
            <a:extLst>
              <a:ext uri="{FF2B5EF4-FFF2-40B4-BE49-F238E27FC236}">
                <a16:creationId xmlns:a16="http://schemas.microsoft.com/office/drawing/2014/main" id="{C0A421FF-0450-4AB0-4E7E-AF0BBD6ABA6D}"/>
              </a:ext>
            </a:extLst>
          </p:cNvPr>
          <p:cNvGraphicFramePr>
            <a:graphicFrameLocks noGrp="1"/>
          </p:cNvGraphicFramePr>
          <p:nvPr>
            <p:ph idx="1"/>
            <p:extLst>
              <p:ext uri="{D42A27DB-BD31-4B8C-83A1-F6EECF244321}">
                <p14:modId xmlns:p14="http://schemas.microsoft.com/office/powerpoint/2010/main" val="4244825502"/>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821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9046-10F2-95A2-61B6-E14DCBA0F5CD}"/>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List of sports :</a:t>
            </a:r>
          </a:p>
        </p:txBody>
      </p:sp>
      <p:graphicFrame>
        <p:nvGraphicFramePr>
          <p:cNvPr id="13" name="Content Placeholder 2">
            <a:extLst>
              <a:ext uri="{FF2B5EF4-FFF2-40B4-BE49-F238E27FC236}">
                <a16:creationId xmlns:a16="http://schemas.microsoft.com/office/drawing/2014/main" id="{84B26E84-DDFF-E745-6C7D-536B63B070EC}"/>
              </a:ext>
            </a:extLst>
          </p:cNvPr>
          <p:cNvGraphicFramePr>
            <a:graphicFrameLocks noGrp="1"/>
          </p:cNvGraphicFramePr>
          <p:nvPr>
            <p:ph idx="1"/>
            <p:extLst>
              <p:ext uri="{D42A27DB-BD31-4B8C-83A1-F6EECF244321}">
                <p14:modId xmlns:p14="http://schemas.microsoft.com/office/powerpoint/2010/main" val="139228012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638307"/>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79F1-DD2F-6EE7-F473-D6DEC4EB26D8}"/>
              </a:ext>
            </a:extLst>
          </p:cNvPr>
          <p:cNvSpPr>
            <a:spLocks noGrp="1"/>
          </p:cNvSpPr>
          <p:nvPr>
            <p:ph type="title"/>
          </p:nvPr>
        </p:nvSpPr>
        <p:spPr>
          <a:xfrm>
            <a:off x="6657715" y="467271"/>
            <a:ext cx="4195674" cy="2052522"/>
          </a:xfrm>
        </p:spPr>
        <p:txBody>
          <a:bodyPr anchor="b">
            <a:normAutofit/>
          </a:bodyPr>
          <a:lstStyle/>
          <a:p>
            <a:r>
              <a:rPr lang="en-US" sz="5600">
                <a:latin typeface="Calibri Light"/>
                <a:cs typeface="Calibri Light"/>
              </a:rPr>
              <a:t>INTERFACE</a:t>
            </a:r>
          </a:p>
          <a:p>
            <a:endParaRPr lang="en-US" sz="5600">
              <a:cs typeface="Calibri Light"/>
            </a:endParaRPr>
          </a:p>
        </p:txBody>
      </p:sp>
      <p:sp>
        <p:nvSpPr>
          <p:cNvPr id="3" name="Content Placeholder 2">
            <a:extLst>
              <a:ext uri="{FF2B5EF4-FFF2-40B4-BE49-F238E27FC236}">
                <a16:creationId xmlns:a16="http://schemas.microsoft.com/office/drawing/2014/main" id="{1CCD0BF6-1A3A-4C99-D62A-CEB88C8DE9A6}"/>
              </a:ext>
            </a:extLst>
          </p:cNvPr>
          <p:cNvSpPr>
            <a:spLocks noGrp="1"/>
          </p:cNvSpPr>
          <p:nvPr>
            <p:ph idx="1"/>
          </p:nvPr>
        </p:nvSpPr>
        <p:spPr>
          <a:xfrm>
            <a:off x="6657715" y="2013158"/>
            <a:ext cx="4195673" cy="3891532"/>
          </a:xfrm>
        </p:spPr>
        <p:txBody>
          <a:bodyPr vert="horz" lIns="91440" tIns="45720" rIns="91440" bIns="45720" rtlCol="0" anchor="t">
            <a:noAutofit/>
          </a:bodyPr>
          <a:lstStyle/>
          <a:p>
            <a:pPr marL="0" indent="0">
              <a:buNone/>
            </a:pPr>
            <a:r>
              <a:rPr lang="en-US" dirty="0">
                <a:solidFill>
                  <a:schemeClr val="tx1">
                    <a:alpha val="80000"/>
                  </a:schemeClr>
                </a:solidFill>
                <a:cs typeface="Calibri"/>
              </a:rPr>
              <a:t>A few of the user interfaces (Mobile Interfaces) are shown in this presentation like the login page , the main page of the application followed by the account pop up on the main page.</a:t>
            </a:r>
          </a:p>
          <a:p>
            <a:endParaRPr lang="en-US" dirty="0">
              <a:solidFill>
                <a:schemeClr val="tx1">
                  <a:alpha val="80000"/>
                </a:schemeClr>
              </a:solidFill>
              <a:cs typeface="Calibri"/>
            </a:endParaRPr>
          </a:p>
        </p:txBody>
      </p:sp>
      <p:pic>
        <p:nvPicPr>
          <p:cNvPr id="18" name="Picture 4" descr="Person watching empty phone">
            <a:extLst>
              <a:ext uri="{FF2B5EF4-FFF2-40B4-BE49-F238E27FC236}">
                <a16:creationId xmlns:a16="http://schemas.microsoft.com/office/drawing/2014/main" id="{9DBC70FA-D75E-0C74-2B3B-6B7AFC238EBA}"/>
              </a:ext>
            </a:extLst>
          </p:cNvPr>
          <p:cNvPicPr>
            <a:picLocks noChangeAspect="1"/>
          </p:cNvPicPr>
          <p:nvPr/>
        </p:nvPicPr>
        <p:blipFill rotWithShape="1">
          <a:blip r:embed="rId2"/>
          <a:srcRect l="31421" r="182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Tree>
    <p:extLst>
      <p:ext uri="{BB962C8B-B14F-4D97-AF65-F5344CB8AC3E}">
        <p14:creationId xmlns:p14="http://schemas.microsoft.com/office/powerpoint/2010/main" val="477162669"/>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53E7-B456-DEEC-80BE-2BB35ABD241E}"/>
              </a:ext>
            </a:extLst>
          </p:cNvPr>
          <p:cNvSpPr>
            <a:spLocks noGrp="1"/>
          </p:cNvSpPr>
          <p:nvPr>
            <p:ph type="title"/>
          </p:nvPr>
        </p:nvSpPr>
        <p:spPr/>
        <p:txBody>
          <a:bodyPr/>
          <a:lstStyle/>
          <a:p>
            <a:r>
              <a:rPr lang="en-US" dirty="0">
                <a:cs typeface="Calibri Light"/>
              </a:rPr>
              <a:t>LOGIN PAGE</a:t>
            </a:r>
            <a:endParaRPr lang="en-US" dirty="0"/>
          </a:p>
        </p:txBody>
      </p:sp>
      <p:pic>
        <p:nvPicPr>
          <p:cNvPr id="7" name="Picture 7" descr="Graphical user interface, text, application&#10;&#10;Description automatically generated">
            <a:extLst>
              <a:ext uri="{FF2B5EF4-FFF2-40B4-BE49-F238E27FC236}">
                <a16:creationId xmlns:a16="http://schemas.microsoft.com/office/drawing/2014/main" id="{E9293256-7235-B984-C9A1-D7FB326CB50D}"/>
              </a:ext>
            </a:extLst>
          </p:cNvPr>
          <p:cNvPicPr>
            <a:picLocks noGrp="1" noChangeAspect="1"/>
          </p:cNvPicPr>
          <p:nvPr>
            <p:ph idx="1"/>
          </p:nvPr>
        </p:nvPicPr>
        <p:blipFill>
          <a:blip r:embed="rId2"/>
          <a:stretch>
            <a:fillRect/>
          </a:stretch>
        </p:blipFill>
        <p:spPr>
          <a:xfrm>
            <a:off x="8608340" y="219983"/>
            <a:ext cx="3207643" cy="6732587"/>
          </a:xfrm>
        </p:spPr>
      </p:pic>
      <p:sp>
        <p:nvSpPr>
          <p:cNvPr id="8" name="TextBox 7">
            <a:extLst>
              <a:ext uri="{FF2B5EF4-FFF2-40B4-BE49-F238E27FC236}">
                <a16:creationId xmlns:a16="http://schemas.microsoft.com/office/drawing/2014/main" id="{C8D8AEC4-E905-4C95-57D0-498E9F25F272}"/>
              </a:ext>
            </a:extLst>
          </p:cNvPr>
          <p:cNvSpPr txBox="1"/>
          <p:nvPr/>
        </p:nvSpPr>
        <p:spPr>
          <a:xfrm flipH="1">
            <a:off x="674708" y="1903972"/>
            <a:ext cx="703761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This is the first page of the application where the user has to sign up with his mail account and set a password for himself. </a:t>
            </a:r>
            <a:endParaRPr lang="en-US"/>
          </a:p>
          <a:p>
            <a:pPr marL="342900" indent="-342900">
              <a:buFont typeface="Arial"/>
              <a:buChar char="•"/>
            </a:pPr>
            <a:r>
              <a:rPr lang="en-US" sz="2400" dirty="0">
                <a:cs typeface="Calibri"/>
              </a:rPr>
              <a:t>Once the user has signed up he can again log in and log out by giving his registered mail account.</a:t>
            </a:r>
          </a:p>
          <a:p>
            <a:pPr marL="342900" indent="-342900">
              <a:buFont typeface="Arial"/>
              <a:buChar char="•"/>
            </a:pPr>
            <a:r>
              <a:rPr lang="en-US" sz="2400" dirty="0">
                <a:cs typeface="Calibri"/>
              </a:rPr>
              <a:t>Users also have a facility to access their account in case of forgetting their password. This is done by generating an OTP and sending it to the registered mail , by entering this OTP the user must change their password to ensure security of the account.</a:t>
            </a: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139599525"/>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E7F6-5C3D-1A96-947A-F5E7FFA78560}"/>
              </a:ext>
            </a:extLst>
          </p:cNvPr>
          <p:cNvSpPr>
            <a:spLocks noGrp="1"/>
          </p:cNvSpPr>
          <p:nvPr>
            <p:ph type="title"/>
          </p:nvPr>
        </p:nvSpPr>
        <p:spPr>
          <a:xfrm>
            <a:off x="406879" y="106332"/>
            <a:ext cx="10515600" cy="1325563"/>
          </a:xfrm>
        </p:spPr>
        <p:txBody>
          <a:bodyPr/>
          <a:lstStyle/>
          <a:p>
            <a:r>
              <a:rPr lang="en-US" dirty="0">
                <a:cs typeface="Calibri Light"/>
              </a:rPr>
              <a:t>MAIN PAGE</a:t>
            </a:r>
            <a:endParaRPr lang="en-US" dirty="0"/>
          </a:p>
        </p:txBody>
      </p:sp>
      <p:pic>
        <p:nvPicPr>
          <p:cNvPr id="5" name="Picture 5" descr="Graphical user interface, application&#10;&#10;Description automatically generated">
            <a:extLst>
              <a:ext uri="{FF2B5EF4-FFF2-40B4-BE49-F238E27FC236}">
                <a16:creationId xmlns:a16="http://schemas.microsoft.com/office/drawing/2014/main" id="{B1FE97D3-9E06-078D-9C99-4F2FF46D1122}"/>
              </a:ext>
            </a:extLst>
          </p:cNvPr>
          <p:cNvPicPr>
            <a:picLocks noChangeAspect="1"/>
          </p:cNvPicPr>
          <p:nvPr/>
        </p:nvPicPr>
        <p:blipFill>
          <a:blip r:embed="rId2"/>
          <a:stretch>
            <a:fillRect/>
          </a:stretch>
        </p:blipFill>
        <p:spPr>
          <a:xfrm>
            <a:off x="8750833" y="5751"/>
            <a:ext cx="3345504" cy="7033403"/>
          </a:xfrm>
          <a:prstGeom prst="rect">
            <a:avLst/>
          </a:prstGeom>
        </p:spPr>
      </p:pic>
      <p:sp>
        <p:nvSpPr>
          <p:cNvPr id="7" name="Content Placeholder 6">
            <a:extLst>
              <a:ext uri="{FF2B5EF4-FFF2-40B4-BE49-F238E27FC236}">
                <a16:creationId xmlns:a16="http://schemas.microsoft.com/office/drawing/2014/main" id="{F40971A2-AD03-479E-1D0E-D7ECAE484961}"/>
              </a:ext>
            </a:extLst>
          </p:cNvPr>
          <p:cNvSpPr>
            <a:spLocks noGrp="1"/>
          </p:cNvSpPr>
          <p:nvPr>
            <p:ph idx="1"/>
          </p:nvPr>
        </p:nvSpPr>
        <p:spPr>
          <a:xfrm>
            <a:off x="306238" y="1322418"/>
            <a:ext cx="8128959" cy="5012696"/>
          </a:xfrm>
        </p:spPr>
        <p:txBody>
          <a:bodyPr vert="horz" lIns="91440" tIns="45720" rIns="91440" bIns="45720" rtlCol="0" anchor="t">
            <a:noAutofit/>
          </a:bodyPr>
          <a:lstStyle/>
          <a:p>
            <a:r>
              <a:rPr lang="en-US" sz="2600" dirty="0">
                <a:latin typeface="Calibri Light"/>
                <a:ea typeface="+mn-lt"/>
                <a:cs typeface="+mn-lt"/>
              </a:rPr>
              <a:t>After the user logins into the application, the main page appears. </a:t>
            </a:r>
            <a:endParaRPr lang="en-US" sz="2600" dirty="0">
              <a:latin typeface="Calibri Light"/>
              <a:cs typeface="Calibri"/>
            </a:endParaRPr>
          </a:p>
          <a:p>
            <a:r>
              <a:rPr lang="en-US" sz="2600" dirty="0">
                <a:latin typeface="Calibri Light"/>
                <a:ea typeface="+mn-lt"/>
                <a:cs typeface="+mn-lt"/>
              </a:rPr>
              <a:t>Here user can choose any one of the sports he is interested in, further, there would be 3 options under a sport in order to make the user meet people within the same level of the game. </a:t>
            </a:r>
            <a:endParaRPr lang="en-US" sz="2600" dirty="0">
              <a:latin typeface="Calibri Light"/>
              <a:cs typeface="Calibri"/>
            </a:endParaRPr>
          </a:p>
          <a:p>
            <a:r>
              <a:rPr lang="en-US" sz="2600" dirty="0">
                <a:latin typeface="Calibri Light"/>
                <a:ea typeface="+mn-lt"/>
                <a:cs typeface="+mn-lt"/>
              </a:rPr>
              <a:t>Although communities are the same and people can chat with any level player users are separated by their levels. </a:t>
            </a:r>
            <a:endParaRPr lang="en-US" sz="2600" dirty="0">
              <a:latin typeface="Calibri Light"/>
              <a:cs typeface="Calibri"/>
            </a:endParaRPr>
          </a:p>
          <a:p>
            <a:r>
              <a:rPr lang="en-US" sz="2600" dirty="0">
                <a:latin typeface="Calibri Light"/>
                <a:ea typeface="+mn-lt"/>
                <a:cs typeface="+mn-lt"/>
              </a:rPr>
              <a:t>The reason behind this is, to make the user know more about the game from starting if the user is a beginner, to start game training if the user is intermediate, and to guide others if the user is an expert. </a:t>
            </a:r>
            <a:endParaRPr lang="en-US" sz="2600">
              <a:latin typeface="Calibri Light"/>
              <a:cs typeface="Calibri Light"/>
            </a:endParaRPr>
          </a:p>
          <a:p>
            <a:endParaRPr lang="en-US" sz="2600" dirty="0">
              <a:latin typeface="Calibri Light"/>
              <a:cs typeface="Calibri"/>
            </a:endParaRPr>
          </a:p>
        </p:txBody>
      </p:sp>
    </p:spTree>
    <p:extLst>
      <p:ext uri="{BB962C8B-B14F-4D97-AF65-F5344CB8AC3E}">
        <p14:creationId xmlns:p14="http://schemas.microsoft.com/office/powerpoint/2010/main" val="642773510"/>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487F-8A80-1622-BE01-E824388259DF}"/>
              </a:ext>
            </a:extLst>
          </p:cNvPr>
          <p:cNvSpPr>
            <a:spLocks noGrp="1"/>
          </p:cNvSpPr>
          <p:nvPr>
            <p:ph type="title"/>
          </p:nvPr>
        </p:nvSpPr>
        <p:spPr/>
        <p:txBody>
          <a:bodyPr/>
          <a:lstStyle/>
          <a:p>
            <a:r>
              <a:rPr lang="en-US" dirty="0">
                <a:cs typeface="Calibri Light"/>
              </a:rPr>
              <a:t>ACCOUNT AND HELP PAGE</a:t>
            </a:r>
          </a:p>
        </p:txBody>
      </p:sp>
      <p:pic>
        <p:nvPicPr>
          <p:cNvPr id="7" name="Picture 7" descr="Graphical user interface, text, application, chat or text message&#10;&#10;Description automatically generated">
            <a:extLst>
              <a:ext uri="{FF2B5EF4-FFF2-40B4-BE49-F238E27FC236}">
                <a16:creationId xmlns:a16="http://schemas.microsoft.com/office/drawing/2014/main" id="{BBBA9BFC-E8C0-BF4B-C9F1-0C479D3CDA23}"/>
              </a:ext>
            </a:extLst>
          </p:cNvPr>
          <p:cNvPicPr>
            <a:picLocks noGrp="1" noChangeAspect="1"/>
          </p:cNvPicPr>
          <p:nvPr>
            <p:ph idx="1"/>
          </p:nvPr>
        </p:nvPicPr>
        <p:blipFill>
          <a:blip r:embed="rId2"/>
          <a:stretch>
            <a:fillRect/>
          </a:stretch>
        </p:blipFill>
        <p:spPr>
          <a:xfrm>
            <a:off x="8679969" y="-72186"/>
            <a:ext cx="3329081" cy="6996771"/>
          </a:xfrm>
        </p:spPr>
      </p:pic>
      <p:sp>
        <p:nvSpPr>
          <p:cNvPr id="8" name="TextBox 7">
            <a:extLst>
              <a:ext uri="{FF2B5EF4-FFF2-40B4-BE49-F238E27FC236}">
                <a16:creationId xmlns:a16="http://schemas.microsoft.com/office/drawing/2014/main" id="{2962DF06-3F1A-5EC9-20E3-D4DD5A8FAB8E}"/>
              </a:ext>
            </a:extLst>
          </p:cNvPr>
          <p:cNvSpPr txBox="1"/>
          <p:nvPr/>
        </p:nvSpPr>
        <p:spPr>
          <a:xfrm>
            <a:off x="715108" y="2029641"/>
            <a:ext cx="600332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User can access their account by clicking on the top right symbol where they can change their account or can contact the customer support team to resolve any type of issue.</a:t>
            </a:r>
          </a:p>
          <a:p>
            <a:pPr marL="285750" indent="-285750">
              <a:buFont typeface="Arial"/>
              <a:buChar char="•"/>
            </a:pPr>
            <a:r>
              <a:rPr lang="en-US" dirty="0">
                <a:cs typeface="Calibri" panose="020F0502020204030204"/>
              </a:rPr>
              <a:t>Not only resolving any issue , user can also provide a suggestion or a feedback on the application directly to the team.</a:t>
            </a:r>
          </a:p>
          <a:p>
            <a:pPr marL="285750" indent="-285750">
              <a:buFont typeface="Arial"/>
              <a:buChar char="•"/>
            </a:pPr>
            <a:r>
              <a:rPr lang="en-US" dirty="0">
                <a:cs typeface="Calibri" panose="020F0502020204030204"/>
              </a:rPr>
              <a:t>The 3 small lines at the top left redirect the user to the settings of the application , privacy policy of the  application , and help desk.  </a:t>
            </a:r>
          </a:p>
        </p:txBody>
      </p:sp>
    </p:spTree>
    <p:extLst>
      <p:ext uri="{BB962C8B-B14F-4D97-AF65-F5344CB8AC3E}">
        <p14:creationId xmlns:p14="http://schemas.microsoft.com/office/powerpoint/2010/main" val="2929487420"/>
      </p:ext>
    </p:extLst>
  </p:cSld>
  <p:clrMapOvr>
    <a:masterClrMapping/>
  </p:clrMapOvr>
  <mc:AlternateContent xmlns:mc="http://schemas.openxmlformats.org/markup-compatibility/2006">
    <mc:Choice xmlns:p14="http://schemas.microsoft.com/office/powerpoint/2010/main" Requires="p14">
      <p:transition p14:dur="25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GEEKS FOR GEEKS SOLVING FOR INDIA HACKATHON</vt:lpstr>
      <vt:lpstr>SPORTS VILLA  </vt:lpstr>
      <vt:lpstr>OBJECTIVE</vt:lpstr>
      <vt:lpstr>USER DETAILS </vt:lpstr>
      <vt:lpstr>List of sports :</vt:lpstr>
      <vt:lpstr>INTERFACE </vt:lpstr>
      <vt:lpstr>LOGIN PAGE</vt:lpstr>
      <vt:lpstr>MAIN PAGE</vt:lpstr>
      <vt:lpstr>ACCOUNT AND HELP PAGE</vt:lpstr>
      <vt:lpstr>BASKETBALL PAGE</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CHINNU</dc:creator>
  <cp:revision>918</cp:revision>
  <dcterms:created xsi:type="dcterms:W3CDTF">2023-04-14T06:03:55Z</dcterms:created>
  <dcterms:modified xsi:type="dcterms:W3CDTF">2023-04-16T07:16:35Z</dcterms:modified>
</cp:coreProperties>
</file>