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1C8CA-2697-49E1-86AC-EF42F48C7491}" type="datetimeFigureOut">
              <a:rPr lang="en-US"/>
              <a:pPr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7879C-ABF2-4196-B672-DF9BC6C3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44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7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6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09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4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1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61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1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7879C-ABF2-4196-B672-DF9BC6C3B5D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8AB3-441D-438C-BFFE-561A16D5E3EC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5BEF-2DD4-4A5C-874E-7DB66213CF1D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74DA-3380-4219-AEC9-7E793CAE5B13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64BA-AC3A-4547-961F-F6CE64582F87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22A19-589D-4638-8C19-4217C464182B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F7E4-86E3-4909-902F-27FD6267243F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932D-D37F-4C57-B9E4-9E1CAAA2C2B4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694D-9EDF-4AE1-86C3-75629129CE13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5F79840-EEE2-4C81-A5A7-5680A3EBD63F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9D1-0809-4838-903F-CD33395357C6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7A62-1F41-4BA7-81B7-B60337A843EF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641A-DF80-4204-93F6-DAF892F0B5E8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FBE9-E48F-43C0-B476-C9D878ECAECB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7556-946C-4054-A946-934F4FCA787B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AF09-68EA-4EED-AD74-6ACFF9BD9F77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A23B-F74F-49D4-BD59-37DEE3346885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E88D-82A9-445E-BE74-1DF198AD1CBA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6D9B-C98C-439F-9EAA-0FFF864A3CE5}" type="datetime1">
              <a:rPr lang="en-US" smtClean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rmaflux.com.sg/indoor-air-quality-i-a-q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INDOOR AIR POLLUTANTS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r>
              <a:rPr lang="en-US" dirty="0"/>
              <a:t>/19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Molds and other allergens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They are biological chemicals</a:t>
            </a:r>
          </a:p>
          <a:p>
            <a:r>
              <a:rPr lang="en-US" dirty="0"/>
              <a:t>Arise due to moisture growth of mold colonies or from natural substances like animal dander</a:t>
            </a:r>
          </a:p>
          <a:p>
            <a:r>
              <a:rPr lang="en-US" dirty="0"/>
              <a:t>Some molds contain toxic compounds like mycotoxins</a:t>
            </a:r>
          </a:p>
          <a:p>
            <a:r>
              <a:rPr lang="en-US" dirty="0"/>
              <a:t>Headache, asthma, conjunctival irritation, allergy are common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400815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monoxide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colorless, odorless but most acutely toxic </a:t>
            </a:r>
          </a:p>
          <a:p>
            <a:r>
              <a:rPr lang="en-US" dirty="0"/>
              <a:t>Produced due to incomplete combustion of fossil fuels</a:t>
            </a:r>
          </a:p>
          <a:p>
            <a:r>
              <a:rPr lang="en-US" dirty="0"/>
              <a:t>Automobile exhaust serves as other prime source</a:t>
            </a:r>
          </a:p>
          <a:p>
            <a:r>
              <a:rPr lang="en-US" dirty="0"/>
              <a:t>Causes sleepiness, confusion, disorientation, unconsciousness, coma and finally death</a:t>
            </a:r>
          </a:p>
          <a:p>
            <a:r>
              <a:rPr lang="en-US" dirty="0"/>
              <a:t>1% of CO in atmosphere means no life in Earth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99719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70917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Emitted as gases from liquids or solids</a:t>
            </a:r>
          </a:p>
          <a:p>
            <a:r>
              <a:rPr lang="en-US" dirty="0"/>
              <a:t>Paints, </a:t>
            </a:r>
            <a:r>
              <a:rPr lang="en-US" dirty="0">
                <a:solidFill>
                  <a:srgbClr val="FFFF00"/>
                </a:solidFill>
              </a:rPr>
              <a:t>lacquers</a:t>
            </a:r>
            <a:r>
              <a:rPr lang="en-US" dirty="0"/>
              <a:t>, perfumes, cleaning supplies, pesticides, adhesives like </a:t>
            </a:r>
            <a:r>
              <a:rPr lang="en-US" dirty="0">
                <a:solidFill>
                  <a:srgbClr val="FFFF00"/>
                </a:solidFill>
              </a:rPr>
              <a:t>dendrites</a:t>
            </a:r>
            <a:r>
              <a:rPr lang="en-US" dirty="0"/>
              <a:t>, super glue etc serve as prime source</a:t>
            </a:r>
          </a:p>
          <a:p>
            <a:r>
              <a:rPr lang="en-US" dirty="0"/>
              <a:t>Office equipments like printers, glues, permanent markers are also common sources</a:t>
            </a:r>
          </a:p>
          <a:p>
            <a:r>
              <a:rPr lang="en-US" b="1" dirty="0">
                <a:solidFill>
                  <a:srgbClr val="FFFF00"/>
                </a:solidFill>
              </a:rPr>
              <a:t>Acrolein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formaldehyde</a:t>
            </a:r>
            <a:r>
              <a:rPr lang="en-US" dirty="0"/>
              <a:t> are emitted from overheated oil</a:t>
            </a:r>
          </a:p>
          <a:p>
            <a:r>
              <a:rPr lang="en-US" dirty="0"/>
              <a:t>Causes irritation, drowsiness, headache, allergy</a:t>
            </a:r>
          </a:p>
          <a:p>
            <a:r>
              <a:rPr lang="en-US" dirty="0"/>
              <a:t>Fatal diseases like kidney damage, liver infection, central nervous system disorder, cancer are also more common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17666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Bacteria and viruses are all over us</a:t>
            </a:r>
          </a:p>
          <a:p>
            <a:r>
              <a:rPr lang="en-US" dirty="0"/>
              <a:t>Bacteria like </a:t>
            </a:r>
            <a:r>
              <a:rPr lang="en-US" dirty="0">
                <a:solidFill>
                  <a:srgbClr val="FFFF00"/>
                </a:solidFill>
              </a:rPr>
              <a:t>Legionella</a:t>
            </a:r>
            <a:r>
              <a:rPr lang="en-US" dirty="0"/>
              <a:t>, Mycobacterium tuberculosis, </a:t>
            </a:r>
            <a:r>
              <a:rPr lang="en-US" dirty="0">
                <a:solidFill>
                  <a:srgbClr val="FFFF00"/>
                </a:solidFill>
              </a:rPr>
              <a:t>Staphylococcus </a:t>
            </a:r>
            <a:r>
              <a:rPr lang="en-US" dirty="0" err="1">
                <a:solidFill>
                  <a:srgbClr val="FFFF00"/>
                </a:solidFill>
              </a:rPr>
              <a:t>aureuse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are resulted from outbreaking of medical facilities</a:t>
            </a:r>
          </a:p>
          <a:p>
            <a:r>
              <a:rPr lang="en-US" dirty="0"/>
              <a:t>Causes airborne and waterborne diseases</a:t>
            </a:r>
          </a:p>
          <a:p>
            <a:r>
              <a:rPr lang="en-US" dirty="0"/>
              <a:t>Causes loss of immunity and enhance other diseases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75273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Asbestos fibers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Building materials before 1975</a:t>
            </a:r>
          </a:p>
          <a:p>
            <a:r>
              <a:rPr lang="en-US" dirty="0"/>
              <a:t>Floor tiles, ceiling tiles, shingles, heating systems</a:t>
            </a:r>
          </a:p>
          <a:p>
            <a:r>
              <a:rPr lang="en-US" dirty="0"/>
              <a:t>When building materials are cut, drilled, cracked then they are released in air as matter</a:t>
            </a:r>
          </a:p>
          <a:p>
            <a:r>
              <a:rPr lang="en-US" dirty="0"/>
              <a:t>Inhalation causes lung cancer</a:t>
            </a:r>
          </a:p>
          <a:p>
            <a:r>
              <a:rPr lang="en-US" dirty="0"/>
              <a:t>Slow poison, its effect can be seen no sooner than 30 years of first inhalation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45011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dioxide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Human are major CO2 producer</a:t>
            </a:r>
          </a:p>
          <a:p>
            <a:r>
              <a:rPr lang="en-US" dirty="0"/>
              <a:t>EPA has mentioned its occupancy should be less than 500 </a:t>
            </a:r>
            <a:r>
              <a:rPr lang="en-US" dirty="0">
                <a:solidFill>
                  <a:srgbClr val="FFFF00"/>
                </a:solidFill>
              </a:rPr>
              <a:t>ppm</a:t>
            </a:r>
          </a:p>
          <a:p>
            <a:r>
              <a:rPr lang="en-US" dirty="0"/>
              <a:t>Displaces oxygen and can create suffocation</a:t>
            </a:r>
          </a:p>
          <a:p>
            <a:r>
              <a:rPr lang="en-US" dirty="0"/>
              <a:t>Causes irritation, </a:t>
            </a:r>
            <a:r>
              <a:rPr lang="en-US" dirty="0">
                <a:solidFill>
                  <a:srgbClr val="FFFF00"/>
                </a:solidFill>
              </a:rPr>
              <a:t>drowsiness</a:t>
            </a:r>
            <a:r>
              <a:rPr lang="en-US" dirty="0"/>
              <a:t>, headache, breathing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402575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Ozone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Produced by UV- ray hitting ozone layer, lighting, high voltage devices and also as by products of other pollution</a:t>
            </a:r>
          </a:p>
          <a:p>
            <a:r>
              <a:rPr lang="en-US" dirty="0"/>
              <a:t>Significant amount in old, smaller jets</a:t>
            </a:r>
          </a:p>
          <a:p>
            <a:r>
              <a:rPr lang="en-US" dirty="0"/>
              <a:t>Very very reactive</a:t>
            </a:r>
          </a:p>
          <a:p>
            <a:r>
              <a:rPr lang="en-US" dirty="0"/>
              <a:t>Reacts with cosmetics to produce toxic compounds</a:t>
            </a:r>
          </a:p>
          <a:p>
            <a:r>
              <a:rPr lang="en-US" dirty="0"/>
              <a:t>Irritating to lung tissue, chest pain; very very harmful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15892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particulates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NOx, </a:t>
            </a:r>
            <a:r>
              <a:rPr lang="en-US" dirty="0" err="1"/>
              <a:t>SOx</a:t>
            </a:r>
            <a:endParaRPr lang="en-US" dirty="0"/>
          </a:p>
          <a:p>
            <a:r>
              <a:rPr lang="en-US" dirty="0"/>
              <a:t>Releases from gas stoves</a:t>
            </a:r>
          </a:p>
          <a:p>
            <a:r>
              <a:rPr lang="en-US" dirty="0"/>
              <a:t>Smoke from mosquito coils</a:t>
            </a:r>
          </a:p>
          <a:p>
            <a:r>
              <a:rPr lang="en-US" dirty="0"/>
              <a:t>Causes respiratory problems like asthma, breathing problem; irritation...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43441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 descr="p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679" y="2040403"/>
            <a:ext cx="8285162" cy="47270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10707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4455959" y="4920573"/>
            <a:ext cx="9613900" cy="10906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b="1" dirty="0" err="1"/>
              <a:t>Thankyou</a:t>
            </a:r>
            <a:endParaRPr lang="en-US" sz="4800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P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8" y="190500"/>
            <a:ext cx="8800350" cy="42243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462545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22343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Indoor Air Quality(IAQ)</a:t>
            </a:r>
          </a:p>
          <a:p>
            <a:r>
              <a:rPr lang="en-US" dirty="0"/>
              <a:t>Relevant Data</a:t>
            </a:r>
          </a:p>
          <a:p>
            <a:r>
              <a:rPr lang="en-US" dirty="0"/>
              <a:t>Indoor Air Pollutants</a:t>
            </a:r>
          </a:p>
          <a:p>
            <a:r>
              <a:rPr lang="en-US" dirty="0"/>
              <a:t>Common Pollutants and Effects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7106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Air Quality(IAQ)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Refers to air quality within buildings and structures</a:t>
            </a:r>
          </a:p>
          <a:p>
            <a:r>
              <a:rPr lang="en-US" dirty="0"/>
              <a:t>Relates to health and comfort of building occupants</a:t>
            </a:r>
          </a:p>
          <a:p>
            <a:r>
              <a:rPr lang="en-US" dirty="0"/>
              <a:t>Affected by gases like CO, C02, NOx, </a:t>
            </a:r>
            <a:r>
              <a:rPr lang="en-US" dirty="0" err="1"/>
              <a:t>SOx</a:t>
            </a:r>
            <a:r>
              <a:rPr lang="en-US" dirty="0"/>
              <a:t>, radon </a:t>
            </a:r>
          </a:p>
          <a:p>
            <a:r>
              <a:rPr lang="en-US" dirty="0"/>
              <a:t>Also affected by bacteria and particulates</a:t>
            </a:r>
          </a:p>
          <a:p>
            <a:r>
              <a:rPr lang="en-US" dirty="0"/>
              <a:t>Source Control, Filtration, proper Ventilation can improve IAQ</a:t>
            </a:r>
          </a:p>
          <a:p>
            <a:r>
              <a:rPr lang="en-US" dirty="0"/>
              <a:t>Residential Sanity is the most to improve IAQ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9164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In March 2010, WHO estimates 4.3 million die annually from household air pollution</a:t>
            </a:r>
          </a:p>
          <a:p>
            <a:r>
              <a:rPr lang="en-US" dirty="0"/>
              <a:t>Environmental Protection Agency (EPA) has shown that 2.8 million die annually in developing countries due to indoor smoke</a:t>
            </a:r>
          </a:p>
          <a:p>
            <a:r>
              <a:rPr lang="en-US" dirty="0"/>
              <a:t>In developing countries more than 50% of the victims are below 5 years</a:t>
            </a:r>
          </a:p>
          <a:p>
            <a:r>
              <a:rPr lang="en-US" dirty="0"/>
              <a:t>EPA has shown that 10 common pollutants are 2.5 times greater inside homes and commercial buildings than outside </a:t>
            </a:r>
          </a:p>
          <a:p>
            <a:r>
              <a:rPr lang="en-US" dirty="0"/>
              <a:t>Inside cars in traffic-clogged areas the pollution may be 18 times higher than outside</a:t>
            </a:r>
          </a:p>
          <a:p>
            <a:r>
              <a:rPr lang="en-US" dirty="0"/>
              <a:t>People usually spend 70-98% of their time inside home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18413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Data (contd.)</a:t>
            </a:r>
          </a:p>
        </p:txBody>
      </p:sp>
      <p:pic>
        <p:nvPicPr>
          <p:cNvPr id="4" name="Content Placeholder 3" descr="P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13" y="2063931"/>
            <a:ext cx="12117387" cy="419317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212" y="6322423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urbanemission.blogspot.com</a:t>
            </a:r>
          </a:p>
        </p:txBody>
      </p:sp>
    </p:spTree>
    <p:extLst>
      <p:ext uri="{BB962C8B-B14F-4D97-AF65-F5344CB8AC3E}">
        <p14:creationId xmlns:p14="http://schemas.microsoft.com/office/powerpoint/2010/main" val="49040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Air Pollutants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Constituents that causes the pollution</a:t>
            </a:r>
          </a:p>
          <a:p>
            <a:r>
              <a:rPr lang="en-US" dirty="0"/>
              <a:t>Actual active matters that decreases IAQ</a:t>
            </a:r>
          </a:p>
          <a:p>
            <a:r>
              <a:rPr lang="en-US" dirty="0"/>
              <a:t>Fuel burning, cigarettes' smoke, paints, pesticides, perfumes, adhesives are the major artificial sources</a:t>
            </a:r>
          </a:p>
          <a:p>
            <a:r>
              <a:rPr lang="en-US" dirty="0"/>
              <a:t>Bacteria</a:t>
            </a:r>
            <a:r>
              <a:rPr lang="en-US"/>
              <a:t>, ozone</a:t>
            </a:r>
            <a:r>
              <a:rPr lang="en-US" dirty="0"/>
              <a:t>, radioactive elements are natural 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r>
              <a:rPr lang="en-US" dirty="0"/>
              <a:t>/19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1143" y="645305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u="sng" dirty="0">
                <a:hlinkClick r:id="rId3"/>
              </a:rPr>
              <a:t>germaflux.com.sg</a:t>
            </a:r>
            <a:r>
              <a:rPr lang="en-US" dirty="0"/>
              <a:t>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050" name="Picture 2" descr="C:\Users\Dell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8414" y="2299062"/>
            <a:ext cx="5193633" cy="3644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9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pollutants and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Second hand smoke</a:t>
            </a:r>
          </a:p>
          <a:p>
            <a:r>
              <a:rPr lang="en-US" dirty="0"/>
              <a:t>Carbon Monoxide</a:t>
            </a:r>
          </a:p>
          <a:p>
            <a:r>
              <a:rPr lang="en-US" dirty="0"/>
              <a:t>Asbestos fibers </a:t>
            </a:r>
          </a:p>
          <a:p>
            <a:r>
              <a:rPr lang="en-US" dirty="0"/>
              <a:t>Carbon Dioxide</a:t>
            </a:r>
          </a:p>
          <a:p>
            <a:r>
              <a:rPr lang="en-US" dirty="0"/>
              <a:t>Volatile organic compounds</a:t>
            </a:r>
          </a:p>
          <a:p>
            <a:r>
              <a:rPr lang="en-US" dirty="0"/>
              <a:t>Other particulates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Ozone </a:t>
            </a:r>
          </a:p>
          <a:p>
            <a:r>
              <a:rPr lang="en-US" dirty="0"/>
              <a:t>Bacteria</a:t>
            </a:r>
          </a:p>
          <a:p>
            <a:r>
              <a:rPr lang="en-US" dirty="0"/>
              <a:t>Molds and other allergens</a:t>
            </a:r>
          </a:p>
          <a:p>
            <a:r>
              <a:rPr lang="en-US" dirty="0"/>
              <a:t>Radon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01755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hand smoke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It is a tobacco smoke which affects the people other than active smoker</a:t>
            </a:r>
          </a:p>
          <a:p>
            <a:r>
              <a:rPr lang="en-US" dirty="0"/>
              <a:t>Process also known as passive smoking</a:t>
            </a:r>
          </a:p>
          <a:p>
            <a:r>
              <a:rPr lang="en-US" dirty="0"/>
              <a:t>Includes both gaseous and particulate phase, CO and small particulates (at PM 2.5 size)</a:t>
            </a:r>
          </a:p>
          <a:p>
            <a:r>
              <a:rPr lang="en-US" dirty="0"/>
              <a:t>Can pass through lungs natural defense</a:t>
            </a:r>
          </a:p>
          <a:p>
            <a:r>
              <a:rPr lang="en-US" dirty="0"/>
              <a:t>Increases infant mortality rate by 80% </a:t>
            </a:r>
          </a:p>
          <a:p>
            <a:r>
              <a:rPr lang="en-US" dirty="0"/>
              <a:t>Pneumonia in newly born child is likely to be 40%</a:t>
            </a:r>
          </a:p>
          <a:p>
            <a:r>
              <a:rPr lang="en-US" dirty="0"/>
              <a:t>Respiratory infection and cancer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Source: practicalaction.org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r>
              <a:rPr lang="en-US" dirty="0"/>
              <a:t>/19</a:t>
            </a:r>
          </a:p>
        </p:txBody>
      </p:sp>
      <p:pic>
        <p:nvPicPr>
          <p:cNvPr id="1026" name="Picture 2" descr="C:\Users\Dell\Desktop\smoke-nepal-gbr0010-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7029" y="2699612"/>
            <a:ext cx="4519747" cy="3178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449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Invisible radioactive atomic gas</a:t>
            </a:r>
          </a:p>
          <a:p>
            <a:r>
              <a:rPr lang="en-US" dirty="0"/>
              <a:t>Obtained from radioactive decay of radium</a:t>
            </a:r>
          </a:p>
          <a:p>
            <a:r>
              <a:rPr lang="en-US" dirty="0"/>
              <a:t>Released from soils and rocks</a:t>
            </a:r>
          </a:p>
          <a:p>
            <a:r>
              <a:rPr lang="en-US" dirty="0"/>
              <a:t>Found in building; highest level occur in basement and the ground floor</a:t>
            </a:r>
          </a:p>
          <a:p>
            <a:r>
              <a:rPr lang="en-US" dirty="0"/>
              <a:t>Most pervasive indoor pollutant in US and Europe</a:t>
            </a:r>
          </a:p>
          <a:p>
            <a:r>
              <a:rPr lang="en-US" dirty="0"/>
              <a:t>In US most lung cancer is caused by radon exposure [ Wikipedia]</a:t>
            </a:r>
          </a:p>
          <a:p>
            <a:r>
              <a:rPr lang="en-US" dirty="0"/>
              <a:t>Causes skin burning, irritation, genetic disorder, cancer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185950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799</Words>
  <Application>Microsoft Office PowerPoint</Application>
  <PresentationFormat>Widescreen</PresentationFormat>
  <Paragraphs>143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TM04033917[[fn=Berlin]]_novariants</vt:lpstr>
      <vt:lpstr>INDOOR AIR POLLUTANTS  </vt:lpstr>
      <vt:lpstr>Contents</vt:lpstr>
      <vt:lpstr>Indoor Air Quality(IAQ)</vt:lpstr>
      <vt:lpstr>Relevant Data</vt:lpstr>
      <vt:lpstr>Relevant Data (contd.)</vt:lpstr>
      <vt:lpstr>Indoor Air Pollutants</vt:lpstr>
      <vt:lpstr>Common pollutants and effects</vt:lpstr>
      <vt:lpstr>Second hand smoke</vt:lpstr>
      <vt:lpstr>Radon</vt:lpstr>
      <vt:lpstr>Molds and other allergens</vt:lpstr>
      <vt:lpstr>Carbon monoxide </vt:lpstr>
      <vt:lpstr>Volatile organic compounds</vt:lpstr>
      <vt:lpstr>Bacteria</vt:lpstr>
      <vt:lpstr>Asbestos fibers</vt:lpstr>
      <vt:lpstr>Carbon dioxide</vt:lpstr>
      <vt:lpstr>Ozone </vt:lpstr>
      <vt:lpstr>Other particulates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 Bhattarai</dc:creator>
  <cp:lastModifiedBy>Yubraj Kawar</cp:lastModifiedBy>
  <cp:revision>26</cp:revision>
  <dcterms:created xsi:type="dcterms:W3CDTF">2015-09-21T23:12:49Z</dcterms:created>
  <dcterms:modified xsi:type="dcterms:W3CDTF">2020-01-22T05:54:30Z</dcterms:modified>
</cp:coreProperties>
</file>