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7" r:id="rId4"/>
    <p:sldId id="257" r:id="rId5"/>
    <p:sldId id="259" r:id="rId6"/>
    <p:sldId id="268" r:id="rId7"/>
    <p:sldId id="26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56752" autoAdjust="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DB8A0-E7F0-43C8-9C04-1C4BB3D7F9D1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100B0-4F92-4E24-9E10-64AB6F3308D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417E6B4-2999-4752-83C9-996347A6477A}" type="parTrans" cxnId="{514710AB-E131-429D-9126-1212D5CAA05D}">
      <dgm:prSet/>
      <dgm:spPr/>
      <dgm:t>
        <a:bodyPr/>
        <a:lstStyle/>
        <a:p>
          <a:endParaRPr lang="en-US"/>
        </a:p>
      </dgm:t>
    </dgm:pt>
    <dgm:pt modelId="{2EE68251-9128-4B3E-A502-E5B54D5FF9A0}" type="sibTrans" cxnId="{514710AB-E131-429D-9126-1212D5CAA05D}">
      <dgm:prSet/>
      <dgm:spPr/>
      <dgm:t>
        <a:bodyPr/>
        <a:lstStyle/>
        <a:p>
          <a:endParaRPr lang="en-US"/>
        </a:p>
      </dgm:t>
    </dgm:pt>
    <dgm:pt modelId="{4319A0A3-2EF9-428E-87CC-BD911340CB1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E90FDAB-98D9-4D2E-A1AC-AC6B53CAA921}" type="parTrans" cxnId="{3DF142F4-6D86-44DF-8B84-120B4CD0789D}">
      <dgm:prSet/>
      <dgm:spPr/>
      <dgm:t>
        <a:bodyPr/>
        <a:lstStyle/>
        <a:p>
          <a:endParaRPr lang="en-US"/>
        </a:p>
      </dgm:t>
    </dgm:pt>
    <dgm:pt modelId="{8C6D91B6-27B4-4CF9-8602-3017158D0A27}" type="sibTrans" cxnId="{3DF142F4-6D86-44DF-8B84-120B4CD0789D}">
      <dgm:prSet/>
      <dgm:spPr/>
      <dgm:t>
        <a:bodyPr/>
        <a:lstStyle/>
        <a:p>
          <a:endParaRPr lang="en-US"/>
        </a:p>
      </dgm:t>
    </dgm:pt>
    <dgm:pt modelId="{536AC56B-936F-4350-9E91-B390E989DE1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C3FE331-5E96-4F2D-8C39-FAA14A346499}" type="parTrans" cxnId="{9B73786D-2C12-4A51-80CC-2ADDF933F2B7}">
      <dgm:prSet/>
      <dgm:spPr/>
      <dgm:t>
        <a:bodyPr/>
        <a:lstStyle/>
        <a:p>
          <a:endParaRPr lang="en-US"/>
        </a:p>
      </dgm:t>
    </dgm:pt>
    <dgm:pt modelId="{2BF0EC14-648F-46C9-A22D-07BC425C6F35}" type="sibTrans" cxnId="{9B73786D-2C12-4A51-80CC-2ADDF933F2B7}">
      <dgm:prSet/>
      <dgm:spPr/>
      <dgm:t>
        <a:bodyPr/>
        <a:lstStyle/>
        <a:p>
          <a:endParaRPr lang="en-US"/>
        </a:p>
      </dgm:t>
    </dgm:pt>
    <dgm:pt modelId="{958ADAF8-0FD2-417C-B703-5A560F89DA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78476A3-019E-4DA7-834F-C7E8B1CF47F2}" type="sibTrans" cxnId="{B39E3ECA-E649-4266-BFCF-00C496E07DEA}">
      <dgm:prSet/>
      <dgm:spPr/>
      <dgm:t>
        <a:bodyPr/>
        <a:lstStyle/>
        <a:p>
          <a:endParaRPr lang="en-US"/>
        </a:p>
      </dgm:t>
    </dgm:pt>
    <dgm:pt modelId="{5C379D7E-CD2D-48E4-8FB8-8D81CDF600D9}" type="parTrans" cxnId="{B39E3ECA-E649-4266-BFCF-00C496E07DEA}">
      <dgm:prSet/>
      <dgm:spPr/>
      <dgm:t>
        <a:bodyPr/>
        <a:lstStyle/>
        <a:p>
          <a:endParaRPr lang="en-US"/>
        </a:p>
      </dgm:t>
    </dgm:pt>
    <dgm:pt modelId="{B823EFE2-242A-48A4-99EB-1B71F350E5B4}" type="pres">
      <dgm:prSet presAssocID="{320DB8A0-E7F0-43C8-9C04-1C4BB3D7F9D1}" presName="Name0" presStyleCnt="0">
        <dgm:presLayoutVars>
          <dgm:dir/>
          <dgm:resizeHandles val="exact"/>
        </dgm:presLayoutVars>
      </dgm:prSet>
      <dgm:spPr/>
    </dgm:pt>
    <dgm:pt modelId="{A62E04FF-A6A7-48DD-B8EE-43968C0CB201}" type="pres">
      <dgm:prSet presAssocID="{958ADAF8-0FD2-417C-B703-5A560F89DACC}" presName="compNode" presStyleCnt="0"/>
      <dgm:spPr/>
    </dgm:pt>
    <dgm:pt modelId="{F711EA4A-F342-48A9-B514-21DB5032D8D9}" type="pres">
      <dgm:prSet presAssocID="{958ADAF8-0FD2-417C-B703-5A560F89DACC}" presName="pictRect" presStyleLbl="node1" presStyleIdx="0" presStyleCnt="4" custScaleX="212387" custScaleY="171077" custLinFactNeighborX="-16012" custLinFactNeighborY="8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6A656E3C-A905-4479-A0CA-DE829062AC00}" type="pres">
      <dgm:prSet presAssocID="{958ADAF8-0FD2-417C-B703-5A560F89DACC}" presName="textRect" presStyleLbl="revTx" presStyleIdx="0" presStyleCnt="4" custLinFactNeighborX="-20628" custLinFactNeighborY="63607">
        <dgm:presLayoutVars>
          <dgm:bulletEnabled val="1"/>
        </dgm:presLayoutVars>
      </dgm:prSet>
      <dgm:spPr/>
    </dgm:pt>
    <dgm:pt modelId="{25A44E2E-30A0-4F12-AB0C-11AC21417B03}" type="pres">
      <dgm:prSet presAssocID="{378476A3-019E-4DA7-834F-C7E8B1CF47F2}" presName="sibTrans" presStyleLbl="sibTrans2D1" presStyleIdx="0" presStyleCnt="0"/>
      <dgm:spPr/>
    </dgm:pt>
    <dgm:pt modelId="{8FEB1109-E6FA-4675-A040-D58B84F5C818}" type="pres">
      <dgm:prSet presAssocID="{67F100B0-4F92-4E24-9E10-64AB6F3308DF}" presName="compNode" presStyleCnt="0"/>
      <dgm:spPr/>
    </dgm:pt>
    <dgm:pt modelId="{7FDA692C-7E3C-40C5-9A2D-CBAB217F6D52}" type="pres">
      <dgm:prSet presAssocID="{67F100B0-4F92-4E24-9E10-64AB6F3308DF}" presName="pictRect" presStyleLbl="node1" presStyleIdx="1" presStyleCnt="4" custScaleX="205320" custScaleY="171542" custLinFactX="19064" custLinFactNeighborX="100000" custLinFactNeighborY="454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ADCAA35-7510-47B1-B053-EE0B013EA7E7}" type="pres">
      <dgm:prSet presAssocID="{67F100B0-4F92-4E24-9E10-64AB6F3308DF}" presName="textRect" presStyleLbl="revTx" presStyleIdx="1" presStyleCnt="4" custLinFactNeighborX="4602" custLinFactNeighborY="62028">
        <dgm:presLayoutVars>
          <dgm:bulletEnabled val="1"/>
        </dgm:presLayoutVars>
      </dgm:prSet>
      <dgm:spPr/>
    </dgm:pt>
    <dgm:pt modelId="{B657EC89-4F16-473B-8546-F52D51391562}" type="pres">
      <dgm:prSet presAssocID="{2EE68251-9128-4B3E-A502-E5B54D5FF9A0}" presName="sibTrans" presStyleLbl="sibTrans2D1" presStyleIdx="0" presStyleCnt="0"/>
      <dgm:spPr/>
    </dgm:pt>
    <dgm:pt modelId="{DF65DB6B-D7E7-4D96-B97A-586F1D5F1A88}" type="pres">
      <dgm:prSet presAssocID="{4319A0A3-2EF9-428E-87CC-BD911340CB19}" presName="compNode" presStyleCnt="0"/>
      <dgm:spPr/>
    </dgm:pt>
    <dgm:pt modelId="{176F2762-1FA4-40B9-A823-5FD8633C32FB}" type="pres">
      <dgm:prSet presAssocID="{4319A0A3-2EF9-428E-87CC-BD911340CB19}" presName="pictRect" presStyleLbl="node1" presStyleIdx="2" presStyleCnt="4" custScaleX="215255" custScaleY="178337" custLinFactNeighborX="-10082" custLinFactNeighborY="-240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FD24355-FB2F-4D11-8C2C-A7AB3CFACA4A}" type="pres">
      <dgm:prSet presAssocID="{4319A0A3-2EF9-428E-87CC-BD911340CB19}" presName="textRect" presStyleLbl="revTx" presStyleIdx="2" presStyleCnt="4">
        <dgm:presLayoutVars>
          <dgm:bulletEnabled val="1"/>
        </dgm:presLayoutVars>
      </dgm:prSet>
      <dgm:spPr/>
    </dgm:pt>
    <dgm:pt modelId="{99A9F649-07E3-420A-B714-89428CE825E1}" type="pres">
      <dgm:prSet presAssocID="{8C6D91B6-27B4-4CF9-8602-3017158D0A27}" presName="sibTrans" presStyleLbl="sibTrans2D1" presStyleIdx="0" presStyleCnt="0"/>
      <dgm:spPr/>
    </dgm:pt>
    <dgm:pt modelId="{2FA1B142-1F32-4CD8-B78B-03E0829A2DCE}" type="pres">
      <dgm:prSet presAssocID="{536AC56B-936F-4350-9E91-B390E989DE1B}" presName="compNode" presStyleCnt="0"/>
      <dgm:spPr/>
    </dgm:pt>
    <dgm:pt modelId="{1E828913-7C03-4A17-9B2C-B2F5DC8C2C4E}" type="pres">
      <dgm:prSet presAssocID="{536AC56B-936F-4350-9E91-B390E989DE1B}" presName="pictRect" presStyleLbl="node1" presStyleIdx="3" presStyleCnt="4" custScaleX="210385" custScaleY="178337" custLinFactNeighborX="10082" custLinFactNeighborY="-240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9C2DEE5-8715-438E-9998-8FE50AB5E96D}" type="pres">
      <dgm:prSet presAssocID="{536AC56B-936F-4350-9E91-B390E989DE1B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F6129306-006B-415E-ADD4-6661E479CD8E}" type="presOf" srcId="{958ADAF8-0FD2-417C-B703-5A560F89DACC}" destId="{6A656E3C-A905-4479-A0CA-DE829062AC00}" srcOrd="0" destOrd="0" presId="urn:microsoft.com/office/officeart/2005/8/layout/pList1#1"/>
    <dgm:cxn modelId="{42C8B621-7CD1-4C5F-9714-44ACCA6D790A}" type="presOf" srcId="{8C6D91B6-27B4-4CF9-8602-3017158D0A27}" destId="{99A9F649-07E3-420A-B714-89428CE825E1}" srcOrd="0" destOrd="0" presId="urn:microsoft.com/office/officeart/2005/8/layout/pList1#1"/>
    <dgm:cxn modelId="{3B4E4526-A8FE-4677-9CE7-BA8AAB73866B}" type="presOf" srcId="{536AC56B-936F-4350-9E91-B390E989DE1B}" destId="{19C2DEE5-8715-438E-9998-8FE50AB5E96D}" srcOrd="0" destOrd="0" presId="urn:microsoft.com/office/officeart/2005/8/layout/pList1#1"/>
    <dgm:cxn modelId="{DE560329-919D-46EE-84B5-F8C4A171A0F4}" type="presOf" srcId="{4319A0A3-2EF9-428E-87CC-BD911340CB19}" destId="{0FD24355-FB2F-4D11-8C2C-A7AB3CFACA4A}" srcOrd="0" destOrd="0" presId="urn:microsoft.com/office/officeart/2005/8/layout/pList1#1"/>
    <dgm:cxn modelId="{9B73786D-2C12-4A51-80CC-2ADDF933F2B7}" srcId="{320DB8A0-E7F0-43C8-9C04-1C4BB3D7F9D1}" destId="{536AC56B-936F-4350-9E91-B390E989DE1B}" srcOrd="3" destOrd="0" parTransId="{AC3FE331-5E96-4F2D-8C39-FAA14A346499}" sibTransId="{2BF0EC14-648F-46C9-A22D-07BC425C6F35}"/>
    <dgm:cxn modelId="{05DC9371-0C55-45DB-B346-7A35DAC1D560}" type="presOf" srcId="{378476A3-019E-4DA7-834F-C7E8B1CF47F2}" destId="{25A44E2E-30A0-4F12-AB0C-11AC21417B03}" srcOrd="0" destOrd="0" presId="urn:microsoft.com/office/officeart/2005/8/layout/pList1#1"/>
    <dgm:cxn modelId="{10C06259-1056-48B3-9ED4-3C13763136FB}" type="presOf" srcId="{67F100B0-4F92-4E24-9E10-64AB6F3308DF}" destId="{9ADCAA35-7510-47B1-B053-EE0B013EA7E7}" srcOrd="0" destOrd="0" presId="urn:microsoft.com/office/officeart/2005/8/layout/pList1#1"/>
    <dgm:cxn modelId="{7299EBA3-7ED8-495D-B7FE-C242ECE39409}" type="presOf" srcId="{2EE68251-9128-4B3E-A502-E5B54D5FF9A0}" destId="{B657EC89-4F16-473B-8546-F52D51391562}" srcOrd="0" destOrd="0" presId="urn:microsoft.com/office/officeart/2005/8/layout/pList1#1"/>
    <dgm:cxn modelId="{514710AB-E131-429D-9126-1212D5CAA05D}" srcId="{320DB8A0-E7F0-43C8-9C04-1C4BB3D7F9D1}" destId="{67F100B0-4F92-4E24-9E10-64AB6F3308DF}" srcOrd="1" destOrd="0" parTransId="{1417E6B4-2999-4752-83C9-996347A6477A}" sibTransId="{2EE68251-9128-4B3E-A502-E5B54D5FF9A0}"/>
    <dgm:cxn modelId="{B39E3ECA-E649-4266-BFCF-00C496E07DEA}" srcId="{320DB8A0-E7F0-43C8-9C04-1C4BB3D7F9D1}" destId="{958ADAF8-0FD2-417C-B703-5A560F89DACC}" srcOrd="0" destOrd="0" parTransId="{5C379D7E-CD2D-48E4-8FB8-8D81CDF600D9}" sibTransId="{378476A3-019E-4DA7-834F-C7E8B1CF47F2}"/>
    <dgm:cxn modelId="{F0D688F2-E450-4A92-B5D5-D229E196AEA3}" type="presOf" srcId="{320DB8A0-E7F0-43C8-9C04-1C4BB3D7F9D1}" destId="{B823EFE2-242A-48A4-99EB-1B71F350E5B4}" srcOrd="0" destOrd="0" presId="urn:microsoft.com/office/officeart/2005/8/layout/pList1#1"/>
    <dgm:cxn modelId="{3DF142F4-6D86-44DF-8B84-120B4CD0789D}" srcId="{320DB8A0-E7F0-43C8-9C04-1C4BB3D7F9D1}" destId="{4319A0A3-2EF9-428E-87CC-BD911340CB19}" srcOrd="2" destOrd="0" parTransId="{9E90FDAB-98D9-4D2E-A1AC-AC6B53CAA921}" sibTransId="{8C6D91B6-27B4-4CF9-8602-3017158D0A27}"/>
    <dgm:cxn modelId="{444EE528-90B6-4C63-93F1-D969672BD5E1}" type="presParOf" srcId="{B823EFE2-242A-48A4-99EB-1B71F350E5B4}" destId="{A62E04FF-A6A7-48DD-B8EE-43968C0CB201}" srcOrd="0" destOrd="0" presId="urn:microsoft.com/office/officeart/2005/8/layout/pList1#1"/>
    <dgm:cxn modelId="{6CA653CD-3F49-4B14-BF7F-F48A20E9E07B}" type="presParOf" srcId="{A62E04FF-A6A7-48DD-B8EE-43968C0CB201}" destId="{F711EA4A-F342-48A9-B514-21DB5032D8D9}" srcOrd="0" destOrd="0" presId="urn:microsoft.com/office/officeart/2005/8/layout/pList1#1"/>
    <dgm:cxn modelId="{EB847736-EDE3-41A1-BFE4-D70EE5A8FD4E}" type="presParOf" srcId="{A62E04FF-A6A7-48DD-B8EE-43968C0CB201}" destId="{6A656E3C-A905-4479-A0CA-DE829062AC00}" srcOrd="1" destOrd="0" presId="urn:microsoft.com/office/officeart/2005/8/layout/pList1#1"/>
    <dgm:cxn modelId="{2065B290-5F08-4AFB-9111-3C64E4E78CF6}" type="presParOf" srcId="{B823EFE2-242A-48A4-99EB-1B71F350E5B4}" destId="{25A44E2E-30A0-4F12-AB0C-11AC21417B03}" srcOrd="1" destOrd="0" presId="urn:microsoft.com/office/officeart/2005/8/layout/pList1#1"/>
    <dgm:cxn modelId="{519BD9D8-9DE9-4577-A63F-8FCD51852A29}" type="presParOf" srcId="{B823EFE2-242A-48A4-99EB-1B71F350E5B4}" destId="{8FEB1109-E6FA-4675-A040-D58B84F5C818}" srcOrd="2" destOrd="0" presId="urn:microsoft.com/office/officeart/2005/8/layout/pList1#1"/>
    <dgm:cxn modelId="{C023916A-FA65-4C3A-A796-DA735AB54114}" type="presParOf" srcId="{8FEB1109-E6FA-4675-A040-D58B84F5C818}" destId="{7FDA692C-7E3C-40C5-9A2D-CBAB217F6D52}" srcOrd="0" destOrd="0" presId="urn:microsoft.com/office/officeart/2005/8/layout/pList1#1"/>
    <dgm:cxn modelId="{36BD76AF-EE2A-465B-A0DC-DA59987C5F0C}" type="presParOf" srcId="{8FEB1109-E6FA-4675-A040-D58B84F5C818}" destId="{9ADCAA35-7510-47B1-B053-EE0B013EA7E7}" srcOrd="1" destOrd="0" presId="urn:microsoft.com/office/officeart/2005/8/layout/pList1#1"/>
    <dgm:cxn modelId="{FB407F0E-C16C-4B02-B5FF-AB2B46606866}" type="presParOf" srcId="{B823EFE2-242A-48A4-99EB-1B71F350E5B4}" destId="{B657EC89-4F16-473B-8546-F52D51391562}" srcOrd="3" destOrd="0" presId="urn:microsoft.com/office/officeart/2005/8/layout/pList1#1"/>
    <dgm:cxn modelId="{A3B0EBF5-5EEF-417F-B412-26BB2B990F46}" type="presParOf" srcId="{B823EFE2-242A-48A4-99EB-1B71F350E5B4}" destId="{DF65DB6B-D7E7-4D96-B97A-586F1D5F1A88}" srcOrd="4" destOrd="0" presId="urn:microsoft.com/office/officeart/2005/8/layout/pList1#1"/>
    <dgm:cxn modelId="{2B386029-0F14-4CE9-ADB3-511C139854AF}" type="presParOf" srcId="{DF65DB6B-D7E7-4D96-B97A-586F1D5F1A88}" destId="{176F2762-1FA4-40B9-A823-5FD8633C32FB}" srcOrd="0" destOrd="0" presId="urn:microsoft.com/office/officeart/2005/8/layout/pList1#1"/>
    <dgm:cxn modelId="{53100304-99D3-4C25-85FC-83D6C6A289DF}" type="presParOf" srcId="{DF65DB6B-D7E7-4D96-B97A-586F1D5F1A88}" destId="{0FD24355-FB2F-4D11-8C2C-A7AB3CFACA4A}" srcOrd="1" destOrd="0" presId="urn:microsoft.com/office/officeart/2005/8/layout/pList1#1"/>
    <dgm:cxn modelId="{6965EAB1-0267-4F55-8DEE-DBCB8D806B42}" type="presParOf" srcId="{B823EFE2-242A-48A4-99EB-1B71F350E5B4}" destId="{99A9F649-07E3-420A-B714-89428CE825E1}" srcOrd="5" destOrd="0" presId="urn:microsoft.com/office/officeart/2005/8/layout/pList1#1"/>
    <dgm:cxn modelId="{7080917A-DD1B-4887-B2E2-7B0641EDF844}" type="presParOf" srcId="{B823EFE2-242A-48A4-99EB-1B71F350E5B4}" destId="{2FA1B142-1F32-4CD8-B78B-03E0829A2DCE}" srcOrd="6" destOrd="0" presId="urn:microsoft.com/office/officeart/2005/8/layout/pList1#1"/>
    <dgm:cxn modelId="{2C1AE856-95DE-44E5-8D9A-F429F8A64B3A}" type="presParOf" srcId="{2FA1B142-1F32-4CD8-B78B-03E0829A2DCE}" destId="{1E828913-7C03-4A17-9B2C-B2F5DC8C2C4E}" srcOrd="0" destOrd="0" presId="urn:microsoft.com/office/officeart/2005/8/layout/pList1#1"/>
    <dgm:cxn modelId="{7FAD0D50-E3FC-4290-807E-64A21E1FB8CC}" type="presParOf" srcId="{2FA1B142-1F32-4CD8-B78B-03E0829A2DCE}" destId="{19C2DEE5-8715-438E-9998-8FE50AB5E96D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0EADA-32E2-4596-9D40-98B7461FE214}" type="doc">
      <dgm:prSet loTypeId="urn:microsoft.com/office/officeart/2005/8/layout/hierarchy2" loCatId="hierarchy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8AC7A91-04CE-4987-BD7B-16A669045CD1}">
      <dgm:prSet phldrT="[Text]" custT="1"/>
      <dgm:spPr>
        <a:xfrm>
          <a:off x="29152" y="1500185"/>
          <a:ext cx="2160012" cy="135096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Commonly used solid fuels</a:t>
          </a:r>
        </a:p>
      </dgm:t>
    </dgm:pt>
    <dgm:pt modelId="{67212F8D-1DF4-4CB2-958A-6791DC5C3C62}" type="parTrans" cxnId="{9293007B-71D9-4CB2-801A-8C8515566B89}">
      <dgm:prSet/>
      <dgm:spPr/>
      <dgm:t>
        <a:bodyPr/>
        <a:lstStyle/>
        <a:p>
          <a:endParaRPr lang="en-US"/>
        </a:p>
      </dgm:t>
    </dgm:pt>
    <dgm:pt modelId="{AA83961B-E6E5-4F77-9802-E2B2FDF115D5}" type="sibTrans" cxnId="{9293007B-71D9-4CB2-801A-8C8515566B89}">
      <dgm:prSet/>
      <dgm:spPr/>
      <dgm:t>
        <a:bodyPr/>
        <a:lstStyle/>
        <a:p>
          <a:endParaRPr lang="en-US"/>
        </a:p>
      </dgm:t>
    </dgm:pt>
    <dgm:pt modelId="{6F08ADB1-FA29-458F-8820-A6E21584B47C}" type="asst">
      <dgm:prSet phldrT="[Text]" custT="1"/>
      <dgm:spPr>
        <a:xfrm>
          <a:off x="2739479" y="31536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44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Wood</a:t>
          </a:r>
        </a:p>
      </dgm:t>
    </dgm:pt>
    <dgm:pt modelId="{2E206AE1-51A2-4B2B-9FFB-7CFC75BCBF45}" type="parTrans" cxnId="{7F691F6A-7698-4BEF-AE63-C590EDB6AEC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xfrm rot="17243903">
          <a:off x="1544108" y="1281509"/>
          <a:ext cx="184042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40428" y="16046"/>
              </a:lnTo>
            </a:path>
          </a:pathLst>
        </a:custGeom>
        <a:ln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04D6F426-374A-4A8A-82C8-5B1BA74C4EB5}" type="sibTrans" cxnId="{7F691F6A-7698-4BEF-AE63-C590EDB6AEC9}">
      <dgm:prSet/>
      <dgm:spPr/>
      <dgm:t>
        <a:bodyPr/>
        <a:lstStyle/>
        <a:p>
          <a:endParaRPr lang="en-US"/>
        </a:p>
      </dgm:t>
    </dgm:pt>
    <dgm:pt modelId="{AFCC42E4-F3A9-4C6E-B74A-2B80E034CADB}">
      <dgm:prSet phldrT="[Text]" custT="1"/>
      <dgm:spPr>
        <a:xfrm>
          <a:off x="2739479" y="923719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44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Crop waste</a:t>
          </a:r>
        </a:p>
      </dgm:t>
    </dgm:pt>
    <dgm:pt modelId="{72217AA2-027D-4D6D-9D4B-AE11FAF79922}" type="parTrans" cxnId="{D8F11899-9712-4E2B-871B-30C2ADA0B83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xfrm rot="18149595">
          <a:off x="1952117" y="1727600"/>
          <a:ext cx="10244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24410" y="16046"/>
              </a:lnTo>
            </a:path>
          </a:pathLst>
        </a:custGeom>
        <a:ln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24F24C1-A4C4-49F4-8C4B-9D515245059B}" type="sibTrans" cxnId="{D8F11899-9712-4E2B-871B-30C2ADA0B831}">
      <dgm:prSet/>
      <dgm:spPr/>
      <dgm:t>
        <a:bodyPr/>
        <a:lstStyle/>
        <a:p>
          <a:endParaRPr lang="en-US"/>
        </a:p>
      </dgm:t>
    </dgm:pt>
    <dgm:pt modelId="{99520E63-31C9-4316-A76F-83C9BF398AEE}">
      <dgm:prSet phldrT="[Text]" custT="1"/>
      <dgm:spPr>
        <a:xfrm>
          <a:off x="2739479" y="1815902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44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Charcoal</a:t>
          </a:r>
        </a:p>
      </dgm:t>
    </dgm:pt>
    <dgm:pt modelId="{8D525AE8-E350-4206-B0EE-3DDE1EB82DE9}" type="parTrans" cxnId="{3233B89E-E67B-45BA-A330-E51C8861D70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xfrm rot="175626">
          <a:off x="2188806" y="2173692"/>
          <a:ext cx="55103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51032" y="16046"/>
              </a:lnTo>
            </a:path>
          </a:pathLst>
        </a:custGeom>
        <a:ln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38905FE2-02AD-4142-BDC1-7C1372D0FCA7}" type="sibTrans" cxnId="{3233B89E-E67B-45BA-A330-E51C8861D70B}">
      <dgm:prSet/>
      <dgm:spPr/>
      <dgm:t>
        <a:bodyPr/>
        <a:lstStyle/>
        <a:p>
          <a:endParaRPr lang="en-US"/>
        </a:p>
      </dgm:t>
    </dgm:pt>
    <dgm:pt modelId="{95D1A979-6EB8-4AE1-96D2-0DDD95388157}">
      <dgm:prSet phldrT="[Text]" custT="1"/>
      <dgm:spPr>
        <a:xfrm>
          <a:off x="2739479" y="2708084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44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Coal</a:t>
          </a:r>
        </a:p>
      </dgm:t>
    </dgm:pt>
    <dgm:pt modelId="{863CC73F-7872-4D23-A4E6-A6D680AA266D}" type="parTrans" cxnId="{7F39472B-DE38-4AEC-A572-CE9AE5B9A9D3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xfrm rot="3547340">
          <a:off x="1928170" y="2619783"/>
          <a:ext cx="10723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2304" y="16046"/>
              </a:lnTo>
            </a:path>
          </a:pathLst>
        </a:custGeom>
        <a:ln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781E6B10-DCC0-4947-AFEA-19FED808E4C4}" type="sibTrans" cxnId="{7F39472B-DE38-4AEC-A572-CE9AE5B9A9D3}">
      <dgm:prSet/>
      <dgm:spPr/>
      <dgm:t>
        <a:bodyPr/>
        <a:lstStyle/>
        <a:p>
          <a:endParaRPr lang="en-US"/>
        </a:p>
      </dgm:t>
    </dgm:pt>
    <dgm:pt modelId="{5886A19F-4472-43A7-8376-8CF38A27549A}">
      <dgm:prSet phldrT="[Text]" custT="1"/>
      <dgm:spPr>
        <a:xfrm>
          <a:off x="2809814" y="3572128"/>
          <a:ext cx="304923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44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Dung</a:t>
          </a:r>
        </a:p>
      </dgm:t>
    </dgm:pt>
    <dgm:pt modelId="{F1769952-A547-4707-86E6-475CC5CD72EF}" type="parTrans" cxnId="{7385B506-2A4D-4064-AED6-531CD4A51D3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xfrm rot="4249260">
          <a:off x="1554878" y="3051805"/>
          <a:ext cx="188922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89223" y="16046"/>
              </a:lnTo>
            </a:path>
          </a:pathLst>
        </a:custGeom>
        <a:ln/>
      </dgm:spPr>
      <dgm:t>
        <a:bodyPr/>
        <a:lstStyle/>
        <a:p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91BC0C1-E31A-44D8-AA00-C62B187BA660}" type="sibTrans" cxnId="{7385B506-2A4D-4064-AED6-531CD4A51D32}">
      <dgm:prSet/>
      <dgm:spPr/>
      <dgm:t>
        <a:bodyPr/>
        <a:lstStyle/>
        <a:p>
          <a:endParaRPr lang="en-US"/>
        </a:p>
      </dgm:t>
    </dgm:pt>
    <dgm:pt modelId="{58920D25-FE88-48E7-B8FE-9684A0E5BA53}" type="pres">
      <dgm:prSet presAssocID="{6EF0EADA-32E2-4596-9D40-98B7461FE2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8F0FE2-5410-4A5E-B8B9-62935033F14D}" type="pres">
      <dgm:prSet presAssocID="{B8AC7A91-04CE-4987-BD7B-16A669045CD1}" presName="root1" presStyleCnt="0"/>
      <dgm:spPr/>
    </dgm:pt>
    <dgm:pt modelId="{02A8BED9-73A1-43D7-B835-D8B68529DC04}" type="pres">
      <dgm:prSet presAssocID="{B8AC7A91-04CE-4987-BD7B-16A669045CD1}" presName="LevelOneTextNode" presStyleLbl="node0" presStyleIdx="0" presStyleCnt="1" custScaleX="139210" custScaleY="174136">
        <dgm:presLayoutVars>
          <dgm:chPref val="3"/>
        </dgm:presLayoutVars>
      </dgm:prSet>
      <dgm:spPr/>
    </dgm:pt>
    <dgm:pt modelId="{B09B77AB-DC82-41E9-BD98-73CCA63FF4BC}" type="pres">
      <dgm:prSet presAssocID="{B8AC7A91-04CE-4987-BD7B-16A669045CD1}" presName="level2hierChild" presStyleCnt="0"/>
      <dgm:spPr/>
    </dgm:pt>
    <dgm:pt modelId="{95150AA0-469E-4F8C-A3F8-5A6893A9572E}" type="pres">
      <dgm:prSet presAssocID="{2E206AE1-51A2-4B2B-9FFB-7CFC75BCBF45}" presName="conn2-1" presStyleLbl="parChTrans1D2" presStyleIdx="0" presStyleCnt="5"/>
      <dgm:spPr/>
    </dgm:pt>
    <dgm:pt modelId="{E87BF8B3-58AA-4E4E-978E-F077F3728F4F}" type="pres">
      <dgm:prSet presAssocID="{2E206AE1-51A2-4B2B-9FFB-7CFC75BCBF45}" presName="connTx" presStyleLbl="parChTrans1D2" presStyleIdx="0" presStyleCnt="5"/>
      <dgm:spPr/>
    </dgm:pt>
    <dgm:pt modelId="{15B26078-E309-41E7-8DDE-D457636BFE2E}" type="pres">
      <dgm:prSet presAssocID="{6F08ADB1-FA29-458F-8820-A6E21584B47C}" presName="root2" presStyleCnt="0"/>
      <dgm:spPr/>
    </dgm:pt>
    <dgm:pt modelId="{1A3EF367-73B1-4E72-B250-7F3E5B4D9E8B}" type="pres">
      <dgm:prSet presAssocID="{6F08ADB1-FA29-458F-8820-A6E21584B47C}" presName="LevelTwoTextNode" presStyleLbl="asst1" presStyleIdx="0" presStyleCnt="1" custScaleX="200014" custLinFactNeighborX="-4533" custLinFactNeighborY="3627">
        <dgm:presLayoutVars>
          <dgm:chPref val="3"/>
        </dgm:presLayoutVars>
      </dgm:prSet>
      <dgm:spPr/>
    </dgm:pt>
    <dgm:pt modelId="{CC659AB3-4CB8-49EF-97BE-9DEDFBFF0BB3}" type="pres">
      <dgm:prSet presAssocID="{6F08ADB1-FA29-458F-8820-A6E21584B47C}" presName="level3hierChild" presStyleCnt="0"/>
      <dgm:spPr/>
    </dgm:pt>
    <dgm:pt modelId="{89A6106F-4CD5-4190-B3CF-6AACFC26A714}" type="pres">
      <dgm:prSet presAssocID="{72217AA2-027D-4D6D-9D4B-AE11FAF79922}" presName="conn2-1" presStyleLbl="parChTrans1D2" presStyleIdx="1" presStyleCnt="5"/>
      <dgm:spPr/>
    </dgm:pt>
    <dgm:pt modelId="{4B9B1EA7-B3F2-4D84-9951-F93E5A266724}" type="pres">
      <dgm:prSet presAssocID="{72217AA2-027D-4D6D-9D4B-AE11FAF79922}" presName="connTx" presStyleLbl="parChTrans1D2" presStyleIdx="1" presStyleCnt="5"/>
      <dgm:spPr/>
    </dgm:pt>
    <dgm:pt modelId="{5C980EE0-37CE-498F-ACB2-E983332D724E}" type="pres">
      <dgm:prSet presAssocID="{AFCC42E4-F3A9-4C6E-B74A-2B80E034CADB}" presName="root2" presStyleCnt="0"/>
      <dgm:spPr/>
    </dgm:pt>
    <dgm:pt modelId="{D9E26E30-518A-4EC4-A8ED-0250DED3040D}" type="pres">
      <dgm:prSet presAssocID="{AFCC42E4-F3A9-4C6E-B74A-2B80E034CADB}" presName="LevelTwoTextNode" presStyleLbl="node2" presStyleIdx="0" presStyleCnt="4" custScaleX="200014" custLinFactNeighborX="-4533" custLinFactNeighborY="3627">
        <dgm:presLayoutVars>
          <dgm:chPref val="3"/>
        </dgm:presLayoutVars>
      </dgm:prSet>
      <dgm:spPr/>
    </dgm:pt>
    <dgm:pt modelId="{DD3005EC-00DC-4A13-923C-718586F5B59D}" type="pres">
      <dgm:prSet presAssocID="{AFCC42E4-F3A9-4C6E-B74A-2B80E034CADB}" presName="level3hierChild" presStyleCnt="0"/>
      <dgm:spPr/>
    </dgm:pt>
    <dgm:pt modelId="{0E14885C-D12E-4120-8005-54B3793F24B0}" type="pres">
      <dgm:prSet presAssocID="{8D525AE8-E350-4206-B0EE-3DDE1EB82DE9}" presName="conn2-1" presStyleLbl="parChTrans1D2" presStyleIdx="2" presStyleCnt="5"/>
      <dgm:spPr/>
    </dgm:pt>
    <dgm:pt modelId="{907E16F5-529B-4802-9387-B67CA0155F0A}" type="pres">
      <dgm:prSet presAssocID="{8D525AE8-E350-4206-B0EE-3DDE1EB82DE9}" presName="connTx" presStyleLbl="parChTrans1D2" presStyleIdx="2" presStyleCnt="5"/>
      <dgm:spPr/>
    </dgm:pt>
    <dgm:pt modelId="{1D05BCB3-4197-4257-9407-120C45DB5333}" type="pres">
      <dgm:prSet presAssocID="{99520E63-31C9-4316-A76F-83C9BF398AEE}" presName="root2" presStyleCnt="0"/>
      <dgm:spPr/>
    </dgm:pt>
    <dgm:pt modelId="{3E331DB2-41B7-4CC2-99AC-3CD597367028}" type="pres">
      <dgm:prSet presAssocID="{99520E63-31C9-4316-A76F-83C9BF398AEE}" presName="LevelTwoTextNode" presStyleLbl="node2" presStyleIdx="1" presStyleCnt="4" custScaleX="200014" custLinFactNeighborX="-4533" custLinFactNeighborY="3627">
        <dgm:presLayoutVars>
          <dgm:chPref val="3"/>
        </dgm:presLayoutVars>
      </dgm:prSet>
      <dgm:spPr/>
    </dgm:pt>
    <dgm:pt modelId="{E956E7B9-DDCE-4A9F-B902-CC5973203C6A}" type="pres">
      <dgm:prSet presAssocID="{99520E63-31C9-4316-A76F-83C9BF398AEE}" presName="level3hierChild" presStyleCnt="0"/>
      <dgm:spPr/>
    </dgm:pt>
    <dgm:pt modelId="{B45FB2F3-4382-433A-83EE-3473481B5E61}" type="pres">
      <dgm:prSet presAssocID="{863CC73F-7872-4D23-A4E6-A6D680AA266D}" presName="conn2-1" presStyleLbl="parChTrans1D2" presStyleIdx="3" presStyleCnt="5"/>
      <dgm:spPr/>
    </dgm:pt>
    <dgm:pt modelId="{F63DBEC4-7F4F-4B85-9AED-DEA963E81CB3}" type="pres">
      <dgm:prSet presAssocID="{863CC73F-7872-4D23-A4E6-A6D680AA266D}" presName="connTx" presStyleLbl="parChTrans1D2" presStyleIdx="3" presStyleCnt="5"/>
      <dgm:spPr/>
    </dgm:pt>
    <dgm:pt modelId="{0CDF4F2C-1499-4718-8BBC-92E3ADC61BEF}" type="pres">
      <dgm:prSet presAssocID="{95D1A979-6EB8-4AE1-96D2-0DDD95388157}" presName="root2" presStyleCnt="0"/>
      <dgm:spPr/>
    </dgm:pt>
    <dgm:pt modelId="{B4042214-53E3-4BD2-A045-1FEA6771EBE8}" type="pres">
      <dgm:prSet presAssocID="{95D1A979-6EB8-4AE1-96D2-0DDD95388157}" presName="LevelTwoTextNode" presStyleLbl="node2" presStyleIdx="2" presStyleCnt="4" custScaleX="200014" custLinFactNeighborX="-4533" custLinFactNeighborY="3627">
        <dgm:presLayoutVars>
          <dgm:chPref val="3"/>
        </dgm:presLayoutVars>
      </dgm:prSet>
      <dgm:spPr/>
    </dgm:pt>
    <dgm:pt modelId="{2AC4E3F5-6343-4559-884B-0FDC543919A6}" type="pres">
      <dgm:prSet presAssocID="{95D1A979-6EB8-4AE1-96D2-0DDD95388157}" presName="level3hierChild" presStyleCnt="0"/>
      <dgm:spPr/>
    </dgm:pt>
    <dgm:pt modelId="{B2FB5FC7-7319-494B-B2CC-A04AE55D3A57}" type="pres">
      <dgm:prSet presAssocID="{F1769952-A547-4707-86E6-475CC5CD72EF}" presName="conn2-1" presStyleLbl="parChTrans1D2" presStyleIdx="4" presStyleCnt="5"/>
      <dgm:spPr/>
    </dgm:pt>
    <dgm:pt modelId="{A64774BF-BA47-473B-AD8B-1CAF7BFED12F}" type="pres">
      <dgm:prSet presAssocID="{F1769952-A547-4707-86E6-475CC5CD72EF}" presName="connTx" presStyleLbl="parChTrans1D2" presStyleIdx="4" presStyleCnt="5"/>
      <dgm:spPr/>
    </dgm:pt>
    <dgm:pt modelId="{085D30AD-7872-40AD-9742-D2E91188315F}" type="pres">
      <dgm:prSet presAssocID="{5886A19F-4472-43A7-8376-8CF38A27549A}" presName="root2" presStyleCnt="0"/>
      <dgm:spPr/>
    </dgm:pt>
    <dgm:pt modelId="{0EB50C0E-1381-4D74-8E97-80052535DCA8}" type="pres">
      <dgm:prSet presAssocID="{5886A19F-4472-43A7-8376-8CF38A27549A}" presName="LevelTwoTextNode" presStyleLbl="node2" presStyleIdx="3" presStyleCnt="4" custScaleX="196519">
        <dgm:presLayoutVars>
          <dgm:chPref val="3"/>
        </dgm:presLayoutVars>
      </dgm:prSet>
      <dgm:spPr/>
    </dgm:pt>
    <dgm:pt modelId="{08E5BFCC-7B00-4646-8B47-631AFB831A1D}" type="pres">
      <dgm:prSet presAssocID="{5886A19F-4472-43A7-8376-8CF38A27549A}" presName="level3hierChild" presStyleCnt="0"/>
      <dgm:spPr/>
    </dgm:pt>
  </dgm:ptLst>
  <dgm:cxnLst>
    <dgm:cxn modelId="{7385B506-2A4D-4064-AED6-531CD4A51D32}" srcId="{B8AC7A91-04CE-4987-BD7B-16A669045CD1}" destId="{5886A19F-4472-43A7-8376-8CF38A27549A}" srcOrd="4" destOrd="0" parTransId="{F1769952-A547-4707-86E6-475CC5CD72EF}" sibTransId="{191BC0C1-E31A-44D8-AA00-C62B187BA660}"/>
    <dgm:cxn modelId="{DC3F6F0B-F308-4B5F-939A-1968E982A2B3}" type="presOf" srcId="{95D1A979-6EB8-4AE1-96D2-0DDD95388157}" destId="{B4042214-53E3-4BD2-A045-1FEA6771EBE8}" srcOrd="0" destOrd="0" presId="urn:microsoft.com/office/officeart/2005/8/layout/hierarchy2"/>
    <dgm:cxn modelId="{5509B211-D5F5-48E9-A2D5-F6E12AE8F693}" type="presOf" srcId="{B8AC7A91-04CE-4987-BD7B-16A669045CD1}" destId="{02A8BED9-73A1-43D7-B835-D8B68529DC04}" srcOrd="0" destOrd="0" presId="urn:microsoft.com/office/officeart/2005/8/layout/hierarchy2"/>
    <dgm:cxn modelId="{BC8EEB13-715B-444D-B9AC-D69570A181B5}" type="presOf" srcId="{8D525AE8-E350-4206-B0EE-3DDE1EB82DE9}" destId="{907E16F5-529B-4802-9387-B67CA0155F0A}" srcOrd="1" destOrd="0" presId="urn:microsoft.com/office/officeart/2005/8/layout/hierarchy2"/>
    <dgm:cxn modelId="{7B759A17-8E91-4934-9050-F2F9F7295077}" type="presOf" srcId="{8D525AE8-E350-4206-B0EE-3DDE1EB82DE9}" destId="{0E14885C-D12E-4120-8005-54B3793F24B0}" srcOrd="0" destOrd="0" presId="urn:microsoft.com/office/officeart/2005/8/layout/hierarchy2"/>
    <dgm:cxn modelId="{7F39472B-DE38-4AEC-A572-CE9AE5B9A9D3}" srcId="{B8AC7A91-04CE-4987-BD7B-16A669045CD1}" destId="{95D1A979-6EB8-4AE1-96D2-0DDD95388157}" srcOrd="3" destOrd="0" parTransId="{863CC73F-7872-4D23-A4E6-A6D680AA266D}" sibTransId="{781E6B10-DCC0-4947-AFEA-19FED808E4C4}"/>
    <dgm:cxn modelId="{CB2DEF39-0B08-43C4-845A-41B4EEA70D74}" type="presOf" srcId="{F1769952-A547-4707-86E6-475CC5CD72EF}" destId="{A64774BF-BA47-473B-AD8B-1CAF7BFED12F}" srcOrd="1" destOrd="0" presId="urn:microsoft.com/office/officeart/2005/8/layout/hierarchy2"/>
    <dgm:cxn modelId="{7F691F6A-7698-4BEF-AE63-C590EDB6AEC9}" srcId="{B8AC7A91-04CE-4987-BD7B-16A669045CD1}" destId="{6F08ADB1-FA29-458F-8820-A6E21584B47C}" srcOrd="0" destOrd="0" parTransId="{2E206AE1-51A2-4B2B-9FFB-7CFC75BCBF45}" sibTransId="{04D6F426-374A-4A8A-82C8-5B1BA74C4EB5}"/>
    <dgm:cxn modelId="{9293007B-71D9-4CB2-801A-8C8515566B89}" srcId="{6EF0EADA-32E2-4596-9D40-98B7461FE214}" destId="{B8AC7A91-04CE-4987-BD7B-16A669045CD1}" srcOrd="0" destOrd="0" parTransId="{67212F8D-1DF4-4CB2-958A-6791DC5C3C62}" sibTransId="{AA83961B-E6E5-4F77-9802-E2B2FDF115D5}"/>
    <dgm:cxn modelId="{02EB3389-EFC9-4904-984D-D06F16FB78D2}" type="presOf" srcId="{863CC73F-7872-4D23-A4E6-A6D680AA266D}" destId="{F63DBEC4-7F4F-4B85-9AED-DEA963E81CB3}" srcOrd="1" destOrd="0" presId="urn:microsoft.com/office/officeart/2005/8/layout/hierarchy2"/>
    <dgm:cxn modelId="{B6CAC48C-23ED-4E3B-AFBD-ABB08232B001}" type="presOf" srcId="{AFCC42E4-F3A9-4C6E-B74A-2B80E034CADB}" destId="{D9E26E30-518A-4EC4-A8ED-0250DED3040D}" srcOrd="0" destOrd="0" presId="urn:microsoft.com/office/officeart/2005/8/layout/hierarchy2"/>
    <dgm:cxn modelId="{D8F11899-9712-4E2B-871B-30C2ADA0B831}" srcId="{B8AC7A91-04CE-4987-BD7B-16A669045CD1}" destId="{AFCC42E4-F3A9-4C6E-B74A-2B80E034CADB}" srcOrd="1" destOrd="0" parTransId="{72217AA2-027D-4D6D-9D4B-AE11FAF79922}" sibTransId="{824F24C1-A4C4-49F4-8C4B-9D515245059B}"/>
    <dgm:cxn modelId="{3233B89E-E67B-45BA-A330-E51C8861D70B}" srcId="{B8AC7A91-04CE-4987-BD7B-16A669045CD1}" destId="{99520E63-31C9-4316-A76F-83C9BF398AEE}" srcOrd="2" destOrd="0" parTransId="{8D525AE8-E350-4206-B0EE-3DDE1EB82DE9}" sibTransId="{38905FE2-02AD-4142-BDC1-7C1372D0FCA7}"/>
    <dgm:cxn modelId="{8642A7A9-E00A-4FAF-BA19-78E0DA89959D}" type="presOf" srcId="{2E206AE1-51A2-4B2B-9FFB-7CFC75BCBF45}" destId="{E87BF8B3-58AA-4E4E-978E-F077F3728F4F}" srcOrd="1" destOrd="0" presId="urn:microsoft.com/office/officeart/2005/8/layout/hierarchy2"/>
    <dgm:cxn modelId="{7B09F5CF-1D4D-43DA-A4FA-324C9AD39356}" type="presOf" srcId="{5886A19F-4472-43A7-8376-8CF38A27549A}" destId="{0EB50C0E-1381-4D74-8E97-80052535DCA8}" srcOrd="0" destOrd="0" presId="urn:microsoft.com/office/officeart/2005/8/layout/hierarchy2"/>
    <dgm:cxn modelId="{2E8566D0-00D5-4589-8599-288C80427ECD}" type="presOf" srcId="{F1769952-A547-4707-86E6-475CC5CD72EF}" destId="{B2FB5FC7-7319-494B-B2CC-A04AE55D3A57}" srcOrd="0" destOrd="0" presId="urn:microsoft.com/office/officeart/2005/8/layout/hierarchy2"/>
    <dgm:cxn modelId="{B94AE3D5-25DC-483D-89A2-1849AF32ED0C}" type="presOf" srcId="{6F08ADB1-FA29-458F-8820-A6E21584B47C}" destId="{1A3EF367-73B1-4E72-B250-7F3E5B4D9E8B}" srcOrd="0" destOrd="0" presId="urn:microsoft.com/office/officeart/2005/8/layout/hierarchy2"/>
    <dgm:cxn modelId="{CD7C9EDC-7B17-40A4-B5A0-1BBE1BB81CA8}" type="presOf" srcId="{2E206AE1-51A2-4B2B-9FFB-7CFC75BCBF45}" destId="{95150AA0-469E-4F8C-A3F8-5A6893A9572E}" srcOrd="0" destOrd="0" presId="urn:microsoft.com/office/officeart/2005/8/layout/hierarchy2"/>
    <dgm:cxn modelId="{C877B8E7-00B0-400D-9F29-51C49E6BA829}" type="presOf" srcId="{72217AA2-027D-4D6D-9D4B-AE11FAF79922}" destId="{89A6106F-4CD5-4190-B3CF-6AACFC26A714}" srcOrd="0" destOrd="0" presId="urn:microsoft.com/office/officeart/2005/8/layout/hierarchy2"/>
    <dgm:cxn modelId="{E74F29ED-21B5-43AA-9249-A7F0ABE53A4F}" type="presOf" srcId="{863CC73F-7872-4D23-A4E6-A6D680AA266D}" destId="{B45FB2F3-4382-433A-83EE-3473481B5E61}" srcOrd="0" destOrd="0" presId="urn:microsoft.com/office/officeart/2005/8/layout/hierarchy2"/>
    <dgm:cxn modelId="{CD0822F1-170F-44EE-924A-77F421F347A4}" type="presOf" srcId="{99520E63-31C9-4316-A76F-83C9BF398AEE}" destId="{3E331DB2-41B7-4CC2-99AC-3CD597367028}" srcOrd="0" destOrd="0" presId="urn:microsoft.com/office/officeart/2005/8/layout/hierarchy2"/>
    <dgm:cxn modelId="{A21C55F5-828B-4589-AFAC-5C2E166F0E19}" type="presOf" srcId="{72217AA2-027D-4D6D-9D4B-AE11FAF79922}" destId="{4B9B1EA7-B3F2-4D84-9951-F93E5A266724}" srcOrd="1" destOrd="0" presId="urn:microsoft.com/office/officeart/2005/8/layout/hierarchy2"/>
    <dgm:cxn modelId="{F1E601F8-FC8C-49C5-9B5B-567C50448EC3}" type="presOf" srcId="{6EF0EADA-32E2-4596-9D40-98B7461FE214}" destId="{58920D25-FE88-48E7-B8FE-9684A0E5BA53}" srcOrd="0" destOrd="0" presId="urn:microsoft.com/office/officeart/2005/8/layout/hierarchy2"/>
    <dgm:cxn modelId="{8D0C917E-5AAB-4362-A043-812E20737120}" type="presParOf" srcId="{58920D25-FE88-48E7-B8FE-9684A0E5BA53}" destId="{4A8F0FE2-5410-4A5E-B8B9-62935033F14D}" srcOrd="0" destOrd="0" presId="urn:microsoft.com/office/officeart/2005/8/layout/hierarchy2"/>
    <dgm:cxn modelId="{987F88D7-6CD4-44EB-A141-E2B484009B59}" type="presParOf" srcId="{4A8F0FE2-5410-4A5E-B8B9-62935033F14D}" destId="{02A8BED9-73A1-43D7-B835-D8B68529DC04}" srcOrd="0" destOrd="0" presId="urn:microsoft.com/office/officeart/2005/8/layout/hierarchy2"/>
    <dgm:cxn modelId="{C36695E6-7AC1-47F2-BD16-98C408F862B0}" type="presParOf" srcId="{4A8F0FE2-5410-4A5E-B8B9-62935033F14D}" destId="{B09B77AB-DC82-41E9-BD98-73CCA63FF4BC}" srcOrd="1" destOrd="0" presId="urn:microsoft.com/office/officeart/2005/8/layout/hierarchy2"/>
    <dgm:cxn modelId="{83FA2D9F-CC12-42BC-ABEE-5075918A12F8}" type="presParOf" srcId="{B09B77AB-DC82-41E9-BD98-73CCA63FF4BC}" destId="{95150AA0-469E-4F8C-A3F8-5A6893A9572E}" srcOrd="0" destOrd="0" presId="urn:microsoft.com/office/officeart/2005/8/layout/hierarchy2"/>
    <dgm:cxn modelId="{2472B95D-0F8D-4DFA-A1F5-6B9A075AE765}" type="presParOf" srcId="{95150AA0-469E-4F8C-A3F8-5A6893A9572E}" destId="{E87BF8B3-58AA-4E4E-978E-F077F3728F4F}" srcOrd="0" destOrd="0" presId="urn:microsoft.com/office/officeart/2005/8/layout/hierarchy2"/>
    <dgm:cxn modelId="{2471C269-0294-446E-A95B-BD42FC438DDA}" type="presParOf" srcId="{B09B77AB-DC82-41E9-BD98-73CCA63FF4BC}" destId="{15B26078-E309-41E7-8DDE-D457636BFE2E}" srcOrd="1" destOrd="0" presId="urn:microsoft.com/office/officeart/2005/8/layout/hierarchy2"/>
    <dgm:cxn modelId="{25420AAF-E84D-45A8-B39C-152ABE3D040B}" type="presParOf" srcId="{15B26078-E309-41E7-8DDE-D457636BFE2E}" destId="{1A3EF367-73B1-4E72-B250-7F3E5B4D9E8B}" srcOrd="0" destOrd="0" presId="urn:microsoft.com/office/officeart/2005/8/layout/hierarchy2"/>
    <dgm:cxn modelId="{07B76D5A-1390-42DF-8E86-8E9DCB5A9AF3}" type="presParOf" srcId="{15B26078-E309-41E7-8DDE-D457636BFE2E}" destId="{CC659AB3-4CB8-49EF-97BE-9DEDFBFF0BB3}" srcOrd="1" destOrd="0" presId="urn:microsoft.com/office/officeart/2005/8/layout/hierarchy2"/>
    <dgm:cxn modelId="{31A08C98-72B4-4D3D-8AAF-1743F1578592}" type="presParOf" srcId="{B09B77AB-DC82-41E9-BD98-73CCA63FF4BC}" destId="{89A6106F-4CD5-4190-B3CF-6AACFC26A714}" srcOrd="2" destOrd="0" presId="urn:microsoft.com/office/officeart/2005/8/layout/hierarchy2"/>
    <dgm:cxn modelId="{2FAD4A7A-0067-45F3-B2D3-9A59632BBAD5}" type="presParOf" srcId="{89A6106F-4CD5-4190-B3CF-6AACFC26A714}" destId="{4B9B1EA7-B3F2-4D84-9951-F93E5A266724}" srcOrd="0" destOrd="0" presId="urn:microsoft.com/office/officeart/2005/8/layout/hierarchy2"/>
    <dgm:cxn modelId="{0A10F0E8-BDBF-4819-A80F-6A40CEA5687D}" type="presParOf" srcId="{B09B77AB-DC82-41E9-BD98-73CCA63FF4BC}" destId="{5C980EE0-37CE-498F-ACB2-E983332D724E}" srcOrd="3" destOrd="0" presId="urn:microsoft.com/office/officeart/2005/8/layout/hierarchy2"/>
    <dgm:cxn modelId="{0B9417F2-3C56-4978-AE25-30A70C03BE41}" type="presParOf" srcId="{5C980EE0-37CE-498F-ACB2-E983332D724E}" destId="{D9E26E30-518A-4EC4-A8ED-0250DED3040D}" srcOrd="0" destOrd="0" presId="urn:microsoft.com/office/officeart/2005/8/layout/hierarchy2"/>
    <dgm:cxn modelId="{12925ADF-BDE1-4137-ADC8-1E2610232DCC}" type="presParOf" srcId="{5C980EE0-37CE-498F-ACB2-E983332D724E}" destId="{DD3005EC-00DC-4A13-923C-718586F5B59D}" srcOrd="1" destOrd="0" presId="urn:microsoft.com/office/officeart/2005/8/layout/hierarchy2"/>
    <dgm:cxn modelId="{9C86F9CF-AA8B-4727-BB6D-9D9EC8271769}" type="presParOf" srcId="{B09B77AB-DC82-41E9-BD98-73CCA63FF4BC}" destId="{0E14885C-D12E-4120-8005-54B3793F24B0}" srcOrd="4" destOrd="0" presId="urn:microsoft.com/office/officeart/2005/8/layout/hierarchy2"/>
    <dgm:cxn modelId="{BB4BD2A7-3FC2-44B2-B377-78B6F8862840}" type="presParOf" srcId="{0E14885C-D12E-4120-8005-54B3793F24B0}" destId="{907E16F5-529B-4802-9387-B67CA0155F0A}" srcOrd="0" destOrd="0" presId="urn:microsoft.com/office/officeart/2005/8/layout/hierarchy2"/>
    <dgm:cxn modelId="{375F2196-7DE5-46B6-AA98-B871C04F9CB4}" type="presParOf" srcId="{B09B77AB-DC82-41E9-BD98-73CCA63FF4BC}" destId="{1D05BCB3-4197-4257-9407-120C45DB5333}" srcOrd="5" destOrd="0" presId="urn:microsoft.com/office/officeart/2005/8/layout/hierarchy2"/>
    <dgm:cxn modelId="{2C51C03B-7F11-4B67-AC93-A376D3E3A576}" type="presParOf" srcId="{1D05BCB3-4197-4257-9407-120C45DB5333}" destId="{3E331DB2-41B7-4CC2-99AC-3CD597367028}" srcOrd="0" destOrd="0" presId="urn:microsoft.com/office/officeart/2005/8/layout/hierarchy2"/>
    <dgm:cxn modelId="{F014C677-BE3E-4BA9-9FDE-1C0F4A17E4CB}" type="presParOf" srcId="{1D05BCB3-4197-4257-9407-120C45DB5333}" destId="{E956E7B9-DDCE-4A9F-B902-CC5973203C6A}" srcOrd="1" destOrd="0" presId="urn:microsoft.com/office/officeart/2005/8/layout/hierarchy2"/>
    <dgm:cxn modelId="{96AE91FA-7E48-428A-B37E-22F97329F463}" type="presParOf" srcId="{B09B77AB-DC82-41E9-BD98-73CCA63FF4BC}" destId="{B45FB2F3-4382-433A-83EE-3473481B5E61}" srcOrd="6" destOrd="0" presId="urn:microsoft.com/office/officeart/2005/8/layout/hierarchy2"/>
    <dgm:cxn modelId="{6A06FB99-119F-41DD-A3A5-C56857980CCF}" type="presParOf" srcId="{B45FB2F3-4382-433A-83EE-3473481B5E61}" destId="{F63DBEC4-7F4F-4B85-9AED-DEA963E81CB3}" srcOrd="0" destOrd="0" presId="urn:microsoft.com/office/officeart/2005/8/layout/hierarchy2"/>
    <dgm:cxn modelId="{97C00E89-9D81-4AC4-9F3B-FE0778303D7D}" type="presParOf" srcId="{B09B77AB-DC82-41E9-BD98-73CCA63FF4BC}" destId="{0CDF4F2C-1499-4718-8BBC-92E3ADC61BEF}" srcOrd="7" destOrd="0" presId="urn:microsoft.com/office/officeart/2005/8/layout/hierarchy2"/>
    <dgm:cxn modelId="{A582D108-B638-4F06-AFED-7258585490A0}" type="presParOf" srcId="{0CDF4F2C-1499-4718-8BBC-92E3ADC61BEF}" destId="{B4042214-53E3-4BD2-A045-1FEA6771EBE8}" srcOrd="0" destOrd="0" presId="urn:microsoft.com/office/officeart/2005/8/layout/hierarchy2"/>
    <dgm:cxn modelId="{694E5345-46A5-4FF3-8033-84C33F5FB114}" type="presParOf" srcId="{0CDF4F2C-1499-4718-8BBC-92E3ADC61BEF}" destId="{2AC4E3F5-6343-4559-884B-0FDC543919A6}" srcOrd="1" destOrd="0" presId="urn:microsoft.com/office/officeart/2005/8/layout/hierarchy2"/>
    <dgm:cxn modelId="{A4F16CF6-A7EC-4EE3-B44E-0482BD48F453}" type="presParOf" srcId="{B09B77AB-DC82-41E9-BD98-73CCA63FF4BC}" destId="{B2FB5FC7-7319-494B-B2CC-A04AE55D3A57}" srcOrd="8" destOrd="0" presId="urn:microsoft.com/office/officeart/2005/8/layout/hierarchy2"/>
    <dgm:cxn modelId="{11E3FA7C-6063-4A0C-9EAF-4511F0C2C075}" type="presParOf" srcId="{B2FB5FC7-7319-494B-B2CC-A04AE55D3A57}" destId="{A64774BF-BA47-473B-AD8B-1CAF7BFED12F}" srcOrd="0" destOrd="0" presId="urn:microsoft.com/office/officeart/2005/8/layout/hierarchy2"/>
    <dgm:cxn modelId="{97C05BA8-FF6B-4783-9132-FA500A28C827}" type="presParOf" srcId="{B09B77AB-DC82-41E9-BD98-73CCA63FF4BC}" destId="{085D30AD-7872-40AD-9742-D2E91188315F}" srcOrd="9" destOrd="0" presId="urn:microsoft.com/office/officeart/2005/8/layout/hierarchy2"/>
    <dgm:cxn modelId="{0DC712D7-EB4A-412D-98F7-A2090FEF4846}" type="presParOf" srcId="{085D30AD-7872-40AD-9742-D2E91188315F}" destId="{0EB50C0E-1381-4D74-8E97-80052535DCA8}" srcOrd="0" destOrd="0" presId="urn:microsoft.com/office/officeart/2005/8/layout/hierarchy2"/>
    <dgm:cxn modelId="{5CD4B534-5AD2-4350-8843-452822A29ED3}" type="presParOf" srcId="{085D30AD-7872-40AD-9742-D2E91188315F}" destId="{08E5BFCC-7B00-4646-8B47-631AFB831A1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1EA4A-F342-48A9-B514-21DB5032D8D9}">
      <dsp:nvSpPr>
        <dsp:cNvPr id="0" name=""/>
        <dsp:cNvSpPr/>
      </dsp:nvSpPr>
      <dsp:spPr>
        <a:xfrm>
          <a:off x="0" y="14515"/>
          <a:ext cx="3725795" cy="206776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6E3C-A905-4479-A0CA-DE829062AC00}">
      <dsp:nvSpPr>
        <dsp:cNvPr id="0" name=""/>
        <dsp:cNvSpPr/>
      </dsp:nvSpPr>
      <dsp:spPr>
        <a:xfrm>
          <a:off x="870358" y="2056157"/>
          <a:ext cx="1754248" cy="65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870358" y="2056157"/>
        <a:ext cx="1754248" cy="650826"/>
      </dsp:txXfrm>
    </dsp:sp>
    <dsp:sp modelId="{7FDA692C-7E3C-40C5-9A2D-CBAB217F6D52}">
      <dsp:nvSpPr>
        <dsp:cNvPr id="0" name=""/>
        <dsp:cNvSpPr/>
      </dsp:nvSpPr>
      <dsp:spPr>
        <a:xfrm>
          <a:off x="4394195" y="57516"/>
          <a:ext cx="3601823" cy="207338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CAA35-7510-47B1-B053-EE0B013EA7E7}">
      <dsp:nvSpPr>
        <dsp:cNvPr id="0" name=""/>
        <dsp:cNvSpPr/>
      </dsp:nvSpPr>
      <dsp:spPr>
        <a:xfrm>
          <a:off x="5152262" y="2047285"/>
          <a:ext cx="1754248" cy="65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5152262" y="2047285"/>
        <a:ext cx="1754248" cy="650826"/>
      </dsp:txXfrm>
    </dsp:sp>
    <dsp:sp modelId="{176F2762-1FA4-40B9-A823-5FD8633C32FB}">
      <dsp:nvSpPr>
        <dsp:cNvPr id="0" name=""/>
        <dsp:cNvSpPr/>
      </dsp:nvSpPr>
      <dsp:spPr>
        <a:xfrm>
          <a:off x="5" y="2440798"/>
          <a:ext cx="3776107" cy="215551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24355-FB2F-4D11-8C2C-A7AB3CFACA4A}">
      <dsp:nvSpPr>
        <dsp:cNvPr id="0" name=""/>
        <dsp:cNvSpPr/>
      </dsp:nvSpPr>
      <dsp:spPr>
        <a:xfrm>
          <a:off x="1187798" y="4151940"/>
          <a:ext cx="1754248" cy="65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1187798" y="4151940"/>
        <a:ext cx="1754248" cy="650826"/>
      </dsp:txXfrm>
    </dsp:sp>
    <dsp:sp modelId="{1E828913-7C03-4A17-9B2C-B2F5DC8C2C4E}">
      <dsp:nvSpPr>
        <dsp:cNvPr id="0" name=""/>
        <dsp:cNvSpPr/>
      </dsp:nvSpPr>
      <dsp:spPr>
        <a:xfrm>
          <a:off x="4305338" y="2440798"/>
          <a:ext cx="3690675" cy="2155518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2DEE5-8715-438E-9998-8FE50AB5E96D}">
      <dsp:nvSpPr>
        <dsp:cNvPr id="0" name=""/>
        <dsp:cNvSpPr/>
      </dsp:nvSpPr>
      <dsp:spPr>
        <a:xfrm>
          <a:off x="5096688" y="4151940"/>
          <a:ext cx="1754248" cy="65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5096688" y="4151940"/>
        <a:ext cx="1754248" cy="65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8BED9-73A1-43D7-B835-D8B68529DC04}">
      <dsp:nvSpPr>
        <dsp:cNvPr id="0" name=""/>
        <dsp:cNvSpPr/>
      </dsp:nvSpPr>
      <dsp:spPr>
        <a:xfrm>
          <a:off x="29152" y="1500185"/>
          <a:ext cx="2160012" cy="135096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Commonly used solid fuels</a:t>
          </a:r>
        </a:p>
      </dsp:txBody>
      <dsp:txXfrm>
        <a:off x="68720" y="1539753"/>
        <a:ext cx="2080876" cy="1271830"/>
      </dsp:txXfrm>
    </dsp:sp>
    <dsp:sp modelId="{95150AA0-469E-4F8C-A3F8-5A6893A9572E}">
      <dsp:nvSpPr>
        <dsp:cNvPr id="0" name=""/>
        <dsp:cNvSpPr/>
      </dsp:nvSpPr>
      <dsp:spPr>
        <a:xfrm rot="17243903">
          <a:off x="1544108" y="1281509"/>
          <a:ext cx="184042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40428" y="16046"/>
              </a:lnTo>
            </a:path>
          </a:pathLst>
        </a:custGeom>
        <a:noFill/>
        <a:ln w="2222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06658" y="1327702"/>
        <a:ext cx="0" cy="0"/>
      </dsp:txXfrm>
    </dsp:sp>
    <dsp:sp modelId="{1A3EF367-73B1-4E72-B250-7F3E5B4D9E8B}">
      <dsp:nvSpPr>
        <dsp:cNvPr id="0" name=""/>
        <dsp:cNvSpPr/>
      </dsp:nvSpPr>
      <dsp:spPr>
        <a:xfrm>
          <a:off x="2739479" y="31536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Wood</a:t>
          </a:r>
        </a:p>
      </dsp:txBody>
      <dsp:txXfrm>
        <a:off x="2762202" y="54259"/>
        <a:ext cx="3058015" cy="730364"/>
      </dsp:txXfrm>
    </dsp:sp>
    <dsp:sp modelId="{89A6106F-4CD5-4190-B3CF-6AACFC26A714}">
      <dsp:nvSpPr>
        <dsp:cNvPr id="0" name=""/>
        <dsp:cNvSpPr/>
      </dsp:nvSpPr>
      <dsp:spPr>
        <a:xfrm rot="18149595">
          <a:off x="1952117" y="1727600"/>
          <a:ext cx="10244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24410" y="16046"/>
              </a:lnTo>
            </a:path>
          </a:pathLst>
        </a:custGeom>
        <a:noFill/>
        <a:ln w="2222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28963" y="1751489"/>
        <a:ext cx="0" cy="0"/>
      </dsp:txXfrm>
    </dsp:sp>
    <dsp:sp modelId="{D9E26E30-518A-4EC4-A8ED-0250DED3040D}">
      <dsp:nvSpPr>
        <dsp:cNvPr id="0" name=""/>
        <dsp:cNvSpPr/>
      </dsp:nvSpPr>
      <dsp:spPr>
        <a:xfrm>
          <a:off x="2739479" y="923719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Crop waste</a:t>
          </a:r>
        </a:p>
      </dsp:txBody>
      <dsp:txXfrm>
        <a:off x="2762202" y="946442"/>
        <a:ext cx="3058015" cy="730364"/>
      </dsp:txXfrm>
    </dsp:sp>
    <dsp:sp modelId="{0E14885C-D12E-4120-8005-54B3793F24B0}">
      <dsp:nvSpPr>
        <dsp:cNvPr id="0" name=""/>
        <dsp:cNvSpPr/>
      </dsp:nvSpPr>
      <dsp:spPr>
        <a:xfrm rot="175626">
          <a:off x="2188806" y="2173692"/>
          <a:ext cx="55103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51032" y="16046"/>
              </a:lnTo>
            </a:path>
          </a:pathLst>
        </a:custGeom>
        <a:noFill/>
        <a:ln w="2222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51267" y="2175277"/>
        <a:ext cx="0" cy="0"/>
      </dsp:txXfrm>
    </dsp:sp>
    <dsp:sp modelId="{3E331DB2-41B7-4CC2-99AC-3CD597367028}">
      <dsp:nvSpPr>
        <dsp:cNvPr id="0" name=""/>
        <dsp:cNvSpPr/>
      </dsp:nvSpPr>
      <dsp:spPr>
        <a:xfrm>
          <a:off x="2739479" y="1815902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Charcoal</a:t>
          </a:r>
        </a:p>
      </dsp:txBody>
      <dsp:txXfrm>
        <a:off x="2762202" y="1838625"/>
        <a:ext cx="3058015" cy="730364"/>
      </dsp:txXfrm>
    </dsp:sp>
    <dsp:sp modelId="{B45FB2F3-4382-433A-83EE-3473481B5E61}">
      <dsp:nvSpPr>
        <dsp:cNvPr id="0" name=""/>
        <dsp:cNvSpPr/>
      </dsp:nvSpPr>
      <dsp:spPr>
        <a:xfrm rot="3547340">
          <a:off x="1928170" y="2619783"/>
          <a:ext cx="10723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2304" y="16046"/>
              </a:lnTo>
            </a:path>
          </a:pathLst>
        </a:custGeom>
        <a:noFill/>
        <a:ln w="2222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73572" y="2599064"/>
        <a:ext cx="0" cy="0"/>
      </dsp:txXfrm>
    </dsp:sp>
    <dsp:sp modelId="{B4042214-53E3-4BD2-A045-1FEA6771EBE8}">
      <dsp:nvSpPr>
        <dsp:cNvPr id="0" name=""/>
        <dsp:cNvSpPr/>
      </dsp:nvSpPr>
      <dsp:spPr>
        <a:xfrm>
          <a:off x="2739479" y="2708084"/>
          <a:ext cx="310346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Coal</a:t>
          </a:r>
        </a:p>
      </dsp:txBody>
      <dsp:txXfrm>
        <a:off x="2762202" y="2730807"/>
        <a:ext cx="3058015" cy="730364"/>
      </dsp:txXfrm>
    </dsp:sp>
    <dsp:sp modelId="{B2FB5FC7-7319-494B-B2CC-A04AE55D3A57}">
      <dsp:nvSpPr>
        <dsp:cNvPr id="0" name=""/>
        <dsp:cNvSpPr/>
      </dsp:nvSpPr>
      <dsp:spPr>
        <a:xfrm rot="4249260">
          <a:off x="1554878" y="3051805"/>
          <a:ext cx="1889223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89223" y="16046"/>
              </a:lnTo>
            </a:path>
          </a:pathLst>
        </a:custGeom>
        <a:noFill/>
        <a:ln w="22225" cap="rnd" cmpd="sng" algn="ctr">
          <a:solidFill>
            <a:schemeClr val="dk1"/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z="-40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28582" y="3007726"/>
        <a:ext cx="0" cy="0"/>
      </dsp:txXfrm>
    </dsp:sp>
    <dsp:sp modelId="{0EB50C0E-1381-4D74-8E97-80052535DCA8}">
      <dsp:nvSpPr>
        <dsp:cNvPr id="0" name=""/>
        <dsp:cNvSpPr/>
      </dsp:nvSpPr>
      <dsp:spPr>
        <a:xfrm>
          <a:off x="2809814" y="3572128"/>
          <a:ext cx="3049231" cy="7758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Dung</a:t>
          </a:r>
        </a:p>
      </dsp:txBody>
      <dsp:txXfrm>
        <a:off x="2832537" y="3594851"/>
        <a:ext cx="3003785" cy="73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3C3E-90B4-4580-A028-626C03F044C2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1D05-ACF8-4A66-A02D-C59528EBD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Household Smoke Pollution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47196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070/BME/647 -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Sushma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Thapa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6577" y="365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Household Smoke Pollution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1415" y="6190311"/>
            <a:ext cx="513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forgotten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BILLION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566751848"/>
              </p:ext>
            </p:extLst>
          </p:nvPr>
        </p:nvGraphicFramePr>
        <p:xfrm>
          <a:off x="2483018" y="1384986"/>
          <a:ext cx="7996019" cy="480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421788"/>
              </p:ext>
            </p:extLst>
          </p:nvPr>
        </p:nvGraphicFramePr>
        <p:xfrm>
          <a:off x="1411624" y="1435708"/>
          <a:ext cx="59424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7354052" y="2963298"/>
            <a:ext cx="2207959" cy="111231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62011" y="2461183"/>
            <a:ext cx="27666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Million people a year!</a:t>
            </a:r>
          </a:p>
        </p:txBody>
      </p:sp>
    </p:spTree>
    <p:extLst>
      <p:ext uri="{BB962C8B-B14F-4D97-AF65-F5344CB8AC3E}">
        <p14:creationId xmlns:p14="http://schemas.microsoft.com/office/powerpoint/2010/main" val="22802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ure" descr="figure.im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6640" y="720435"/>
            <a:ext cx="8958445" cy="57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17" y="981234"/>
            <a:ext cx="8109855" cy="605964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at Source: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Improved cooking devices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biomass stoves without flues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Improved stoves with flues attached</a:t>
            </a:r>
          </a:p>
          <a:p>
            <a:pPr marL="514350" indent="-514350">
              <a:buAutoNum type="alphaLcPeriod" startAt="2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fuel cooker combinations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Briquettes and pellets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Charcoal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Liquid petroleum gas (LPG), biogas, producer gas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Solar cookers (thermal)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Other low smoke fuels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Methanol, ethanol)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Electricity</a:t>
            </a:r>
          </a:p>
        </p:txBody>
      </p:sp>
    </p:spTree>
    <p:extLst>
      <p:ext uri="{BB962C8B-B14F-4D97-AF65-F5344CB8AC3E}">
        <p14:creationId xmlns:p14="http://schemas.microsoft.com/office/powerpoint/2010/main" val="256303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17" y="981234"/>
            <a:ext cx="8109855" cy="6059646"/>
          </a:xfrm>
        </p:spPr>
        <p:txBody>
          <a:bodyPr>
            <a:noAutofit/>
          </a:bodyPr>
          <a:lstStyle/>
          <a:p>
            <a:pPr marL="514350" indent="-514350">
              <a:buAutoNum type="alphaLcPeriod" startAt="3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need for fire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Retained heat cooker, pressure cooker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Efficient housing design and construction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Solar water heating (keeping water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sunlight)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at living environment: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ventilation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Hoods/fireplaces/chimneys built into the structure of house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Windows/ventilation holes/eaves spaces</a:t>
            </a:r>
          </a:p>
          <a:p>
            <a:pPr marL="514350" indent="-514350">
              <a:buAutoNum type="alphaLcPeriod" startAt="2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 design and placement of the stove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Kitchen separate from house reduces exposure of family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Stove at waist height reduces direct exposure of the cook leaning over fire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639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120" y="1834379"/>
            <a:ext cx="8331926" cy="4740592"/>
          </a:xfrm>
        </p:spPr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Behavior: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exposure through operation of source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Fuel drying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 of pot lids to conserve heat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Food preparation to reduce cooking time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Soaking beans)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Good maintenance of stoves, chimneys and other appliances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 Reduced exposure by avoiding smoke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Keeping children away from smoke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another room)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7" y="57185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https://www.ncbi.nlm.nih.gov/pmc/articles/PMC1892127/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http://www.who.int/mediacentre/factsheets/fs292/en/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http://www.who.int/indoorair/en/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5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554" y="2081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69507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313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A Presentation on Household Smoke Pollution</vt:lpstr>
      <vt:lpstr>3.5 Household Smoke Pollution</vt:lpstr>
      <vt:lpstr>PowerPoint Presentation</vt:lpstr>
      <vt:lpstr>PowerPoint Presentation</vt:lpstr>
      <vt:lpstr>Possible Solutions</vt:lpstr>
      <vt:lpstr>Possible Solutions</vt:lpstr>
      <vt:lpstr>Possible Solutions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Indoor Air Pollution</dc:title>
  <dc:creator>jsushma</dc:creator>
  <cp:lastModifiedBy>Yubraj Kawar</cp:lastModifiedBy>
  <cp:revision>13</cp:revision>
  <dcterms:created xsi:type="dcterms:W3CDTF">2017-03-27T16:30:46Z</dcterms:created>
  <dcterms:modified xsi:type="dcterms:W3CDTF">2020-01-23T02:44:45Z</dcterms:modified>
</cp:coreProperties>
</file>