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60" r:id="rId2"/>
    <p:sldId id="257" r:id="rId3"/>
    <p:sldId id="270" r:id="rId4"/>
    <p:sldId id="274" r:id="rId5"/>
    <p:sldId id="273" r:id="rId6"/>
    <p:sldId id="272" r:id="rId7"/>
    <p:sldId id="261" r:id="rId8"/>
    <p:sldId id="262" r:id="rId9"/>
    <p:sldId id="264" r:id="rId10"/>
    <p:sldId id="265" r:id="rId11"/>
    <p:sldId id="266" r:id="rId12"/>
    <p:sldId id="267" r:id="rId13"/>
    <p:sldId id="271" r:id="rId14"/>
    <p:sldId id="27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40517-E4F6-48EA-9E02-C6B7FB4258AB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E847D-A01F-4EB9-BCB2-4C3663D06D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7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E847D-A01F-4EB9-BCB2-4C3663D06D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1B72-7C83-4106-97F1-D74EFF0CF0C1}" type="datetime1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9CC-910E-42D5-97DE-8971F1405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29BF-9EF7-4002-9A06-BF05463CED21}" type="datetime1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9CC-910E-42D5-97DE-8971F1405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2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937C-D0F3-4E71-B468-B57B3F80CFF8}" type="datetime1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9CC-910E-42D5-97DE-8971F1405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46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E82F-F87C-4411-B87A-15E49A359F08}" type="datetime1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9CC-910E-42D5-97DE-8971F1405D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6460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403D-1B8D-45FF-9D33-591BE50591F5}" type="datetime1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9CC-910E-42D5-97DE-8971F1405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C7AA-F8B9-477E-8795-9F8DAD4E7DFD}" type="datetime1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9CC-910E-42D5-97DE-8971F1405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6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0933-96A7-4FA0-8554-B58670BA6470}" type="datetime1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9CC-910E-42D5-97DE-8971F1405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88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9A6B-10FD-411A-AC3B-67467F519E70}" type="datetime1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9CC-910E-42D5-97DE-8971F1405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67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41D1-F0A3-42A1-9FD3-9099ACEC7287}" type="datetime1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9CC-910E-42D5-97DE-8971F1405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2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1CAF-7F9F-4FB1-B9E5-8C2057B19D2C}" type="datetime1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9CC-910E-42D5-97DE-8971F1405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0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4BAB-62AA-4AD9-8A4C-75B7FB2E9E0B}" type="datetime1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9CC-910E-42D5-97DE-8971F1405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4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EA04-47CA-4A2C-80C6-873964B616F4}" type="datetime1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9CC-910E-42D5-97DE-8971F1405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4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90DC-BD6A-4AAE-8DD9-29DC48F784FD}" type="datetime1">
              <a:rPr lang="en-US" smtClean="0"/>
              <a:pPr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9CC-910E-42D5-97DE-8971F1405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6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FE2A-CBF1-4885-9E80-F2710B2ECF2F}" type="datetime1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9CC-910E-42D5-97DE-8971F1405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5D81-C5B5-4909-A654-8E55FD87619C}" type="datetime1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9CC-910E-42D5-97DE-8971F1405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4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0861-B38D-403A-8277-13218D1A9DCD}" type="datetime1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9CC-910E-42D5-97DE-8971F1405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3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D7C2-EE39-4DCF-B2FC-6E1BB6528BB8}" type="datetime1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9CC-910E-42D5-97DE-8971F1405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6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73D097-344B-4FAF-B5D3-2D9DE6F47F49}" type="datetime1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199CC-910E-42D5-97DE-8971F1405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81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faolex.fao.org/docs/pdf/nep100344.pdf" TargetMode="External"/><Relationship Id="rId2" Type="http://schemas.openxmlformats.org/officeDocument/2006/relationships/hyperlink" Target="http://ozone.unep.org/Meeting_Documents/research-mgrs/8orm/Nepal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Ozone_depletion" TargetMode="External"/><Relationship Id="rId4" Type="http://schemas.openxmlformats.org/officeDocument/2006/relationships/hyperlink" Target="http://nepalitimes.com/news.php?id=1315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146220"/>
            <a:ext cx="9225417" cy="3219718"/>
          </a:xfrm>
        </p:spPr>
        <p:txBody>
          <a:bodyPr/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Control of Ozone Depleting Substances in Nepal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9CC-910E-42D5-97DE-8971F1405D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971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48" y="475711"/>
            <a:ext cx="8840220" cy="84804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for Monitoring 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7" y="1635617"/>
            <a:ext cx="3309869" cy="811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CFC Phase-out Plan: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9CC-910E-42D5-97DE-8971F1405DCC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241652"/>
              </p:ext>
            </p:extLst>
          </p:nvPr>
        </p:nvGraphicFramePr>
        <p:xfrm>
          <a:off x="446980" y="2758393"/>
          <a:ext cx="11401584" cy="230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7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12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30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01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13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500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0152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4852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Year(AD) 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 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2001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2002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2003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2004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2005 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2007 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 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349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CFC-11 &amp;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CFC-12 (Metric Ton)</a:t>
                      </a:r>
                    </a:p>
                    <a:p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29.058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776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48" y="475711"/>
            <a:ext cx="8840220" cy="84804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for Monitoring 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576" y="1323759"/>
            <a:ext cx="5181089" cy="582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HCFC Phase out Schedule for Nepal: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9CC-910E-42D5-97DE-8971F1405DC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745093"/>
              </p:ext>
            </p:extLst>
          </p:nvPr>
        </p:nvGraphicFramePr>
        <p:xfrm>
          <a:off x="625576" y="1906073"/>
          <a:ext cx="9911009" cy="4564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91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Schedule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Nepal HCFC Phase Out Target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23.04 MT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Freeze at baseline 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 Reduction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 (20.736 MT)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 Reduction 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 (18.43MT)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 Reduction 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 (11.52 MT)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60% Reduction 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 (9.26 MT)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97.5% Reduction  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2025 (0.576 MT) (except 2.5 % for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servicing use until 2030)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 Reduction 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6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48" y="475711"/>
            <a:ext cx="8840220" cy="84804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948" y="1323759"/>
            <a:ext cx="9736427" cy="52444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Nepal has addressed non-compliance issues in a very remarkable manner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adhere strictly to the plan of action and controlled distribution of the stockpiled CFCs into the domestic market.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Taken significant steps to control and phase-out its CFC consumption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cross-border coordination with countries also engaged in CFC production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awareness among importers of refrigeration and air conditioning equipment and control of such imports.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Establishment of the National Ozone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9CC-910E-42D5-97DE-8971F1405D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87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48" y="475711"/>
            <a:ext cx="8840220" cy="84804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of Ozone Layer Depletion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100" y="1671488"/>
            <a:ext cx="9736427" cy="30421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private vehicle driving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eco-friendly household cleaning products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using pesticides in large scales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Banning the use of dangerous nitrous oxide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9CC-910E-42D5-97DE-8971F1405D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49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Refrences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endParaRPr lang="en-US" dirty="0"/>
          </a:p>
          <a:p>
            <a:pPr lvl="0"/>
            <a:r>
              <a:rPr lang="en-US" u="sng" dirty="0">
                <a:hlinkClick r:id="rId2"/>
              </a:rPr>
              <a:t>http://ozone.unep.org/Meeting_Documents/research-mgrs/8orm/Nepal.pdf</a:t>
            </a:r>
            <a:endParaRPr lang="en-US" dirty="0"/>
          </a:p>
          <a:p>
            <a:pPr lvl="0"/>
            <a:r>
              <a:rPr lang="en-US" u="sng" dirty="0">
                <a:hlinkClick r:id="rId3"/>
              </a:rPr>
              <a:t>http://faolex.fao.org/docs/pdf/nep100344.pdf</a:t>
            </a:r>
            <a:endParaRPr lang="en-US" dirty="0"/>
          </a:p>
          <a:p>
            <a:pPr lvl="0"/>
            <a:r>
              <a:rPr lang="en-US" u="sng" dirty="0">
                <a:hlinkClick r:id="rId4"/>
              </a:rPr>
              <a:t>http://nepalitimes.com/news.php?id=1315#.Vui8S-J97IU</a:t>
            </a:r>
            <a:endParaRPr lang="en-US" dirty="0"/>
          </a:p>
          <a:p>
            <a:pPr lvl="0"/>
            <a:r>
              <a:rPr lang="en-US" u="sng" dirty="0">
                <a:hlinkClick r:id="rId5"/>
              </a:rPr>
              <a:t>https://en.wikipedia.org/wiki/Ozone_depletion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9CC-910E-42D5-97DE-8971F1405DC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880" y="2338590"/>
            <a:ext cx="8825660" cy="1653180"/>
          </a:xfrm>
        </p:spPr>
        <p:txBody>
          <a:bodyPr/>
          <a:lstStyle/>
          <a:p>
            <a:r>
              <a:rPr lang="en-US" sz="10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9CC-910E-42D5-97DE-8971F1405D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0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48" y="475711"/>
            <a:ext cx="8840220" cy="84804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616" y="1584102"/>
            <a:ext cx="9141924" cy="45977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Ozone- Depleting substances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in Nepal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Institutional Mechanism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 and Legislation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for Monitoring 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Status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Refrences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9CC-910E-42D5-97DE-8971F1405D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7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48" y="475711"/>
            <a:ext cx="9431666" cy="84804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615" y="1584102"/>
            <a:ext cx="9289999" cy="49326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ozone layer - a belt of naturally occurring ozone gas that sits 15 to 30 km above Earth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serves as a shield from the harmful ultraviolet B radiation emitted by the sun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deteriorating due to the release of pollution containing the chemicals chlorine and bromine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deterioration allows large amounts of ultraviolet B rays to reach Earth,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can cause skin cancer and cataracts in humans and harm animals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9CC-910E-42D5-97DE-8971F1405D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9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48" y="475711"/>
            <a:ext cx="9431666" cy="84804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Ozone-Depleting Substances (ODS)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615" y="1243398"/>
            <a:ext cx="9289999" cy="52733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Chlorofluorocarbons (CFCs)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widely used 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for over 80% of total stratospheric ozone depletion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as coolants in refrigerators, freezers and air conditioners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in industrial solvents, dry-cleaning agents and hospital sterilant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used in foam products- such as soft-foam padding and rigid foam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Halons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some fire extinguishers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 greater damage to the ozone layer than do CFCs from automobile air conditioners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9CC-910E-42D5-97DE-8971F1405D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261" y="215368"/>
            <a:ext cx="9431666" cy="84804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Ozone-Depleting Substances (ODS)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71" y="887896"/>
            <a:ext cx="9771744" cy="5628814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Methyl Chloroform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mainly in industry -vapor degreasing, some aerosols, cold cleaning, adhesives and chemical processing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 Tetrachloride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clear, colorless, volatile and very stable chlorinated hydrocarbon.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solvents for oils and fats and some fire extinguishers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as a refrigerant and as a dry-cleaning agent.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Hydrofluorocarbons (HCFCs)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transitional substitutes for CFCs, used in air conditioning and as refrigerants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harmful to stratospheric ozone than CFCs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still cause some ozone destruction and are potent greenhouse gases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9CC-910E-42D5-97DE-8971F1405DC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Image result for carbon tetrachloride">
            <a:extLst>
              <a:ext uri="{FF2B5EF4-FFF2-40B4-BE49-F238E27FC236}">
                <a16:creationId xmlns:a16="http://schemas.microsoft.com/office/drawing/2014/main" id="{A8FD0B1F-8688-4794-BC8C-F62770058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614" y="250797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03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48" y="475711"/>
            <a:ext cx="8840220" cy="84804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in Nepal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615" y="1584102"/>
            <a:ext cx="9289999" cy="446462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the discovery that CFCs and other human-made substances are leading to a depletion of the ozone layer,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1985 the international community agreed upon the Vienna Convention for the Protection of the Ozone Layer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this, the Montreal Protocol on Substances that Deplete the Ozone Layer was adopted in 1987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objective of reducing and phasing out the production and consumption of ozone depleting substances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Nepal approved to the Montreal Protocol on 6 April 1990 and came into force on 4 October 1994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9CC-910E-42D5-97DE-8971F1405D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3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48" y="475711"/>
            <a:ext cx="8840220" cy="84804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Institutional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615" y="1584101"/>
            <a:ext cx="9234151" cy="4687909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Ministry of Environment, 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was designated (officially give a specified name or status) as a focal (center or most important) ministry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Ministry of Industry started working in close coordination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established the coordination with the Convention Secretariat and necessary organizations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Nepal Bureau of Standard and Metrology (NBSM) was designated as an implementing agency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National Ozone Unit (NOU) was established in NBSM with the responsibility of implementing and monitoring the Ozone Depleting Substances (ODU)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9CC-910E-42D5-97DE-8971F1405D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48" y="475711"/>
            <a:ext cx="8840220" cy="84804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 and Legislation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615" y="1584101"/>
            <a:ext cx="9234151" cy="46879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on Annual Consumption, Import Quantity and Phase-out Rates of Ozone Depleting Substances, 2001.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Ozone Depleting Substance Consumption (Control) Rules, 2001.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Procedures, Conditions and Specifications, Quantitative Standard and Annual Phase-out Rates for Import of the Ozone Depleting Substances (ODS), 2001.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9CC-910E-42D5-97DE-8971F1405D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6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48" y="475711"/>
            <a:ext cx="8840220" cy="84804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for Monitoring 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615" y="1584101"/>
            <a:ext cx="9234151" cy="46879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Refrigerant Management Plan (RMP)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CFC Monitoring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Phase-out Management Plan (TPMP) 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HCFC Phase-out Management plan (HPMP)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9CC-910E-42D5-97DE-8971F1405D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17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844</Words>
  <Application>Microsoft Office PowerPoint</Application>
  <PresentationFormat>Widescreen</PresentationFormat>
  <Paragraphs>144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Control of Ozone Depleting Substances in Nepal</vt:lpstr>
      <vt:lpstr>Contents</vt:lpstr>
      <vt:lpstr>Introduction</vt:lpstr>
      <vt:lpstr>Ozone-Depleting Substances (ODS)</vt:lpstr>
      <vt:lpstr>Ozone-Depleting Substances (ODS)</vt:lpstr>
      <vt:lpstr>Background in Nepal</vt:lpstr>
      <vt:lpstr>Institutional Mechanism</vt:lpstr>
      <vt:lpstr>Policies and Legislation</vt:lpstr>
      <vt:lpstr>Activities for Monitoring ODS</vt:lpstr>
      <vt:lpstr>Activities for Monitoring ODS</vt:lpstr>
      <vt:lpstr>Activities for Monitoring ODS</vt:lpstr>
      <vt:lpstr>Present Status</vt:lpstr>
      <vt:lpstr>Control of Ozone Layer Depletion</vt:lpstr>
      <vt:lpstr>Refrences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</dc:title>
  <dc:creator>sacchita</dc:creator>
  <cp:lastModifiedBy>Yubraj Kawar</cp:lastModifiedBy>
  <cp:revision>37</cp:revision>
  <dcterms:created xsi:type="dcterms:W3CDTF">2016-02-23T13:26:29Z</dcterms:created>
  <dcterms:modified xsi:type="dcterms:W3CDTF">2020-01-23T10:06:12Z</dcterms:modified>
</cp:coreProperties>
</file>