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9AB507-A08F-4BCA-8524-24465C9287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D856B-48B5-4742-B247-34C610B7E3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0869-4262-43CC-B8BF-5DB7285A6D8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AA9FE-9C99-4042-96C5-5471BCBF45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5F348-6DF3-4394-ACE0-FBDE170E38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AF76-7948-4834-A7C9-5D564F74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46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6713-9D15-427F-87F1-EA53721FE89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D9875-B603-4E28-93F0-F4910E6B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06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4C32-550B-4B63-9323-0E80340AA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DC706-5142-4A89-969F-EB1731C1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171E-F26B-4FDE-B931-D9F90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8F4E-BCF5-4D65-9EE2-E46E4045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371F-0EA4-4DA7-8959-B96E2C8D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E5BD-674E-4A36-AF0C-C1787DC6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24F95-D4BE-4146-86EC-3AE771A9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DBE5-9E70-4771-920B-00B93C1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A803-434C-4C49-8D07-6D4894D1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8ACE-65BF-4429-B1AF-50665B2F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3CEE2-0A55-4B7C-B68D-3AA8822E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A7DE9-8DF4-4822-A5C7-2FB8E9661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FF28-0CA4-4AA8-A5FE-0D74D2D9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0345-ED06-404A-B55F-127E388D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DF22-66CF-4036-8151-E548260A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6F93-5BA8-40AA-85E3-A09A49F0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10FF-A32B-44C6-9008-D8290F84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6E28-5AEC-4B97-B6CB-017C0BDB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A6A8-E420-499B-BB38-6BFA1F25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F401-5026-402F-A9EB-E9959043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1778-2997-44FA-9B52-C7C48BC5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023C-69EB-4195-9F18-0ABF6E21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C0E6-ACDC-4F9C-93E8-6306C9AE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453B-20AD-4E38-BB09-57CC31E7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9BF6-BCF4-48E6-9316-975B13B6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83B0-A20C-4562-9352-D9A0B7DB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7140-C72E-47C5-9289-B2F28ACA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9B727-0FA8-4951-A26E-C8046902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57277-F83A-4B02-B975-D5FFAC5D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3C52-0DEA-40EA-BA97-C54849D9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7B172-6015-4238-9805-0F369158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8B9D-D574-480E-AEA9-EBE2595A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4F0D-6B98-4CCF-BF99-83C0810E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46975-EABB-46E9-99A7-2C207760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996C8-8740-4C0B-B958-503C4160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5DD5F-7D79-4844-B927-5AEB33BB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70A03-647C-4749-96EA-E510B1A4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F60F-2D3E-4EFF-A983-D751F07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EF42C-49FE-4AF5-A332-DE7C26CC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6928-0803-4D3A-979E-BB2E11E2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4EF96-8CCB-441C-8943-06C6C265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1297F-3246-42A5-90D2-9489CC3F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04214-67E5-4D26-B940-7D1CE288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65A1F-0B45-441C-8953-565CED98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CF54B-B844-4CD5-8E55-D7BF5905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7B10-4319-42B0-919B-E336431E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E203-CA40-4E9B-A1BE-D46D56FD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B1A1-A71F-4CE7-AF85-D847F995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96679-42DE-482A-B653-C34F12AC7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64AC-79F1-4EED-8782-D21A4F6D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014E2-C30B-4E44-A2AA-75704CB7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18F1C-5775-44B3-829A-4E02B85C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1348-30F3-46AE-96E9-BC356785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23774-FE7F-4E13-9CAA-E782DEF6F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BA694-0A71-494B-A94C-09B3819E4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3674-9C7B-4AAB-A4E2-AF5FF34E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6E9EA-02F3-4D31-8C9E-ACD21430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34DA5-6257-491F-9A50-0C0CD6C9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71568-D571-47C1-A10F-4B47F5E7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FE537-C687-4CC5-9D2C-D22DA703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67CF-4B53-4830-82B3-5435A127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204A-53F5-4E6E-ADF0-55A4D0045BC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C6D2-05A5-4978-BD3E-5A5D055A7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0225-507E-4CE1-89A1-054527CBA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6507-C92B-47C5-AF24-26ED371B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A96E8F-EA76-49E8-9250-6898BDFE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98" y="1079896"/>
            <a:ext cx="4611204" cy="46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E20580-3213-4281-ADED-889628BE1751}"/>
              </a:ext>
            </a:extLst>
          </p:cNvPr>
          <p:cNvCxnSpPr/>
          <p:nvPr/>
        </p:nvCxnSpPr>
        <p:spPr>
          <a:xfrm>
            <a:off x="7076661" y="2093843"/>
            <a:ext cx="188180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818C4-C67A-4705-B6DD-36860D54500E}"/>
              </a:ext>
            </a:extLst>
          </p:cNvPr>
          <p:cNvCxnSpPr>
            <a:cxnSpLocks/>
          </p:cNvCxnSpPr>
          <p:nvPr/>
        </p:nvCxnSpPr>
        <p:spPr>
          <a:xfrm>
            <a:off x="7626626" y="3611217"/>
            <a:ext cx="13318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6BE3D3-9DD5-4F5B-86BC-71474BDB327C}"/>
              </a:ext>
            </a:extLst>
          </p:cNvPr>
          <p:cNvCxnSpPr>
            <a:cxnSpLocks/>
          </p:cNvCxnSpPr>
          <p:nvPr/>
        </p:nvCxnSpPr>
        <p:spPr>
          <a:xfrm flipV="1">
            <a:off x="6096000" y="914400"/>
            <a:ext cx="0" cy="19414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3D604-6108-4AD6-AB9B-F4E514CD9E85}"/>
              </a:ext>
            </a:extLst>
          </p:cNvPr>
          <p:cNvCxnSpPr/>
          <p:nvPr/>
        </p:nvCxnSpPr>
        <p:spPr>
          <a:xfrm>
            <a:off x="7076661" y="2908852"/>
            <a:ext cx="188180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F75AB1-D6BE-4B83-80D4-EC486D8554AE}"/>
              </a:ext>
            </a:extLst>
          </p:cNvPr>
          <p:cNvSpPr txBox="1"/>
          <p:nvPr/>
        </p:nvSpPr>
        <p:spPr>
          <a:xfrm>
            <a:off x="8998225" y="1893788"/>
            <a:ext cx="188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Long:-10,000 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68EAA-7812-4B26-AE4C-30F3FA47F313}"/>
              </a:ext>
            </a:extLst>
          </p:cNvPr>
          <p:cNvSpPr txBox="1"/>
          <p:nvPr/>
        </p:nvSpPr>
        <p:spPr>
          <a:xfrm>
            <a:off x="9150623" y="3411162"/>
            <a:ext cx="1881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Kollsman</a:t>
            </a:r>
            <a:r>
              <a:rPr lang="en-US" sz="2000" b="1" dirty="0"/>
              <a:t> Window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E6E2B-5A9B-4D42-A5B4-93D4C82597ED}"/>
              </a:ext>
            </a:extLst>
          </p:cNvPr>
          <p:cNvSpPr txBox="1"/>
          <p:nvPr/>
        </p:nvSpPr>
        <p:spPr>
          <a:xfrm>
            <a:off x="9150624" y="2655789"/>
            <a:ext cx="188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Medium:-100 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FF1521-C48D-4F53-AB4E-CD719A2BF818}"/>
              </a:ext>
            </a:extLst>
          </p:cNvPr>
          <p:cNvSpPr txBox="1"/>
          <p:nvPr/>
        </p:nvSpPr>
        <p:spPr>
          <a:xfrm>
            <a:off x="5132908" y="597038"/>
            <a:ext cx="222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Shortest:-1000 ft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C46436-DF25-461C-BF37-E78028B3ABA3}"/>
              </a:ext>
            </a:extLst>
          </p:cNvPr>
          <p:cNvCxnSpPr>
            <a:cxnSpLocks/>
          </p:cNvCxnSpPr>
          <p:nvPr/>
        </p:nvCxnSpPr>
        <p:spPr>
          <a:xfrm>
            <a:off x="4466986" y="5103320"/>
            <a:ext cx="0" cy="8934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6B0FF7-91F0-4122-9382-183C8EE2F805}"/>
              </a:ext>
            </a:extLst>
          </p:cNvPr>
          <p:cNvSpPr txBox="1"/>
          <p:nvPr/>
        </p:nvSpPr>
        <p:spPr>
          <a:xfrm>
            <a:off x="3510275" y="5887434"/>
            <a:ext cx="356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Barometric Adjust Knot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60C98-A26A-4778-BEAB-A7DA7B918B81}"/>
              </a:ext>
            </a:extLst>
          </p:cNvPr>
          <p:cNvSpPr txBox="1"/>
          <p:nvPr/>
        </p:nvSpPr>
        <p:spPr>
          <a:xfrm>
            <a:off x="4664765" y="132522"/>
            <a:ext cx="29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Altimeter</a:t>
            </a:r>
          </a:p>
        </p:txBody>
      </p:sp>
    </p:spTree>
    <p:extLst>
      <p:ext uri="{BB962C8B-B14F-4D97-AF65-F5344CB8AC3E}">
        <p14:creationId xmlns:p14="http://schemas.microsoft.com/office/powerpoint/2010/main" val="35899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0C3D6-457B-4DE2-9F5C-952FCFE1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087" y="896938"/>
            <a:ext cx="4695825" cy="4581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1C50F-4E5D-41C5-98D1-25EEC20C65EE}"/>
              </a:ext>
            </a:extLst>
          </p:cNvPr>
          <p:cNvCxnSpPr>
            <a:cxnSpLocks/>
          </p:cNvCxnSpPr>
          <p:nvPr/>
        </p:nvCxnSpPr>
        <p:spPr>
          <a:xfrm>
            <a:off x="8231877" y="1961323"/>
            <a:ext cx="6073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62A49E-5E3D-41E0-8662-C558410E6EBE}"/>
              </a:ext>
            </a:extLst>
          </p:cNvPr>
          <p:cNvSpPr txBox="1"/>
          <p:nvPr/>
        </p:nvSpPr>
        <p:spPr>
          <a:xfrm>
            <a:off x="8839200" y="1753574"/>
            <a:ext cx="15770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Bank Angle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44A7D8-32B6-4B8F-B10F-949CE9032BD7}"/>
              </a:ext>
            </a:extLst>
          </p:cNvPr>
          <p:cNvCxnSpPr>
            <a:cxnSpLocks/>
          </p:cNvCxnSpPr>
          <p:nvPr/>
        </p:nvCxnSpPr>
        <p:spPr>
          <a:xfrm>
            <a:off x="6944139" y="2829340"/>
            <a:ext cx="18950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82293B-C95E-4028-8C96-873AE55A3C0C}"/>
              </a:ext>
            </a:extLst>
          </p:cNvPr>
          <p:cNvSpPr txBox="1"/>
          <p:nvPr/>
        </p:nvSpPr>
        <p:spPr>
          <a:xfrm>
            <a:off x="8839200" y="2621591"/>
            <a:ext cx="15770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Blue Sky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A3A7A-EBFE-4C7C-9EA8-4E8035F290C3}"/>
              </a:ext>
            </a:extLst>
          </p:cNvPr>
          <p:cNvCxnSpPr>
            <a:cxnSpLocks/>
          </p:cNvCxnSpPr>
          <p:nvPr/>
        </p:nvCxnSpPr>
        <p:spPr>
          <a:xfrm flipH="1">
            <a:off x="3472070" y="2413842"/>
            <a:ext cx="1824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1E9A59-8733-4D6C-B695-CB3DE7BC46C2}"/>
              </a:ext>
            </a:extLst>
          </p:cNvPr>
          <p:cNvCxnSpPr>
            <a:cxnSpLocks/>
          </p:cNvCxnSpPr>
          <p:nvPr/>
        </p:nvCxnSpPr>
        <p:spPr>
          <a:xfrm>
            <a:off x="7264469" y="3723862"/>
            <a:ext cx="1574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13BE4-4799-4CE0-968A-781522C82329}"/>
              </a:ext>
            </a:extLst>
          </p:cNvPr>
          <p:cNvSpPr txBox="1"/>
          <p:nvPr/>
        </p:nvSpPr>
        <p:spPr>
          <a:xfrm>
            <a:off x="2033069" y="2199468"/>
            <a:ext cx="1577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Pitch in Angle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7A47A-2509-4F07-96E7-1268E643B477}"/>
              </a:ext>
            </a:extLst>
          </p:cNvPr>
          <p:cNvSpPr txBox="1"/>
          <p:nvPr/>
        </p:nvSpPr>
        <p:spPr>
          <a:xfrm>
            <a:off x="8869018" y="3516113"/>
            <a:ext cx="15770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Brown Earth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AD569C-3B85-42FA-840B-83026DBC01DD}"/>
              </a:ext>
            </a:extLst>
          </p:cNvPr>
          <p:cNvCxnSpPr>
            <a:cxnSpLocks/>
          </p:cNvCxnSpPr>
          <p:nvPr/>
        </p:nvCxnSpPr>
        <p:spPr>
          <a:xfrm flipH="1">
            <a:off x="3472070" y="3187700"/>
            <a:ext cx="1539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1C7D95-7AA3-4DC4-9286-568E2C10F54C}"/>
              </a:ext>
            </a:extLst>
          </p:cNvPr>
          <p:cNvSpPr txBox="1"/>
          <p:nvPr/>
        </p:nvSpPr>
        <p:spPr>
          <a:xfrm>
            <a:off x="1616765" y="2979951"/>
            <a:ext cx="1993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Horizon</a:t>
            </a:r>
          </a:p>
          <a:p>
            <a:pPr algn="ctr"/>
            <a:r>
              <a:rPr lang="en-US" sz="2100" b="1" dirty="0"/>
              <a:t>Representation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665DCA-70D7-4BA6-B319-E62621F0C858}"/>
              </a:ext>
            </a:extLst>
          </p:cNvPr>
          <p:cNvCxnSpPr>
            <a:cxnSpLocks/>
          </p:cNvCxnSpPr>
          <p:nvPr/>
        </p:nvCxnSpPr>
        <p:spPr>
          <a:xfrm flipH="1">
            <a:off x="3352799" y="3248025"/>
            <a:ext cx="2623931" cy="979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461BB3-3482-4401-92D6-1BCB34CF6201}"/>
              </a:ext>
            </a:extLst>
          </p:cNvPr>
          <p:cNvSpPr txBox="1"/>
          <p:nvPr/>
        </p:nvSpPr>
        <p:spPr>
          <a:xfrm>
            <a:off x="1488126" y="4002693"/>
            <a:ext cx="19933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Pitch Indicator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50402-E492-4C5C-9E7F-2E0EF8283164}"/>
              </a:ext>
            </a:extLst>
          </p:cNvPr>
          <p:cNvSpPr txBox="1"/>
          <p:nvPr/>
        </p:nvSpPr>
        <p:spPr>
          <a:xfrm>
            <a:off x="4241834" y="145774"/>
            <a:ext cx="37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Attitude Indicator</a:t>
            </a:r>
          </a:p>
        </p:txBody>
      </p:sp>
    </p:spTree>
    <p:extLst>
      <p:ext uri="{BB962C8B-B14F-4D97-AF65-F5344CB8AC3E}">
        <p14:creationId xmlns:p14="http://schemas.microsoft.com/office/powerpoint/2010/main" val="25006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3A3B444-06EC-4D24-B2CF-CEB9823FDE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29" y="1292799"/>
            <a:ext cx="4199741" cy="42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147891-6A47-4D09-AA9B-97D9BF9F4F3D}"/>
              </a:ext>
            </a:extLst>
          </p:cNvPr>
          <p:cNvCxnSpPr>
            <a:cxnSpLocks/>
          </p:cNvCxnSpPr>
          <p:nvPr/>
        </p:nvCxnSpPr>
        <p:spPr>
          <a:xfrm>
            <a:off x="6546574" y="2451652"/>
            <a:ext cx="20143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1CE32B-B2E0-4ADF-9082-086A4713E16C}"/>
              </a:ext>
            </a:extLst>
          </p:cNvPr>
          <p:cNvCxnSpPr>
            <a:cxnSpLocks/>
          </p:cNvCxnSpPr>
          <p:nvPr/>
        </p:nvCxnSpPr>
        <p:spPr>
          <a:xfrm>
            <a:off x="6638740" y="4194313"/>
            <a:ext cx="20143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85A9DD-1071-41EF-9AB2-A199EB020605}"/>
              </a:ext>
            </a:extLst>
          </p:cNvPr>
          <p:cNvSpPr txBox="1"/>
          <p:nvPr/>
        </p:nvSpPr>
        <p:spPr>
          <a:xfrm>
            <a:off x="8560904" y="2171983"/>
            <a:ext cx="178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Half</a:t>
            </a:r>
          </a:p>
          <a:p>
            <a:r>
              <a:rPr lang="en-US" dirty="0"/>
              <a:t>Climbing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20B5E-CDD5-4C9B-B61F-182739877D4F}"/>
              </a:ext>
            </a:extLst>
          </p:cNvPr>
          <p:cNvSpPr txBox="1"/>
          <p:nvPr/>
        </p:nvSpPr>
        <p:spPr>
          <a:xfrm>
            <a:off x="8653070" y="3871147"/>
            <a:ext cx="178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Half</a:t>
            </a:r>
          </a:p>
          <a:p>
            <a:r>
              <a:rPr lang="en-US" dirty="0"/>
              <a:t>Descending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738CE-08B0-4F70-BA50-1EF03400BC1B}"/>
              </a:ext>
            </a:extLst>
          </p:cNvPr>
          <p:cNvCxnSpPr>
            <a:cxnSpLocks/>
          </p:cNvCxnSpPr>
          <p:nvPr/>
        </p:nvCxnSpPr>
        <p:spPr>
          <a:xfrm>
            <a:off x="6638740" y="3428999"/>
            <a:ext cx="20143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782461-44B5-4F1E-B75B-8621B27214D4}"/>
              </a:ext>
            </a:extLst>
          </p:cNvPr>
          <p:cNvSpPr txBox="1"/>
          <p:nvPr/>
        </p:nvSpPr>
        <p:spPr>
          <a:xfrm>
            <a:off x="8634090" y="3240619"/>
            <a:ext cx="178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Flight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3FCEFD-343A-463B-A740-50CEA20BE087}"/>
              </a:ext>
            </a:extLst>
          </p:cNvPr>
          <p:cNvCxnSpPr>
            <a:cxnSpLocks/>
          </p:cNvCxnSpPr>
          <p:nvPr/>
        </p:nvCxnSpPr>
        <p:spPr>
          <a:xfrm flipH="1" flipV="1">
            <a:off x="5194852" y="2597426"/>
            <a:ext cx="1078855" cy="8925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A2F510-E0F4-4D11-B2E0-CE354407AC1A}"/>
              </a:ext>
            </a:extLst>
          </p:cNvPr>
          <p:cNvCxnSpPr>
            <a:cxnSpLocks/>
          </p:cNvCxnSpPr>
          <p:nvPr/>
        </p:nvCxnSpPr>
        <p:spPr>
          <a:xfrm flipH="1" flipV="1">
            <a:off x="4995471" y="1007165"/>
            <a:ext cx="1" cy="1400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2B969D-147E-4CD1-BC7C-589262EB919C}"/>
              </a:ext>
            </a:extLst>
          </p:cNvPr>
          <p:cNvSpPr txBox="1"/>
          <p:nvPr/>
        </p:nvSpPr>
        <p:spPr>
          <a:xfrm>
            <a:off x="3809407" y="654183"/>
            <a:ext cx="4386463" cy="38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here:- 100*6=600 feet/min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37FAE-1B22-4D6C-BA3F-1E9C6B8DC3CD}"/>
              </a:ext>
            </a:extLst>
          </p:cNvPr>
          <p:cNvSpPr txBox="1"/>
          <p:nvPr/>
        </p:nvSpPr>
        <p:spPr>
          <a:xfrm>
            <a:off x="3511826" y="0"/>
            <a:ext cx="438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 Speed Indicator</a:t>
            </a:r>
          </a:p>
        </p:txBody>
      </p:sp>
    </p:spTree>
    <p:extLst>
      <p:ext uri="{BB962C8B-B14F-4D97-AF65-F5344CB8AC3E}">
        <p14:creationId xmlns:p14="http://schemas.microsoft.com/office/powerpoint/2010/main" val="367989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704C2B-3919-4404-A4C7-0DB850ED05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16" y="1253966"/>
            <a:ext cx="4164168" cy="435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FA83E7-A2B2-41A5-9BFC-F13B347E1B50}"/>
              </a:ext>
            </a:extLst>
          </p:cNvPr>
          <p:cNvCxnSpPr/>
          <p:nvPr/>
        </p:nvCxnSpPr>
        <p:spPr>
          <a:xfrm>
            <a:off x="6891131" y="3429000"/>
            <a:ext cx="172278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D735CE-9B7C-4095-BACB-7742FD2EA583}"/>
              </a:ext>
            </a:extLst>
          </p:cNvPr>
          <p:cNvCxnSpPr>
            <a:cxnSpLocks/>
          </p:cNvCxnSpPr>
          <p:nvPr/>
        </p:nvCxnSpPr>
        <p:spPr>
          <a:xfrm>
            <a:off x="6771861" y="4350026"/>
            <a:ext cx="184205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69E1BD-22CE-426B-8ABA-483B9BAD45FE}"/>
              </a:ext>
            </a:extLst>
          </p:cNvPr>
          <p:cNvSpPr txBox="1"/>
          <p:nvPr/>
        </p:nvSpPr>
        <p:spPr>
          <a:xfrm>
            <a:off x="8613914" y="4075331"/>
            <a:ext cx="204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Rotatable Circular Azimuth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F303A-458A-4A03-AED1-59CE70D30E80}"/>
              </a:ext>
            </a:extLst>
          </p:cNvPr>
          <p:cNvSpPr txBox="1"/>
          <p:nvPr/>
        </p:nvSpPr>
        <p:spPr>
          <a:xfrm>
            <a:off x="8401878" y="3150849"/>
            <a:ext cx="204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Airplane image Fixed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AA4892-8D54-4787-A305-050402F6E169}"/>
              </a:ext>
            </a:extLst>
          </p:cNvPr>
          <p:cNvCxnSpPr>
            <a:cxnSpLocks/>
          </p:cNvCxnSpPr>
          <p:nvPr/>
        </p:nvCxnSpPr>
        <p:spPr>
          <a:xfrm>
            <a:off x="4552122" y="5204791"/>
            <a:ext cx="406179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C8FEA8-B163-494B-99BF-DAFD0B123528}"/>
              </a:ext>
            </a:extLst>
          </p:cNvPr>
          <p:cNvSpPr txBox="1"/>
          <p:nvPr/>
        </p:nvSpPr>
        <p:spPr>
          <a:xfrm>
            <a:off x="8613914" y="4881625"/>
            <a:ext cx="204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Caging Knob to rotate the card</a:t>
            </a:r>
          </a:p>
        </p:txBody>
      </p:sp>
    </p:spTree>
    <p:extLst>
      <p:ext uri="{BB962C8B-B14F-4D97-AF65-F5344CB8AC3E}">
        <p14:creationId xmlns:p14="http://schemas.microsoft.com/office/powerpoint/2010/main" val="413609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37026520-3A0E-42AC-9F5B-EF75FEB3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1" y="563647"/>
            <a:ext cx="8445101" cy="57841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2C092-4469-435B-AA39-7537E21B250E}"/>
              </a:ext>
            </a:extLst>
          </p:cNvPr>
          <p:cNvCxnSpPr>
            <a:cxnSpLocks/>
          </p:cNvCxnSpPr>
          <p:nvPr/>
        </p:nvCxnSpPr>
        <p:spPr>
          <a:xfrm flipH="1">
            <a:off x="1616761" y="2657449"/>
            <a:ext cx="3366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B22AA1-6AF3-4CEE-B53D-BD519C47B0EE}"/>
              </a:ext>
            </a:extLst>
          </p:cNvPr>
          <p:cNvSpPr txBox="1"/>
          <p:nvPr/>
        </p:nvSpPr>
        <p:spPr>
          <a:xfrm>
            <a:off x="52859" y="2367175"/>
            <a:ext cx="22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Attitude </a:t>
            </a:r>
          </a:p>
          <a:p>
            <a:pPr algn="ctr"/>
            <a:r>
              <a:rPr lang="en-US" b="1" dirty="0"/>
              <a:t>Indicator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D4B164-9E9E-4DA2-A95C-805EF157B72D}"/>
              </a:ext>
            </a:extLst>
          </p:cNvPr>
          <p:cNvCxnSpPr>
            <a:cxnSpLocks/>
          </p:cNvCxnSpPr>
          <p:nvPr/>
        </p:nvCxnSpPr>
        <p:spPr>
          <a:xfrm flipH="1">
            <a:off x="1616761" y="3969811"/>
            <a:ext cx="21866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BFB0A0-257D-41EA-B182-B1FC93FB6DBE}"/>
              </a:ext>
            </a:extLst>
          </p:cNvPr>
          <p:cNvCxnSpPr>
            <a:cxnSpLocks/>
          </p:cNvCxnSpPr>
          <p:nvPr/>
        </p:nvCxnSpPr>
        <p:spPr>
          <a:xfrm flipV="1">
            <a:off x="7431812" y="1928919"/>
            <a:ext cx="280356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6E182-2C65-4287-8AE2-99E5E28F6568}"/>
              </a:ext>
            </a:extLst>
          </p:cNvPr>
          <p:cNvCxnSpPr>
            <a:cxnSpLocks/>
          </p:cNvCxnSpPr>
          <p:nvPr/>
        </p:nvCxnSpPr>
        <p:spPr>
          <a:xfrm>
            <a:off x="7543799" y="3969811"/>
            <a:ext cx="270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34592D-C16C-4858-8B7B-9E561B03567A}"/>
              </a:ext>
            </a:extLst>
          </p:cNvPr>
          <p:cNvCxnSpPr>
            <a:cxnSpLocks/>
          </p:cNvCxnSpPr>
          <p:nvPr/>
        </p:nvCxnSpPr>
        <p:spPr>
          <a:xfrm>
            <a:off x="5618923" y="5592417"/>
            <a:ext cx="0" cy="8910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AA6D0B-D615-424D-BA31-3FD41303F456}"/>
              </a:ext>
            </a:extLst>
          </p:cNvPr>
          <p:cNvSpPr txBox="1"/>
          <p:nvPr/>
        </p:nvSpPr>
        <p:spPr>
          <a:xfrm>
            <a:off x="4277140" y="6365081"/>
            <a:ext cx="300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Horizontal Situation indicator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8E786-906F-42FD-BE39-B9E2B64D82D4}"/>
              </a:ext>
            </a:extLst>
          </p:cNvPr>
          <p:cNvSpPr txBox="1"/>
          <p:nvPr/>
        </p:nvSpPr>
        <p:spPr>
          <a:xfrm>
            <a:off x="241703" y="3629936"/>
            <a:ext cx="188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Air Speed </a:t>
            </a:r>
          </a:p>
          <a:p>
            <a:pPr algn="ctr"/>
            <a:r>
              <a:rPr lang="en-US" b="1" dirty="0"/>
              <a:t>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E7D518-2500-4774-AC9A-C0C777DDC938}"/>
              </a:ext>
            </a:extLst>
          </p:cNvPr>
          <p:cNvSpPr txBox="1"/>
          <p:nvPr/>
        </p:nvSpPr>
        <p:spPr>
          <a:xfrm>
            <a:off x="10015879" y="1657284"/>
            <a:ext cx="133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Altitude</a:t>
            </a:r>
          </a:p>
          <a:p>
            <a:pPr algn="ctr"/>
            <a:r>
              <a:rPr lang="en-US" b="1" dirty="0"/>
              <a:t> Indicator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DB79B-3BCF-410E-81F6-287D77FF58C5}"/>
              </a:ext>
            </a:extLst>
          </p:cNvPr>
          <p:cNvSpPr txBox="1"/>
          <p:nvPr/>
        </p:nvSpPr>
        <p:spPr>
          <a:xfrm>
            <a:off x="9995449" y="3647226"/>
            <a:ext cx="14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Barometric</a:t>
            </a:r>
          </a:p>
          <a:p>
            <a:pPr algn="ctr"/>
            <a:r>
              <a:rPr lang="en-US" b="1" dirty="0"/>
              <a:t>Pressure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19E2A-B2BA-4467-987C-96D31E68F6DD}"/>
              </a:ext>
            </a:extLst>
          </p:cNvPr>
          <p:cNvCxnSpPr>
            <a:cxnSpLocks/>
          </p:cNvCxnSpPr>
          <p:nvPr/>
        </p:nvCxnSpPr>
        <p:spPr>
          <a:xfrm flipV="1">
            <a:off x="7680460" y="3021497"/>
            <a:ext cx="2528410" cy="13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5BCD17-7FE2-4B31-8BD8-B7ED92E01B3C}"/>
              </a:ext>
            </a:extLst>
          </p:cNvPr>
          <p:cNvSpPr txBox="1"/>
          <p:nvPr/>
        </p:nvSpPr>
        <p:spPr>
          <a:xfrm>
            <a:off x="9922639" y="2553854"/>
            <a:ext cx="148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Vertical Airspeed Indicator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1753D4-16B8-48C3-A313-FAF20A60591A}"/>
              </a:ext>
            </a:extLst>
          </p:cNvPr>
          <p:cNvCxnSpPr>
            <a:cxnSpLocks/>
          </p:cNvCxnSpPr>
          <p:nvPr/>
        </p:nvCxnSpPr>
        <p:spPr>
          <a:xfrm flipV="1">
            <a:off x="4760695" y="515106"/>
            <a:ext cx="0" cy="5521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DB9567-4FC1-4BBE-B57C-860D38F2B688}"/>
              </a:ext>
            </a:extLst>
          </p:cNvPr>
          <p:cNvCxnSpPr>
            <a:cxnSpLocks/>
          </p:cNvCxnSpPr>
          <p:nvPr/>
        </p:nvCxnSpPr>
        <p:spPr>
          <a:xfrm flipH="1">
            <a:off x="1616761" y="1315135"/>
            <a:ext cx="11794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56894C-F522-4E00-8944-3B85E97F5E2A}"/>
              </a:ext>
            </a:extLst>
          </p:cNvPr>
          <p:cNvCxnSpPr>
            <a:cxnSpLocks/>
          </p:cNvCxnSpPr>
          <p:nvPr/>
        </p:nvCxnSpPr>
        <p:spPr>
          <a:xfrm flipV="1">
            <a:off x="7534463" y="1077041"/>
            <a:ext cx="2527399" cy="653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73860C-5025-4E6F-B819-BDDC554C1DA5}"/>
              </a:ext>
            </a:extLst>
          </p:cNvPr>
          <p:cNvCxnSpPr>
            <a:cxnSpLocks/>
          </p:cNvCxnSpPr>
          <p:nvPr/>
        </p:nvCxnSpPr>
        <p:spPr>
          <a:xfrm flipV="1">
            <a:off x="8833594" y="515106"/>
            <a:ext cx="0" cy="607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4AA1B4-59F0-40AB-9C7C-E92FD91F2B7D}"/>
              </a:ext>
            </a:extLst>
          </p:cNvPr>
          <p:cNvSpPr txBox="1"/>
          <p:nvPr/>
        </p:nvSpPr>
        <p:spPr>
          <a:xfrm>
            <a:off x="-63096" y="853470"/>
            <a:ext cx="226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Navigation </a:t>
            </a:r>
          </a:p>
          <a:p>
            <a:pPr algn="ctr"/>
            <a:r>
              <a:rPr lang="en-US" b="1" dirty="0"/>
              <a:t>Radio</a:t>
            </a:r>
          </a:p>
          <a:p>
            <a:pPr algn="ctr"/>
            <a:r>
              <a:rPr lang="en-US" b="1" dirty="0"/>
              <a:t>Frequencies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6F941E-37B2-4511-93D8-7FD293CA0AC6}"/>
              </a:ext>
            </a:extLst>
          </p:cNvPr>
          <p:cNvSpPr txBox="1"/>
          <p:nvPr/>
        </p:nvSpPr>
        <p:spPr>
          <a:xfrm>
            <a:off x="7598196" y="-14841"/>
            <a:ext cx="280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Communication Display</a:t>
            </a:r>
          </a:p>
          <a:p>
            <a:pPr algn="ctr"/>
            <a:r>
              <a:rPr lang="en-US" b="1" dirty="0"/>
              <a:t>Green: Active Frequency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F73A62-56F0-44A3-9A2E-D928A6CF8DE2}"/>
              </a:ext>
            </a:extLst>
          </p:cNvPr>
          <p:cNvSpPr txBox="1"/>
          <p:nvPr/>
        </p:nvSpPr>
        <p:spPr>
          <a:xfrm>
            <a:off x="609673" y="131942"/>
            <a:ext cx="66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GPS DATA: Going Airport, 12 nautical miles, bearing  is 360 degrees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224109-5F00-4806-A4D9-A5D61524AA2C}"/>
              </a:ext>
            </a:extLst>
          </p:cNvPr>
          <p:cNvCxnSpPr>
            <a:cxnSpLocks/>
          </p:cNvCxnSpPr>
          <p:nvPr/>
        </p:nvCxnSpPr>
        <p:spPr>
          <a:xfrm flipV="1">
            <a:off x="2789423" y="1487129"/>
            <a:ext cx="603134" cy="318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6F6FBB-8BCD-42E1-90AB-B300B78F0279}"/>
              </a:ext>
            </a:extLst>
          </p:cNvPr>
          <p:cNvCxnSpPr>
            <a:cxnSpLocks/>
          </p:cNvCxnSpPr>
          <p:nvPr/>
        </p:nvCxnSpPr>
        <p:spPr>
          <a:xfrm flipH="1">
            <a:off x="1616761" y="6037952"/>
            <a:ext cx="13582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4050542-CD53-4212-92C6-C5A5081A0B18}"/>
              </a:ext>
            </a:extLst>
          </p:cNvPr>
          <p:cNvSpPr txBox="1"/>
          <p:nvPr/>
        </p:nvSpPr>
        <p:spPr>
          <a:xfrm>
            <a:off x="632798" y="5865959"/>
            <a:ext cx="11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 Keys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DB208C-4948-4079-9697-C96CA41C806A}"/>
              </a:ext>
            </a:extLst>
          </p:cNvPr>
          <p:cNvSpPr txBox="1"/>
          <p:nvPr/>
        </p:nvSpPr>
        <p:spPr>
          <a:xfrm>
            <a:off x="9908210" y="764639"/>
            <a:ext cx="133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Autopilot Altitude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C5F24F1B-CFBB-4C09-B83A-353C19A9FFFD}"/>
              </a:ext>
            </a:extLst>
          </p:cNvPr>
          <p:cNvSpPr/>
          <p:nvPr/>
        </p:nvSpPr>
        <p:spPr>
          <a:xfrm>
            <a:off x="2559691" y="1222907"/>
            <a:ext cx="45719" cy="114426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3B4B87-A306-49A7-9297-8E7C1BB3E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62" y="78524"/>
            <a:ext cx="5070990" cy="67009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59998-2896-4904-BA94-E856A9C4A0C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73617" y="1126434"/>
            <a:ext cx="2623669" cy="630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C5817A-FF7D-4426-9D49-AD9BCFBD0B2B}"/>
              </a:ext>
            </a:extLst>
          </p:cNvPr>
          <p:cNvSpPr txBox="1"/>
          <p:nvPr/>
        </p:nvSpPr>
        <p:spPr>
          <a:xfrm>
            <a:off x="8397286" y="143336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340 degrees from North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B1818C-9858-4FD6-8BF8-3A1388F383F4}"/>
              </a:ext>
            </a:extLst>
          </p:cNvPr>
          <p:cNvCxnSpPr>
            <a:cxnSpLocks/>
          </p:cNvCxnSpPr>
          <p:nvPr/>
        </p:nvCxnSpPr>
        <p:spPr>
          <a:xfrm>
            <a:off x="8093124" y="786093"/>
            <a:ext cx="3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982A0-1CB9-4F7A-A1CB-9548C581AA2C}"/>
              </a:ext>
            </a:extLst>
          </p:cNvPr>
          <p:cNvCxnSpPr>
            <a:cxnSpLocks/>
          </p:cNvCxnSpPr>
          <p:nvPr/>
        </p:nvCxnSpPr>
        <p:spPr>
          <a:xfrm>
            <a:off x="6321287" y="2888975"/>
            <a:ext cx="21514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2C4D0C-B8ED-47AE-A17B-4B39FF9A6E0E}"/>
              </a:ext>
            </a:extLst>
          </p:cNvPr>
          <p:cNvCxnSpPr>
            <a:cxnSpLocks/>
          </p:cNvCxnSpPr>
          <p:nvPr/>
        </p:nvCxnSpPr>
        <p:spPr>
          <a:xfrm flipH="1">
            <a:off x="3032714" y="2051353"/>
            <a:ext cx="4459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BEB8C1-1310-40CF-BC58-E4500126D6C0}"/>
              </a:ext>
            </a:extLst>
          </p:cNvPr>
          <p:cNvCxnSpPr/>
          <p:nvPr/>
        </p:nvCxnSpPr>
        <p:spPr>
          <a:xfrm flipH="1">
            <a:off x="3074505" y="3429000"/>
            <a:ext cx="5168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8689F1-1635-46EE-9558-8CAAAE65B893}"/>
              </a:ext>
            </a:extLst>
          </p:cNvPr>
          <p:cNvSpPr txBox="1"/>
          <p:nvPr/>
        </p:nvSpPr>
        <p:spPr>
          <a:xfrm>
            <a:off x="1437861" y="3105834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Range of Display 60 NM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C5F77-2177-44B1-A677-14F2338F7D21}"/>
              </a:ext>
            </a:extLst>
          </p:cNvPr>
          <p:cNvSpPr txBox="1"/>
          <p:nvPr/>
        </p:nvSpPr>
        <p:spPr>
          <a:xfrm>
            <a:off x="1437861" y="172818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Max Range of Display 80 NM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CAFB1-B8E1-4051-9E46-A8713401D98A}"/>
              </a:ext>
            </a:extLst>
          </p:cNvPr>
          <p:cNvSpPr txBox="1"/>
          <p:nvPr/>
        </p:nvSpPr>
        <p:spPr>
          <a:xfrm>
            <a:off x="8472731" y="2704309"/>
            <a:ext cx="181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Waypoint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99FA0-25E3-48A5-BDDB-8EFD9D79B07F}"/>
              </a:ext>
            </a:extLst>
          </p:cNvPr>
          <p:cNvCxnSpPr>
            <a:cxnSpLocks/>
          </p:cNvCxnSpPr>
          <p:nvPr/>
        </p:nvCxnSpPr>
        <p:spPr>
          <a:xfrm flipH="1">
            <a:off x="3074505" y="601427"/>
            <a:ext cx="2782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633DA1-C226-4FD6-B4E6-52AE1B43B355}"/>
              </a:ext>
            </a:extLst>
          </p:cNvPr>
          <p:cNvSpPr txBox="1"/>
          <p:nvPr/>
        </p:nvSpPr>
        <p:spPr>
          <a:xfrm>
            <a:off x="1930225" y="416761"/>
            <a:ext cx="14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7D2CD0-1CCF-4886-9417-A11840F43329}"/>
              </a:ext>
            </a:extLst>
          </p:cNvPr>
          <p:cNvCxnSpPr>
            <a:cxnSpLocks/>
          </p:cNvCxnSpPr>
          <p:nvPr/>
        </p:nvCxnSpPr>
        <p:spPr>
          <a:xfrm flipH="1">
            <a:off x="3032714" y="813786"/>
            <a:ext cx="452607" cy="495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5DD-7625-4B2C-947B-7CA2514B7892}"/>
              </a:ext>
            </a:extLst>
          </p:cNvPr>
          <p:cNvSpPr txBox="1"/>
          <p:nvPr/>
        </p:nvSpPr>
        <p:spPr>
          <a:xfrm>
            <a:off x="1445766" y="985831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Wind direction w.r.t Mag north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7B2676-53ED-4781-9158-21D7012C9D97}"/>
              </a:ext>
            </a:extLst>
          </p:cNvPr>
          <p:cNvCxnSpPr>
            <a:cxnSpLocks/>
          </p:cNvCxnSpPr>
          <p:nvPr/>
        </p:nvCxnSpPr>
        <p:spPr>
          <a:xfrm>
            <a:off x="5773617" y="3679279"/>
            <a:ext cx="264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DE1C87-FB57-466F-9913-0664BE2D4C69}"/>
              </a:ext>
            </a:extLst>
          </p:cNvPr>
          <p:cNvSpPr txBox="1"/>
          <p:nvPr/>
        </p:nvSpPr>
        <p:spPr>
          <a:xfrm>
            <a:off x="8472731" y="3428999"/>
            <a:ext cx="187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Green light</a:t>
            </a:r>
          </a:p>
          <a:p>
            <a:r>
              <a:rPr lang="en-US" b="1" dirty="0"/>
              <a:t>Flight Plan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CA55B4-A988-4F40-AAAC-5A0C78BE1166}"/>
              </a:ext>
            </a:extLst>
          </p:cNvPr>
          <p:cNvSpPr txBox="1"/>
          <p:nvPr/>
        </p:nvSpPr>
        <p:spPr>
          <a:xfrm>
            <a:off x="8472730" y="225287"/>
            <a:ext cx="262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Nearest Waypoint Point Information i.e.</a:t>
            </a:r>
          </a:p>
          <a:p>
            <a:pPr algn="ctr"/>
            <a:r>
              <a:rPr lang="en-US" b="1" dirty="0" err="1"/>
              <a:t>Valvo</a:t>
            </a:r>
            <a:r>
              <a:rPr lang="en-US" b="1" dirty="0"/>
              <a:t>: 341 deg, distance, estimated time of arrival</a:t>
            </a:r>
          </a:p>
        </p:txBody>
      </p:sp>
    </p:spTree>
    <p:extLst>
      <p:ext uri="{BB962C8B-B14F-4D97-AF65-F5344CB8AC3E}">
        <p14:creationId xmlns:p14="http://schemas.microsoft.com/office/powerpoint/2010/main" val="135487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8C8A24-AA9E-45DC-A835-EF7F2AF62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776" y="450574"/>
            <a:ext cx="5272448" cy="56601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0FB6DD-BC30-4F16-A5C8-D663F98964F9}"/>
              </a:ext>
            </a:extLst>
          </p:cNvPr>
          <p:cNvCxnSpPr>
            <a:cxnSpLocks/>
          </p:cNvCxnSpPr>
          <p:nvPr/>
        </p:nvCxnSpPr>
        <p:spPr>
          <a:xfrm>
            <a:off x="6347791" y="2411896"/>
            <a:ext cx="25112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26B6AE-062F-468C-9901-98A912985009}"/>
              </a:ext>
            </a:extLst>
          </p:cNvPr>
          <p:cNvCxnSpPr>
            <a:cxnSpLocks/>
          </p:cNvCxnSpPr>
          <p:nvPr/>
        </p:nvCxnSpPr>
        <p:spPr>
          <a:xfrm>
            <a:off x="6248400" y="1822174"/>
            <a:ext cx="26106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C7AEE-D6C0-4747-9B48-A82254C33452}"/>
              </a:ext>
            </a:extLst>
          </p:cNvPr>
          <p:cNvCxnSpPr>
            <a:cxnSpLocks/>
          </p:cNvCxnSpPr>
          <p:nvPr/>
        </p:nvCxnSpPr>
        <p:spPr>
          <a:xfrm>
            <a:off x="6248399" y="1166191"/>
            <a:ext cx="26106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CFED50-5C66-4276-B652-2200D5037D70}"/>
              </a:ext>
            </a:extLst>
          </p:cNvPr>
          <p:cNvSpPr txBox="1"/>
          <p:nvPr/>
        </p:nvSpPr>
        <p:spPr>
          <a:xfrm>
            <a:off x="8859078" y="2173357"/>
            <a:ext cx="2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Exhaust Gas </a:t>
            </a:r>
          </a:p>
          <a:p>
            <a:r>
              <a:rPr lang="en-US" b="1" dirty="0"/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2338B-A4FD-44BB-8992-BA3DCAC28BDB}"/>
              </a:ext>
            </a:extLst>
          </p:cNvPr>
          <p:cNvSpPr txBox="1"/>
          <p:nvPr/>
        </p:nvSpPr>
        <p:spPr>
          <a:xfrm>
            <a:off x="8859078" y="1499008"/>
            <a:ext cx="2171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Rotor Speed(N1)</a:t>
            </a:r>
          </a:p>
          <a:p>
            <a:r>
              <a:rPr lang="en-US" b="1" dirty="0"/>
              <a:t>% of design max rpm</a:t>
            </a:r>
          </a:p>
          <a:p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D5ACE-DCD7-41AE-B308-4985EA502D96}"/>
              </a:ext>
            </a:extLst>
          </p:cNvPr>
          <p:cNvCxnSpPr>
            <a:cxnSpLocks/>
          </p:cNvCxnSpPr>
          <p:nvPr/>
        </p:nvCxnSpPr>
        <p:spPr>
          <a:xfrm flipH="1">
            <a:off x="3339548" y="762064"/>
            <a:ext cx="4638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BEA2C4-9C6A-457E-874A-4001F5369816}"/>
              </a:ext>
            </a:extLst>
          </p:cNvPr>
          <p:cNvCxnSpPr>
            <a:cxnSpLocks/>
          </p:cNvCxnSpPr>
          <p:nvPr/>
        </p:nvCxnSpPr>
        <p:spPr>
          <a:xfrm>
            <a:off x="8388626" y="609664"/>
            <a:ext cx="4704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47C8D8-31B4-4E81-94EF-33E35EDD25A5}"/>
              </a:ext>
            </a:extLst>
          </p:cNvPr>
          <p:cNvSpPr txBox="1"/>
          <p:nvPr/>
        </p:nvSpPr>
        <p:spPr>
          <a:xfrm>
            <a:off x="8852452" y="450574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 Engine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AA270-E9A1-42CA-82CD-883C9D226A7E}"/>
              </a:ext>
            </a:extLst>
          </p:cNvPr>
          <p:cNvSpPr txBox="1"/>
          <p:nvPr/>
        </p:nvSpPr>
        <p:spPr>
          <a:xfrm>
            <a:off x="2002037" y="562632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Engine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94598-6F87-4234-9263-A860BC68AC60}"/>
              </a:ext>
            </a:extLst>
          </p:cNvPr>
          <p:cNvSpPr/>
          <p:nvPr/>
        </p:nvSpPr>
        <p:spPr>
          <a:xfrm>
            <a:off x="3918857" y="1822174"/>
            <a:ext cx="420914" cy="23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D637E-E438-4F63-A935-78BF2995259E}"/>
              </a:ext>
            </a:extLst>
          </p:cNvPr>
          <p:cNvSpPr txBox="1"/>
          <p:nvPr/>
        </p:nvSpPr>
        <p:spPr>
          <a:xfrm>
            <a:off x="8852452" y="842333"/>
            <a:ext cx="178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</a:t>
            </a:r>
            <a:r>
              <a:rPr lang="en-US" b="1" dirty="0" err="1"/>
              <a:t>thnk</a:t>
            </a:r>
            <a:r>
              <a:rPr lang="en-US" b="1" dirty="0"/>
              <a:t> Throttle % of design max</a:t>
            </a:r>
          </a:p>
        </p:txBody>
      </p:sp>
    </p:spTree>
    <p:extLst>
      <p:ext uri="{BB962C8B-B14F-4D97-AF65-F5344CB8AC3E}">
        <p14:creationId xmlns:p14="http://schemas.microsoft.com/office/powerpoint/2010/main" val="9346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182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Yubraj Kawar</dc:creator>
  <cp:lastModifiedBy>Yubraj Kawar</cp:lastModifiedBy>
  <cp:revision>34</cp:revision>
  <dcterms:created xsi:type="dcterms:W3CDTF">2019-12-21T16:22:40Z</dcterms:created>
  <dcterms:modified xsi:type="dcterms:W3CDTF">2019-12-22T10:54:26Z</dcterms:modified>
</cp:coreProperties>
</file>