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0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DA68-1094-428B-B03C-F2B0F49F7B1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95A2-7AD8-4FFE-8A68-DF7965F4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1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46" y="2017907"/>
            <a:ext cx="8594260" cy="26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2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is related to a Pelton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wheel: Head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base of the nozzle = 80m; Diameter of the jet = 100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mm; Discharge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nozzle = 0.3m3 /s; Power at the shaft = 206 kW;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 absorbed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mechanical resistance = 4.5 kW. Determine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Power lost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nozzle and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Power lost due to hydraulic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runner.</a:t>
            </a:r>
          </a:p>
        </p:txBody>
      </p:sp>
    </p:spTree>
    <p:extLst>
      <p:ext uri="{BB962C8B-B14F-4D97-AF65-F5344CB8AC3E}">
        <p14:creationId xmlns:p14="http://schemas.microsoft.com/office/powerpoint/2010/main" val="12143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8264856" cy="605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1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75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available for a Pelton wheel is 4 m3/s and the total head from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reservoir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nozzle is 250 m. The turbine has two runners with two jets per runner.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jets have the same diameters. The pipeline is 3000 m long.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power transmission through the pipeline and the nozzle is 91%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efficiency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runner is 90%. The velocity coefficient of each nozzle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0.975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friction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pipe is 0.0045. Determine:</a:t>
            </a:r>
          </a:p>
          <a:p>
            <a:pPr marL="514350" indent="-514350">
              <a:buAutoNum type="romanLcParenBoth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developed by the turbine;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of the jet and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diameter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25603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424" y="187095"/>
            <a:ext cx="6907326" cy="66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5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62" y="3124994"/>
            <a:ext cx="6238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available for a Pelton wheel is 4 m3/s and the total head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reservoir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nozzle is 250 m. The turbine has two runners with two jets per runner.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jets have the same diameters. The pipeline is 3000 m long.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power transmission through the pipeline and the nozzle is 91%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efficiency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runner is 90%. The velocity coefficient of each nozzle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0.975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friction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pipe is 0.0045. Determine: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power developed by the turbine;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The diameter of the jet 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diameter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pipeline.</a:t>
            </a:r>
          </a:p>
        </p:txBody>
      </p:sp>
    </p:spTree>
    <p:extLst>
      <p:ext uri="{BB962C8B-B14F-4D97-AF65-F5344CB8AC3E}">
        <p14:creationId xmlns:p14="http://schemas.microsoft.com/office/powerpoint/2010/main" val="67350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18" y="238125"/>
            <a:ext cx="7457532" cy="65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3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7" y="2172494"/>
            <a:ext cx="7515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 at the base of the nozzle of a Pelton wheel is 640 m.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outlet vane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of the bucket is </a:t>
            </a:r>
            <a:r>
              <a:rPr lang="en-US" sz="2800" dirty="0" smtClean="0"/>
              <a:t>15°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velocity at the outlet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reduced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15% due to friction along the vanes. If the discharge 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outlet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whirl find the ratio of bucket speed to the jet speed. If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 diameter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100 mm while the wheel diameter is 1.2 m, find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turbine in rpm, the force exerted by the jet on the wheel,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developed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hydraulic efficiency. Take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0.97.</a:t>
            </a:r>
          </a:p>
        </p:txBody>
      </p:sp>
    </p:spTree>
    <p:extLst>
      <p:ext uri="{BB962C8B-B14F-4D97-AF65-F5344CB8AC3E}">
        <p14:creationId xmlns:p14="http://schemas.microsoft.com/office/powerpoint/2010/main" val="24164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64" y="31178"/>
            <a:ext cx="6862941" cy="68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6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978" y="197862"/>
            <a:ext cx="7035167" cy="64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PELTON wheel turbine is having a mean runner diameter of 1.0 m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is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at 1000 rpm. The net head is 100.0 m. If the side clearance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20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 and discharge is 0.1 m3 /s, find the power available at the nozzle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hydraulic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the turbine.</a:t>
            </a:r>
          </a:p>
        </p:txBody>
      </p:sp>
    </p:spTree>
    <p:extLst>
      <p:ext uri="{BB962C8B-B14F-4D97-AF65-F5344CB8AC3E}">
        <p14:creationId xmlns:p14="http://schemas.microsoft.com/office/powerpoint/2010/main" val="161061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94" y="1313857"/>
            <a:ext cx="8135856" cy="39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1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88" y="301625"/>
            <a:ext cx="6656096" cy="61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double jet Pelton wheel develops 895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overall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 under a head of 60m. The speed ratio = 0.46, jet ratio = 12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nozzle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= 0.97. Find the jet diameter, wheel diameter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wheel speed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RPM.</a:t>
            </a:r>
          </a:p>
        </p:txBody>
      </p:sp>
    </p:spTree>
    <p:extLst>
      <p:ext uri="{BB962C8B-B14F-4D97-AF65-F5344CB8AC3E}">
        <p14:creationId xmlns:p14="http://schemas.microsoft.com/office/powerpoint/2010/main" val="44949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49" y="100586"/>
            <a:ext cx="8781946" cy="66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0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530</Words>
  <Application>Microsoft Office PowerPoint</Application>
  <PresentationFormat>On-screen Show (4:3)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1</vt:lpstr>
      <vt:lpstr>PowerPoint Presentation</vt:lpstr>
      <vt:lpstr>PowerPoint Presentation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ghimire_ru@hotmail.com</dc:creator>
  <cp:lastModifiedBy>ghimire_ru@hotmail.com</cp:lastModifiedBy>
  <cp:revision>4</cp:revision>
  <dcterms:created xsi:type="dcterms:W3CDTF">2017-12-25T12:38:40Z</dcterms:created>
  <dcterms:modified xsi:type="dcterms:W3CDTF">2017-12-25T13:38:49Z</dcterms:modified>
</cp:coreProperties>
</file>