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23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00C2E-3208-44C4-B686-CCAF7B0E3DE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56EC1-522A-47D6-B6D8-E3B3BDDA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8471-0157-4CA1-8F7D-CA15C9CA198F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516C-3A39-443F-9ADD-45704D9B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1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8471-0157-4CA1-8F7D-CA15C9CA198F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516C-3A39-443F-9ADD-45704D9B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1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8471-0157-4CA1-8F7D-CA15C9CA198F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516C-3A39-443F-9ADD-45704D9B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8471-0157-4CA1-8F7D-CA15C9CA198F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516C-3A39-443F-9ADD-45704D9B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8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8471-0157-4CA1-8F7D-CA15C9CA198F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516C-3A39-443F-9ADD-45704D9B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3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8471-0157-4CA1-8F7D-CA15C9CA198F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516C-3A39-443F-9ADD-45704D9B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8471-0157-4CA1-8F7D-CA15C9CA198F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516C-3A39-443F-9ADD-45704D9B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8471-0157-4CA1-8F7D-CA15C9CA198F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516C-3A39-443F-9ADD-45704D9B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8471-0157-4CA1-8F7D-CA15C9CA198F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516C-3A39-443F-9ADD-45704D9B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7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8471-0157-4CA1-8F7D-CA15C9CA198F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516C-3A39-443F-9ADD-45704D9B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0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8471-0157-4CA1-8F7D-CA15C9CA198F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516C-3A39-443F-9ADD-45704D9B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8471-0157-4CA1-8F7D-CA15C9CA198F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516C-3A39-443F-9ADD-45704D9B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5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Selection of pumps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57796"/>
          </a:xfrm>
        </p:spPr>
        <p:txBody>
          <a:bodyPr>
            <a:noAutofit/>
          </a:bodyPr>
          <a:lstStyle/>
          <a:p>
            <a:r>
              <a:rPr lang="en-US" sz="2800" dirty="0" smtClean="0"/>
              <a:t>Pump 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Equipment </a:t>
            </a:r>
            <a:r>
              <a:rPr lang="en-US" sz="2800" dirty="0"/>
              <a:t>room or plenum?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Close </a:t>
            </a:r>
            <a:r>
              <a:rPr lang="en-US" sz="2800" dirty="0"/>
              <a:t>to occupied areas? </a:t>
            </a:r>
            <a:endParaRPr lang="en-US" sz="2800" dirty="0" smtClean="0"/>
          </a:p>
          <a:p>
            <a:r>
              <a:rPr lang="en-US" sz="2800" dirty="0" smtClean="0"/>
              <a:t>Available </a:t>
            </a:r>
            <a:r>
              <a:rPr lang="en-US" sz="2800" dirty="0"/>
              <a:t>space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Installation </a:t>
            </a:r>
            <a:r>
              <a:rPr lang="en-US" sz="2800" dirty="0"/>
              <a:t>footprint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Maintenance </a:t>
            </a:r>
            <a:r>
              <a:rPr lang="en-US" sz="2800" dirty="0"/>
              <a:t>footprint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Maintenance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Parts availability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Special skills,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tools </a:t>
            </a:r>
            <a:r>
              <a:rPr lang="en-US" sz="2800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60832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Selection of pumps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Reliability </a:t>
            </a:r>
          </a:p>
          <a:p>
            <a:r>
              <a:rPr lang="en-US" sz="3200" dirty="0" smtClean="0"/>
              <a:t>Hydraulic requirements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/>
              <a:t>Flow rate</a:t>
            </a:r>
            <a:r>
              <a:rPr lang="en-US" sz="3200" dirty="0" smtClean="0"/>
              <a:t>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/>
              <a:t>head, 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efficiency</a:t>
            </a:r>
            <a:r>
              <a:rPr lang="en-US" sz="3200" dirty="0"/>
              <a:t>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horsepower </a:t>
            </a:r>
          </a:p>
          <a:p>
            <a:r>
              <a:rPr lang="en-US" sz="3200" dirty="0" smtClean="0"/>
              <a:t>NPSH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111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10" y="512324"/>
            <a:ext cx="8344843" cy="57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4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Selection of pumps</vt:lpstr>
      <vt:lpstr>Selection of pumps</vt:lpstr>
      <vt:lpstr>PowerPoint Presentation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ghimire_ru@hotmail.com</dc:creator>
  <cp:lastModifiedBy>ghimire_ru@hotmail.com</cp:lastModifiedBy>
  <cp:revision>34</cp:revision>
  <dcterms:created xsi:type="dcterms:W3CDTF">2016-02-16T03:13:57Z</dcterms:created>
  <dcterms:modified xsi:type="dcterms:W3CDTF">2017-03-07T06:05:29Z</dcterms:modified>
</cp:coreProperties>
</file>