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5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8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6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38B8-8132-4D6B-B12C-B8E230F5123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39E6-635A-4926-A8AC-B06EBB5F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Steam Nozzles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3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Steam nozzles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of steam nozzle is produce a high velocity jet of steam which used in the steam turbine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1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Type of </a:t>
            </a:r>
            <a:r>
              <a:rPr lang="en-US" smtClean="0"/>
              <a:t>steam nozzle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2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28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Steam Nozzles</vt:lpstr>
      <vt:lpstr>Steam nozzles</vt:lpstr>
      <vt:lpstr>Type of steam nozzle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Nozzles</dc:title>
  <dc:creator>ghimire_ru@hotmail.com</dc:creator>
  <cp:lastModifiedBy>ghimire_ru@hotmail.com</cp:lastModifiedBy>
  <cp:revision>1</cp:revision>
  <dcterms:created xsi:type="dcterms:W3CDTF">2016-02-16T03:08:32Z</dcterms:created>
  <dcterms:modified xsi:type="dcterms:W3CDTF">2016-02-16T03:10:49Z</dcterms:modified>
</cp:coreProperties>
</file>