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457200" y="304749"/>
            <a:ext cx="8304628" cy="60205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300475" y="327482"/>
            <a:ext cx="2543048" cy="9404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5940" y="1510635"/>
            <a:ext cx="8072119" cy="17818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4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jpg"/><Relationship Id="rId3" Type="http://schemas.openxmlformats.org/officeDocument/2006/relationships/image" Target="../media/image20.png"/><Relationship Id="rId4" Type="http://schemas.openxmlformats.org/officeDocument/2006/relationships/image" Target="../media/image21.jp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2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jpg"/><Relationship Id="rId4" Type="http://schemas.openxmlformats.org/officeDocument/2006/relationships/image" Target="../media/image2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6.jp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jp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jp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jp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jpg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jp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086736" y="1671650"/>
            <a:ext cx="6344285" cy="203771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 indent="1667510">
              <a:lnSpc>
                <a:spcPct val="100000"/>
              </a:lnSpc>
              <a:spcBef>
                <a:spcPts val="100"/>
              </a:spcBef>
            </a:pPr>
            <a:r>
              <a:rPr dirty="0" sz="6600" spc="-470"/>
              <a:t>Effective  </a:t>
            </a:r>
            <a:r>
              <a:rPr dirty="0" sz="6600" spc="-370"/>
              <a:t>Presentation</a:t>
            </a:r>
            <a:r>
              <a:rPr dirty="0" sz="6600" spc="-580"/>
              <a:t> </a:t>
            </a:r>
            <a:r>
              <a:rPr dirty="0" sz="6600" spc="-315"/>
              <a:t>skills</a:t>
            </a:r>
            <a:endParaRPr sz="66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76421" y="327482"/>
            <a:ext cx="239458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445"/>
              <a:t>P</a:t>
            </a:r>
            <a:r>
              <a:rPr dirty="0" spc="-390"/>
              <a:t>r</a:t>
            </a:r>
            <a:r>
              <a:rPr dirty="0" spc="-254"/>
              <a:t>om</a:t>
            </a:r>
            <a:r>
              <a:rPr dirty="0" spc="-235"/>
              <a:t>p</a:t>
            </a:r>
            <a:r>
              <a:rPr dirty="0" spc="-300"/>
              <a:t>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983220" cy="226949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30">
                <a:latin typeface="Arial"/>
                <a:cs typeface="Arial"/>
              </a:rPr>
              <a:t>Short </a:t>
            </a:r>
            <a:r>
              <a:rPr dirty="0" sz="3200" spc="-35">
                <a:latin typeface="Arial"/>
                <a:cs typeface="Arial"/>
              </a:rPr>
              <a:t>bullet </a:t>
            </a:r>
            <a:r>
              <a:rPr dirty="0" sz="3200" spc="-85">
                <a:latin typeface="Arial"/>
                <a:cs typeface="Arial"/>
              </a:rPr>
              <a:t>points, </a:t>
            </a:r>
            <a:r>
              <a:rPr dirty="0" sz="3200" spc="-210">
                <a:latin typeface="Arial"/>
                <a:cs typeface="Arial"/>
              </a:rPr>
              <a:t>key </a:t>
            </a:r>
            <a:r>
              <a:rPr dirty="0" sz="3200" spc="-120">
                <a:latin typeface="Arial"/>
                <a:cs typeface="Arial"/>
              </a:rPr>
              <a:t>words</a:t>
            </a:r>
            <a:r>
              <a:rPr dirty="0" sz="3200" spc="-360">
                <a:latin typeface="Arial"/>
                <a:cs typeface="Arial"/>
              </a:rPr>
              <a:t> </a:t>
            </a:r>
            <a:r>
              <a:rPr dirty="0" sz="3200" spc="-120">
                <a:latin typeface="Arial"/>
                <a:cs typeface="Arial"/>
              </a:rPr>
              <a:t>only.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30">
                <a:latin typeface="Arial"/>
                <a:cs typeface="Arial"/>
              </a:rPr>
              <a:t>Put</a:t>
            </a:r>
            <a:r>
              <a:rPr dirty="0" sz="3200" spc="-185">
                <a:latin typeface="Arial"/>
                <a:cs typeface="Arial"/>
              </a:rPr>
              <a:t> </a:t>
            </a:r>
            <a:r>
              <a:rPr dirty="0" sz="3200" spc="-85">
                <a:latin typeface="Arial"/>
                <a:cs typeface="Arial"/>
              </a:rPr>
              <a:t>your</a:t>
            </a:r>
            <a:r>
              <a:rPr dirty="0" sz="3200" spc="-175">
                <a:latin typeface="Arial"/>
                <a:cs typeface="Arial"/>
              </a:rPr>
              <a:t> </a:t>
            </a:r>
            <a:r>
              <a:rPr dirty="0" sz="3200" spc="-50">
                <a:latin typeface="Arial"/>
                <a:cs typeface="Arial"/>
              </a:rPr>
              <a:t>entire</a:t>
            </a:r>
            <a:r>
              <a:rPr dirty="0" sz="3200" spc="-170">
                <a:latin typeface="Arial"/>
                <a:cs typeface="Arial"/>
              </a:rPr>
              <a:t> </a:t>
            </a:r>
            <a:r>
              <a:rPr dirty="0" sz="3200" spc="-45">
                <a:latin typeface="Arial"/>
                <a:cs typeface="Arial"/>
              </a:rPr>
              <a:t>prompt</a:t>
            </a:r>
            <a:r>
              <a:rPr dirty="0" sz="3200" spc="-170">
                <a:latin typeface="Arial"/>
                <a:cs typeface="Arial"/>
              </a:rPr>
              <a:t> </a:t>
            </a:r>
            <a:r>
              <a:rPr dirty="0" sz="3200" spc="-45">
                <a:latin typeface="Arial"/>
                <a:cs typeface="Arial"/>
              </a:rPr>
              <a:t>onto</a:t>
            </a:r>
            <a:r>
              <a:rPr dirty="0" sz="3200" spc="-180">
                <a:latin typeface="Arial"/>
                <a:cs typeface="Arial"/>
              </a:rPr>
              <a:t> </a:t>
            </a:r>
            <a:r>
              <a:rPr dirty="0" sz="3200" spc="-80">
                <a:latin typeface="Arial"/>
                <a:cs typeface="Arial"/>
              </a:rPr>
              <a:t>your</a:t>
            </a:r>
            <a:r>
              <a:rPr dirty="0" sz="3200" spc="-175">
                <a:latin typeface="Arial"/>
                <a:cs typeface="Arial"/>
              </a:rPr>
              <a:t> </a:t>
            </a:r>
            <a:r>
              <a:rPr dirty="0" sz="3200" spc="-80">
                <a:latin typeface="Arial"/>
                <a:cs typeface="Arial"/>
              </a:rPr>
              <a:t>power</a:t>
            </a:r>
            <a:r>
              <a:rPr dirty="0" sz="3200" spc="-190">
                <a:latin typeface="Arial"/>
                <a:cs typeface="Arial"/>
              </a:rPr>
              <a:t> </a:t>
            </a:r>
            <a:r>
              <a:rPr dirty="0" sz="3200" spc="-25">
                <a:latin typeface="Arial"/>
                <a:cs typeface="Arial"/>
              </a:rPr>
              <a:t>point  </a:t>
            </a:r>
            <a:r>
              <a:rPr dirty="0" sz="3200" spc="-150">
                <a:latin typeface="Arial"/>
                <a:cs typeface="Arial"/>
              </a:rPr>
              <a:t>slides.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50">
                <a:latin typeface="Arial"/>
                <a:cs typeface="Arial"/>
              </a:rPr>
              <a:t>These </a:t>
            </a:r>
            <a:r>
              <a:rPr dirty="0" sz="3200" spc="-45">
                <a:latin typeface="Arial"/>
                <a:cs typeface="Arial"/>
              </a:rPr>
              <a:t>prompt </a:t>
            </a:r>
            <a:r>
              <a:rPr dirty="0" sz="3200" spc="-140">
                <a:latin typeface="Arial"/>
                <a:cs typeface="Arial"/>
              </a:rPr>
              <a:t>are </a:t>
            </a:r>
            <a:r>
              <a:rPr dirty="0" sz="3200" spc="-15">
                <a:latin typeface="Arial"/>
                <a:cs typeface="Arial"/>
              </a:rPr>
              <a:t>for</a:t>
            </a:r>
            <a:r>
              <a:rPr dirty="0" sz="3200" spc="-265">
                <a:latin typeface="Arial"/>
                <a:cs typeface="Arial"/>
              </a:rPr>
              <a:t> </a:t>
            </a:r>
            <a:r>
              <a:rPr dirty="0" sz="3200" spc="-110">
                <a:latin typeface="Arial"/>
                <a:cs typeface="Arial"/>
              </a:rPr>
              <a:t>you.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496317" y="5166906"/>
            <a:ext cx="5318105" cy="14146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7238" y="377774"/>
            <a:ext cx="304863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235"/>
              <a:t>Visual</a:t>
            </a:r>
            <a:r>
              <a:rPr dirty="0" sz="5400" spc="-509"/>
              <a:t> </a:t>
            </a:r>
            <a:r>
              <a:rPr dirty="0" sz="5400" spc="-229"/>
              <a:t>aids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622540" cy="402526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70">
                <a:latin typeface="Arial"/>
                <a:cs typeface="Arial"/>
              </a:rPr>
              <a:t>Use </a:t>
            </a:r>
            <a:r>
              <a:rPr dirty="0" sz="3200" spc="-120">
                <a:latin typeface="Arial"/>
                <a:cs typeface="Arial"/>
              </a:rPr>
              <a:t>simple </a:t>
            </a:r>
            <a:r>
              <a:rPr dirty="0" sz="3200" spc="-80">
                <a:latin typeface="Arial"/>
                <a:cs typeface="Arial"/>
              </a:rPr>
              <a:t>fonts, </a:t>
            </a:r>
            <a:r>
              <a:rPr dirty="0" sz="3200" spc="-135">
                <a:latin typeface="Arial"/>
                <a:cs typeface="Arial"/>
              </a:rPr>
              <a:t>colors </a:t>
            </a:r>
            <a:r>
              <a:rPr dirty="0" sz="3200" spc="-150">
                <a:latin typeface="Arial"/>
                <a:cs typeface="Arial"/>
              </a:rPr>
              <a:t>and</a:t>
            </a:r>
            <a:r>
              <a:rPr dirty="0" sz="3200" spc="-225">
                <a:latin typeface="Arial"/>
                <a:cs typeface="Arial"/>
              </a:rPr>
              <a:t> </a:t>
            </a:r>
            <a:r>
              <a:rPr dirty="0" sz="3200" spc="-165">
                <a:latin typeface="Arial"/>
                <a:cs typeface="Arial"/>
              </a:rPr>
              <a:t>graphs.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70">
                <a:latin typeface="Arial"/>
                <a:cs typeface="Arial"/>
              </a:rPr>
              <a:t>Use </a:t>
            </a:r>
            <a:r>
              <a:rPr dirty="0" sz="3200" spc="-195">
                <a:latin typeface="Arial"/>
                <a:cs typeface="Arial"/>
              </a:rPr>
              <a:t>images </a:t>
            </a:r>
            <a:r>
              <a:rPr dirty="0" sz="3200" spc="-145">
                <a:latin typeface="Arial"/>
                <a:cs typeface="Arial"/>
              </a:rPr>
              <a:t>and</a:t>
            </a:r>
            <a:r>
              <a:rPr dirty="0" sz="3200" spc="-55">
                <a:latin typeface="Arial"/>
                <a:cs typeface="Arial"/>
              </a:rPr>
              <a:t> clipart.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60">
                <a:latin typeface="Arial"/>
                <a:cs typeface="Arial"/>
              </a:rPr>
              <a:t>3 </a:t>
            </a:r>
            <a:r>
              <a:rPr dirty="0" sz="3200" spc="15">
                <a:latin typeface="Arial"/>
                <a:cs typeface="Arial"/>
              </a:rPr>
              <a:t>to </a:t>
            </a:r>
            <a:r>
              <a:rPr dirty="0" sz="3200" spc="-160">
                <a:latin typeface="Arial"/>
                <a:cs typeface="Arial"/>
              </a:rPr>
              <a:t>7 </a:t>
            </a:r>
            <a:r>
              <a:rPr dirty="0" sz="3200" spc="-80">
                <a:latin typeface="Arial"/>
                <a:cs typeface="Arial"/>
              </a:rPr>
              <a:t>bullets </a:t>
            </a:r>
            <a:r>
              <a:rPr dirty="0" sz="3200" spc="-85">
                <a:latin typeface="Arial"/>
                <a:cs typeface="Arial"/>
              </a:rPr>
              <a:t>per</a:t>
            </a:r>
            <a:r>
              <a:rPr dirty="0" sz="3200" spc="-440">
                <a:latin typeface="Arial"/>
                <a:cs typeface="Arial"/>
              </a:rPr>
              <a:t> </a:t>
            </a:r>
            <a:r>
              <a:rPr dirty="0" sz="3200" spc="-120">
                <a:latin typeface="Arial"/>
                <a:cs typeface="Arial"/>
              </a:rPr>
              <a:t>slide.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55">
                <a:latin typeface="Arial"/>
                <a:cs typeface="Arial"/>
              </a:rPr>
              <a:t>Don’t</a:t>
            </a:r>
            <a:r>
              <a:rPr dirty="0" sz="3200" spc="-180">
                <a:latin typeface="Arial"/>
                <a:cs typeface="Arial"/>
              </a:rPr>
              <a:t> </a:t>
            </a:r>
            <a:r>
              <a:rPr dirty="0" sz="3200" spc="-110">
                <a:latin typeface="Arial"/>
                <a:cs typeface="Arial"/>
              </a:rPr>
              <a:t>over</a:t>
            </a:r>
            <a:r>
              <a:rPr dirty="0" sz="3200" spc="-170">
                <a:latin typeface="Arial"/>
                <a:cs typeface="Arial"/>
              </a:rPr>
              <a:t> </a:t>
            </a:r>
            <a:r>
              <a:rPr dirty="0" sz="3200" spc="-100">
                <a:latin typeface="Arial"/>
                <a:cs typeface="Arial"/>
              </a:rPr>
              <a:t>crowd</a:t>
            </a:r>
            <a:r>
              <a:rPr dirty="0" sz="3200" spc="-204">
                <a:latin typeface="Arial"/>
                <a:cs typeface="Arial"/>
              </a:rPr>
              <a:t> </a:t>
            </a:r>
            <a:r>
              <a:rPr dirty="0" sz="3200" spc="-85">
                <a:latin typeface="Arial"/>
                <a:cs typeface="Arial"/>
              </a:rPr>
              <a:t>your</a:t>
            </a:r>
            <a:r>
              <a:rPr dirty="0" sz="3200" spc="-175">
                <a:latin typeface="Arial"/>
                <a:cs typeface="Arial"/>
              </a:rPr>
              <a:t> </a:t>
            </a:r>
            <a:r>
              <a:rPr dirty="0" sz="3200" spc="-150">
                <a:latin typeface="Arial"/>
                <a:cs typeface="Arial"/>
              </a:rPr>
              <a:t>slides,</a:t>
            </a:r>
            <a:r>
              <a:rPr dirty="0" sz="3200" spc="-170">
                <a:latin typeface="Arial"/>
                <a:cs typeface="Arial"/>
              </a:rPr>
              <a:t> </a:t>
            </a:r>
            <a:r>
              <a:rPr dirty="0" sz="3200" spc="100">
                <a:latin typeface="Arial"/>
                <a:cs typeface="Arial"/>
              </a:rPr>
              <a:t>it</a:t>
            </a:r>
            <a:r>
              <a:rPr dirty="0" sz="3200" spc="-170">
                <a:latin typeface="Arial"/>
                <a:cs typeface="Arial"/>
              </a:rPr>
              <a:t> </a:t>
            </a:r>
            <a:r>
              <a:rPr dirty="0" sz="3200" spc="10">
                <a:latin typeface="Arial"/>
                <a:cs typeface="Arial"/>
              </a:rPr>
              <a:t>will</a:t>
            </a:r>
            <a:r>
              <a:rPr dirty="0" sz="3200" spc="-165">
                <a:latin typeface="Arial"/>
                <a:cs typeface="Arial"/>
              </a:rPr>
              <a:t> </a:t>
            </a:r>
            <a:r>
              <a:rPr dirty="0" sz="3200" spc="-5">
                <a:latin typeface="Arial"/>
                <a:cs typeface="Arial"/>
              </a:rPr>
              <a:t>not</a:t>
            </a:r>
            <a:r>
              <a:rPr dirty="0" sz="3200" spc="-175">
                <a:latin typeface="Arial"/>
                <a:cs typeface="Arial"/>
              </a:rPr>
              <a:t> </a:t>
            </a:r>
            <a:r>
              <a:rPr dirty="0" sz="3200" spc="-75">
                <a:latin typeface="Arial"/>
                <a:cs typeface="Arial"/>
              </a:rPr>
              <a:t>look  </a:t>
            </a:r>
            <a:r>
              <a:rPr dirty="0" sz="3200" spc="-125">
                <a:latin typeface="Arial"/>
                <a:cs typeface="Arial"/>
              </a:rPr>
              <a:t>professional.</a:t>
            </a:r>
            <a:endParaRPr sz="3200">
              <a:latin typeface="Arial"/>
              <a:cs typeface="Arial"/>
            </a:endParaRPr>
          </a:p>
          <a:p>
            <a:pPr marL="287020" marR="2755265" indent="-274320">
              <a:lnSpc>
                <a:spcPct val="12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155">
                <a:latin typeface="Arial"/>
                <a:cs typeface="Arial"/>
              </a:rPr>
              <a:t>New </a:t>
            </a:r>
            <a:r>
              <a:rPr dirty="0" sz="3200" spc="-25">
                <a:latin typeface="Arial"/>
                <a:cs typeface="Arial"/>
              </a:rPr>
              <a:t>or </a:t>
            </a:r>
            <a:r>
              <a:rPr dirty="0" sz="3200" spc="-40">
                <a:latin typeface="Arial"/>
                <a:cs typeface="Arial"/>
              </a:rPr>
              <a:t>different </a:t>
            </a:r>
            <a:r>
              <a:rPr dirty="0" sz="3200" spc="-135">
                <a:latin typeface="Arial"/>
                <a:cs typeface="Arial"/>
              </a:rPr>
              <a:t>visual</a:t>
            </a:r>
            <a:r>
              <a:rPr dirty="0" sz="3200" spc="-509">
                <a:latin typeface="Arial"/>
                <a:cs typeface="Arial"/>
              </a:rPr>
              <a:t> </a:t>
            </a:r>
            <a:r>
              <a:rPr dirty="0" sz="3200" spc="-170">
                <a:latin typeface="Arial"/>
                <a:cs typeface="Arial"/>
              </a:rPr>
              <a:t>aids  </a:t>
            </a:r>
            <a:r>
              <a:rPr dirty="0" sz="3200" spc="-190">
                <a:latin typeface="Arial"/>
                <a:cs typeface="Arial"/>
              </a:rPr>
              <a:t>wake </a:t>
            </a:r>
            <a:r>
              <a:rPr dirty="0" sz="3200" spc="-110">
                <a:latin typeface="Arial"/>
                <a:cs typeface="Arial"/>
              </a:rPr>
              <a:t>people</a:t>
            </a:r>
            <a:r>
              <a:rPr dirty="0" sz="3200" spc="-170">
                <a:latin typeface="Arial"/>
                <a:cs typeface="Arial"/>
              </a:rPr>
              <a:t> </a:t>
            </a:r>
            <a:r>
              <a:rPr dirty="0" sz="3200" spc="-100">
                <a:latin typeface="Arial"/>
                <a:cs typeface="Arial"/>
              </a:rPr>
              <a:t>up.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3962400"/>
            <a:ext cx="3590559" cy="2895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87902" y="377774"/>
            <a:ext cx="157162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420"/>
              <a:t>V</a:t>
            </a:r>
            <a:r>
              <a:rPr dirty="0" sz="5400" spc="-335"/>
              <a:t>oice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119620" cy="178181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50">
                <a:latin typeface="Arial"/>
                <a:cs typeface="Arial"/>
              </a:rPr>
              <a:t>Louder and </a:t>
            </a:r>
            <a:r>
              <a:rPr dirty="0" sz="3200" spc="-120">
                <a:latin typeface="Arial"/>
                <a:cs typeface="Arial"/>
              </a:rPr>
              <a:t>clear </a:t>
            </a:r>
            <a:r>
              <a:rPr dirty="0" sz="3200" spc="-65">
                <a:latin typeface="Arial"/>
                <a:cs typeface="Arial"/>
              </a:rPr>
              <a:t>than </a:t>
            </a:r>
            <a:r>
              <a:rPr dirty="0" sz="3200" spc="-85">
                <a:latin typeface="Arial"/>
                <a:cs typeface="Arial"/>
              </a:rPr>
              <a:t>your normal</a:t>
            </a:r>
            <a:r>
              <a:rPr dirty="0" sz="3200" spc="-445">
                <a:latin typeface="Arial"/>
                <a:cs typeface="Arial"/>
              </a:rPr>
              <a:t> </a:t>
            </a:r>
            <a:r>
              <a:rPr dirty="0" sz="3200" spc="-65">
                <a:latin typeface="Arial"/>
                <a:cs typeface="Arial"/>
              </a:rPr>
              <a:t>pitch.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15">
                <a:latin typeface="Arial"/>
                <a:cs typeface="Arial"/>
              </a:rPr>
              <a:t>Vary </a:t>
            </a:r>
            <a:r>
              <a:rPr dirty="0" sz="3200" spc="-60">
                <a:latin typeface="Arial"/>
                <a:cs typeface="Arial"/>
              </a:rPr>
              <a:t>pitch </a:t>
            </a:r>
            <a:r>
              <a:rPr dirty="0" sz="3200" spc="-145">
                <a:latin typeface="Arial"/>
                <a:cs typeface="Arial"/>
              </a:rPr>
              <a:t>and</a:t>
            </a:r>
            <a:r>
              <a:rPr dirty="0" sz="3200" spc="-220">
                <a:latin typeface="Arial"/>
                <a:cs typeface="Arial"/>
              </a:rPr>
              <a:t> </a:t>
            </a:r>
            <a:r>
              <a:rPr dirty="0" sz="3200" spc="-105">
                <a:latin typeface="Arial"/>
                <a:cs typeface="Arial"/>
              </a:rPr>
              <a:t>volume.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75">
                <a:latin typeface="Arial"/>
                <a:cs typeface="Arial"/>
              </a:rPr>
              <a:t>Over</a:t>
            </a:r>
            <a:r>
              <a:rPr dirty="0" sz="3200" spc="-190">
                <a:latin typeface="Arial"/>
                <a:cs typeface="Arial"/>
              </a:rPr>
              <a:t> </a:t>
            </a:r>
            <a:r>
              <a:rPr dirty="0" sz="3200" spc="-180">
                <a:latin typeface="Arial"/>
                <a:cs typeface="Arial"/>
              </a:rPr>
              <a:t>emphasis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819400" y="3505200"/>
            <a:ext cx="6096000" cy="304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58261" y="377774"/>
            <a:ext cx="3432175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15"/>
              <a:t>Appearance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634605" cy="285496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75">
                <a:latin typeface="Arial"/>
                <a:cs typeface="Arial"/>
              </a:rPr>
              <a:t>Dark </a:t>
            </a:r>
            <a:r>
              <a:rPr dirty="0" sz="3200" spc="-135">
                <a:latin typeface="Arial"/>
                <a:cs typeface="Arial"/>
              </a:rPr>
              <a:t>colors </a:t>
            </a:r>
            <a:r>
              <a:rPr dirty="0" sz="3200" spc="-130">
                <a:latin typeface="Arial"/>
                <a:cs typeface="Arial"/>
              </a:rPr>
              <a:t>read </a:t>
            </a:r>
            <a:r>
              <a:rPr dirty="0" sz="3200" spc="-300">
                <a:latin typeface="Arial"/>
                <a:cs typeface="Arial"/>
              </a:rPr>
              <a:t>as</a:t>
            </a:r>
            <a:r>
              <a:rPr dirty="0" sz="3200" spc="-265">
                <a:latin typeface="Arial"/>
                <a:cs typeface="Arial"/>
              </a:rPr>
              <a:t> </a:t>
            </a:r>
            <a:r>
              <a:rPr dirty="0" sz="3200" spc="-160">
                <a:latin typeface="Arial"/>
                <a:cs typeface="Arial"/>
              </a:rPr>
              <a:t>businesslike.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70">
                <a:latin typeface="Arial"/>
                <a:cs typeface="Arial"/>
              </a:rPr>
              <a:t>Wear </a:t>
            </a:r>
            <a:r>
              <a:rPr dirty="0" sz="3200" spc="-85">
                <a:latin typeface="Arial"/>
                <a:cs typeface="Arial"/>
              </a:rPr>
              <a:t>comfortable </a:t>
            </a:r>
            <a:r>
              <a:rPr dirty="0" sz="3200" spc="-220">
                <a:latin typeface="Arial"/>
                <a:cs typeface="Arial"/>
              </a:rPr>
              <a:t>shoes </a:t>
            </a:r>
            <a:r>
              <a:rPr dirty="0" sz="3200" spc="25">
                <a:latin typeface="Arial"/>
                <a:cs typeface="Arial"/>
              </a:rPr>
              <a:t>to </a:t>
            </a:r>
            <a:r>
              <a:rPr dirty="0" sz="3200" spc="-70">
                <a:latin typeface="Arial"/>
                <a:cs typeface="Arial"/>
              </a:rPr>
              <a:t>weight </a:t>
            </a:r>
            <a:r>
              <a:rPr dirty="0" sz="3200" spc="-85">
                <a:latin typeface="Arial"/>
                <a:cs typeface="Arial"/>
              </a:rPr>
              <a:t>your</a:t>
            </a:r>
            <a:r>
              <a:rPr dirty="0" sz="3200" spc="-520">
                <a:latin typeface="Arial"/>
                <a:cs typeface="Arial"/>
              </a:rPr>
              <a:t> </a:t>
            </a:r>
            <a:r>
              <a:rPr dirty="0" sz="3200" spc="-55">
                <a:latin typeface="Arial"/>
                <a:cs typeface="Arial"/>
              </a:rPr>
              <a:t>feet  </a:t>
            </a:r>
            <a:r>
              <a:rPr dirty="0" sz="3200" spc="-160">
                <a:latin typeface="Arial"/>
                <a:cs typeface="Arial"/>
              </a:rPr>
              <a:t>evenly.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75">
                <a:latin typeface="Arial"/>
                <a:cs typeface="Arial"/>
              </a:rPr>
              <a:t>Allow </a:t>
            </a:r>
            <a:r>
              <a:rPr dirty="0" sz="3200" spc="-105">
                <a:latin typeface="Arial"/>
                <a:cs typeface="Arial"/>
              </a:rPr>
              <a:t>yourself </a:t>
            </a:r>
            <a:r>
              <a:rPr dirty="0" sz="3200" spc="20">
                <a:latin typeface="Arial"/>
                <a:cs typeface="Arial"/>
              </a:rPr>
              <a:t>to </a:t>
            </a:r>
            <a:r>
              <a:rPr dirty="0" sz="3200" spc="-150">
                <a:latin typeface="Arial"/>
                <a:cs typeface="Arial"/>
              </a:rPr>
              <a:t>move </a:t>
            </a:r>
            <a:r>
              <a:rPr dirty="0" sz="3200" spc="-245">
                <a:latin typeface="Arial"/>
                <a:cs typeface="Arial"/>
              </a:rPr>
              <a:t>a</a:t>
            </a:r>
            <a:r>
              <a:rPr dirty="0" sz="3200" spc="-540">
                <a:latin typeface="Arial"/>
                <a:cs typeface="Arial"/>
              </a:rPr>
              <a:t> </a:t>
            </a:r>
            <a:r>
              <a:rPr dirty="0" sz="3200">
                <a:latin typeface="Arial"/>
                <a:cs typeface="Arial"/>
              </a:rPr>
              <a:t>bit.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95">
                <a:latin typeface="Arial"/>
                <a:cs typeface="Arial"/>
              </a:rPr>
              <a:t>Look </a:t>
            </a:r>
            <a:r>
              <a:rPr dirty="0" sz="3200" spc="-75">
                <a:latin typeface="Arial"/>
                <a:cs typeface="Arial"/>
              </a:rPr>
              <a:t>confident.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648200" y="3874895"/>
            <a:ext cx="4495799" cy="298310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05380" y="461594"/>
            <a:ext cx="53390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10" b="0">
                <a:latin typeface="Arial"/>
                <a:cs typeface="Arial"/>
              </a:rPr>
              <a:t>Professional </a:t>
            </a:r>
            <a:r>
              <a:rPr dirty="0" sz="4400" spc="-270" b="0">
                <a:latin typeface="Arial"/>
                <a:cs typeface="Arial"/>
              </a:rPr>
              <a:t>dress</a:t>
            </a:r>
            <a:r>
              <a:rPr dirty="0" sz="4400" spc="-290" b="0">
                <a:latin typeface="Arial"/>
                <a:cs typeface="Arial"/>
              </a:rPr>
              <a:t> </a:t>
            </a:r>
            <a:r>
              <a:rPr dirty="0" sz="4400" spc="-225" b="0">
                <a:latin typeface="Arial"/>
                <a:cs typeface="Arial"/>
              </a:rPr>
              <a:t>code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446503" y="1447799"/>
            <a:ext cx="4353477" cy="54101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693" y="461594"/>
            <a:ext cx="805942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15"/>
              <a:t>Professionals </a:t>
            </a:r>
            <a:r>
              <a:rPr dirty="0" sz="4400" spc="-275"/>
              <a:t>vs. </a:t>
            </a:r>
            <a:r>
              <a:rPr dirty="0" sz="4400" spc="-204"/>
              <a:t>non</a:t>
            </a:r>
            <a:r>
              <a:rPr dirty="0" sz="4400" spc="-620"/>
              <a:t> </a:t>
            </a:r>
            <a:r>
              <a:rPr dirty="0" sz="4400" spc="-210"/>
              <a:t>professionals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0" y="1219199"/>
            <a:ext cx="9144000" cy="5638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26358" y="226898"/>
            <a:ext cx="189674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385"/>
              <a:t>Style</a:t>
            </a:r>
            <a:endParaRPr sz="72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590155" cy="26606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454025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340">
                <a:latin typeface="Arial"/>
                <a:cs typeface="Arial"/>
              </a:rPr>
              <a:t>You </a:t>
            </a:r>
            <a:r>
              <a:rPr dirty="0" sz="3200" spc="-130">
                <a:latin typeface="Arial"/>
                <a:cs typeface="Arial"/>
              </a:rPr>
              <a:t>already </a:t>
            </a:r>
            <a:r>
              <a:rPr dirty="0" sz="3200" spc="-195">
                <a:latin typeface="Arial"/>
                <a:cs typeface="Arial"/>
              </a:rPr>
              <a:t>have </a:t>
            </a:r>
            <a:r>
              <a:rPr dirty="0" sz="3200" spc="-245">
                <a:latin typeface="Arial"/>
                <a:cs typeface="Arial"/>
              </a:rPr>
              <a:t>a </a:t>
            </a:r>
            <a:r>
              <a:rPr dirty="0" sz="3200" spc="-105">
                <a:latin typeface="Arial"/>
                <a:cs typeface="Arial"/>
              </a:rPr>
              <a:t>style </a:t>
            </a:r>
            <a:r>
              <a:rPr dirty="0" sz="3200" spc="-5">
                <a:latin typeface="Arial"/>
                <a:cs typeface="Arial"/>
              </a:rPr>
              <a:t>don’t </a:t>
            </a:r>
            <a:r>
              <a:rPr dirty="0" sz="3200" spc="25">
                <a:latin typeface="Arial"/>
                <a:cs typeface="Arial"/>
              </a:rPr>
              <a:t>try </a:t>
            </a:r>
            <a:r>
              <a:rPr dirty="0" sz="3200" spc="20">
                <a:latin typeface="Arial"/>
                <a:cs typeface="Arial"/>
              </a:rPr>
              <a:t>to</a:t>
            </a:r>
            <a:r>
              <a:rPr dirty="0" sz="3200" spc="-345">
                <a:latin typeface="Arial"/>
                <a:cs typeface="Arial"/>
              </a:rPr>
              <a:t> </a:t>
            </a:r>
            <a:r>
              <a:rPr dirty="0" sz="3200" spc="-160">
                <a:latin typeface="Arial"/>
                <a:cs typeface="Arial"/>
              </a:rPr>
              <a:t>copy  </a:t>
            </a:r>
            <a:r>
              <a:rPr dirty="0" sz="3200" spc="-95">
                <a:latin typeface="Arial"/>
                <a:cs typeface="Arial"/>
              </a:rPr>
              <a:t>others.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70">
                <a:latin typeface="Arial"/>
                <a:cs typeface="Arial"/>
              </a:rPr>
              <a:t>Use </a:t>
            </a:r>
            <a:r>
              <a:rPr dirty="0" sz="3200" spc="-120">
                <a:latin typeface="Arial"/>
                <a:cs typeface="Arial"/>
              </a:rPr>
              <a:t>words </a:t>
            </a:r>
            <a:r>
              <a:rPr dirty="0" sz="3200" spc="-150">
                <a:latin typeface="Arial"/>
                <a:cs typeface="Arial"/>
              </a:rPr>
              <a:t>and </a:t>
            </a:r>
            <a:r>
              <a:rPr dirty="0" sz="3200" spc="-180">
                <a:latin typeface="Arial"/>
                <a:cs typeface="Arial"/>
              </a:rPr>
              <a:t>sentences </a:t>
            </a:r>
            <a:r>
              <a:rPr dirty="0" sz="3200" spc="-130">
                <a:latin typeface="Arial"/>
                <a:cs typeface="Arial"/>
              </a:rPr>
              <a:t>you </a:t>
            </a:r>
            <a:r>
              <a:rPr dirty="0" sz="3200" spc="-215">
                <a:latin typeface="Arial"/>
                <a:cs typeface="Arial"/>
              </a:rPr>
              <a:t>use </a:t>
            </a:r>
            <a:r>
              <a:rPr dirty="0" sz="3200" spc="-40">
                <a:latin typeface="Arial"/>
                <a:cs typeface="Arial"/>
              </a:rPr>
              <a:t>in </a:t>
            </a:r>
            <a:r>
              <a:rPr dirty="0" sz="3200" spc="-85">
                <a:latin typeface="Arial"/>
                <a:cs typeface="Arial"/>
              </a:rPr>
              <a:t>normal  </a:t>
            </a:r>
            <a:r>
              <a:rPr dirty="0" sz="3200" spc="-204">
                <a:latin typeface="Arial"/>
                <a:cs typeface="Arial"/>
              </a:rPr>
              <a:t>days.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90">
                <a:latin typeface="Arial"/>
                <a:cs typeface="Arial"/>
              </a:rPr>
              <a:t>Be</a:t>
            </a:r>
            <a:r>
              <a:rPr dirty="0" sz="3200" spc="-204">
                <a:latin typeface="Arial"/>
                <a:cs typeface="Arial"/>
              </a:rPr>
              <a:t> </a:t>
            </a:r>
            <a:r>
              <a:rPr dirty="0" sz="3200" spc="-130">
                <a:latin typeface="Arial"/>
                <a:cs typeface="Arial"/>
              </a:rPr>
              <a:t>yourself.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88126" y="3505200"/>
            <a:ext cx="2867558" cy="33527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67989" y="327482"/>
            <a:ext cx="321310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75"/>
              <a:t>Questions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357745" cy="10020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25">
                <a:latin typeface="Arial"/>
                <a:cs typeface="Arial"/>
              </a:rPr>
              <a:t>Sketch </a:t>
            </a:r>
            <a:r>
              <a:rPr dirty="0" sz="3200" spc="-175">
                <a:latin typeface="Arial"/>
                <a:cs typeface="Arial"/>
              </a:rPr>
              <a:t>an </a:t>
            </a:r>
            <a:r>
              <a:rPr dirty="0" sz="3200" spc="-130">
                <a:latin typeface="Arial"/>
                <a:cs typeface="Arial"/>
              </a:rPr>
              <a:t>idea </a:t>
            </a:r>
            <a:r>
              <a:rPr dirty="0" sz="3200" spc="-5">
                <a:latin typeface="Arial"/>
                <a:cs typeface="Arial"/>
              </a:rPr>
              <a:t>that </a:t>
            </a:r>
            <a:r>
              <a:rPr dirty="0" sz="3200" spc="-55">
                <a:latin typeface="Arial"/>
                <a:cs typeface="Arial"/>
              </a:rPr>
              <a:t>what </a:t>
            </a:r>
            <a:r>
              <a:rPr dirty="0" sz="3200" spc="-85">
                <a:latin typeface="Arial"/>
                <a:cs typeface="Arial"/>
              </a:rPr>
              <a:t>kind </a:t>
            </a:r>
            <a:r>
              <a:rPr dirty="0" sz="3200" spc="-5">
                <a:latin typeface="Arial"/>
                <a:cs typeface="Arial"/>
              </a:rPr>
              <a:t>of</a:t>
            </a:r>
            <a:r>
              <a:rPr dirty="0" sz="3200" spc="-445">
                <a:latin typeface="Arial"/>
                <a:cs typeface="Arial"/>
              </a:rPr>
              <a:t> </a:t>
            </a:r>
            <a:r>
              <a:rPr dirty="0" sz="3200" spc="-130">
                <a:latin typeface="Arial"/>
                <a:cs typeface="Arial"/>
              </a:rPr>
              <a:t>questions  </a:t>
            </a:r>
            <a:r>
              <a:rPr dirty="0" sz="3200" spc="-145">
                <a:latin typeface="Arial"/>
                <a:cs typeface="Arial"/>
              </a:rPr>
              <a:t>audience </a:t>
            </a:r>
            <a:r>
              <a:rPr dirty="0" sz="3200" spc="-190">
                <a:latin typeface="Arial"/>
                <a:cs typeface="Arial"/>
              </a:rPr>
              <a:t>may</a:t>
            </a:r>
            <a:r>
              <a:rPr dirty="0" sz="3200" spc="-200">
                <a:latin typeface="Arial"/>
                <a:cs typeface="Arial"/>
              </a:rPr>
              <a:t> </a:t>
            </a:r>
            <a:r>
              <a:rPr dirty="0" sz="3200" spc="-204">
                <a:latin typeface="Arial"/>
                <a:cs typeface="Arial"/>
              </a:rPr>
              <a:t>ask.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608320" y="2615183"/>
            <a:ext cx="3535679" cy="424281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9144000" cy="68579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6841" y="461594"/>
            <a:ext cx="48304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50"/>
              <a:t>Preparation</a:t>
            </a:r>
            <a:r>
              <a:rPr dirty="0" sz="4400" spc="-415"/>
              <a:t> </a:t>
            </a:r>
            <a:r>
              <a:rPr dirty="0" sz="4400" spc="-245"/>
              <a:t>material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6983730" cy="3343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340">
                <a:latin typeface="Arial"/>
                <a:cs typeface="Arial"/>
              </a:rPr>
              <a:t>You </a:t>
            </a:r>
            <a:r>
              <a:rPr dirty="0" sz="3200" spc="-210">
                <a:latin typeface="Arial"/>
                <a:cs typeface="Arial"/>
              </a:rPr>
              <a:t>can </a:t>
            </a:r>
            <a:r>
              <a:rPr dirty="0" sz="3200" spc="-220">
                <a:latin typeface="Arial"/>
                <a:cs typeface="Arial"/>
              </a:rPr>
              <a:t>use </a:t>
            </a:r>
            <a:r>
              <a:rPr dirty="0" sz="3200" spc="-60">
                <a:latin typeface="Arial"/>
                <a:cs typeface="Arial"/>
              </a:rPr>
              <a:t>following </a:t>
            </a:r>
            <a:r>
              <a:rPr dirty="0" sz="3200" spc="-95">
                <a:latin typeface="Arial"/>
                <a:cs typeface="Arial"/>
              </a:rPr>
              <a:t>items </a:t>
            </a:r>
            <a:r>
              <a:rPr dirty="0" sz="3200" spc="20">
                <a:latin typeface="Arial"/>
                <a:cs typeface="Arial"/>
              </a:rPr>
              <a:t>to </a:t>
            </a:r>
            <a:r>
              <a:rPr dirty="0" sz="3200" spc="-200">
                <a:latin typeface="Arial"/>
                <a:cs typeface="Arial"/>
              </a:rPr>
              <a:t>make </a:t>
            </a:r>
            <a:r>
              <a:rPr dirty="0" sz="3200" spc="-35">
                <a:latin typeface="Arial"/>
                <a:cs typeface="Arial"/>
              </a:rPr>
              <a:t>the  </a:t>
            </a:r>
            <a:r>
              <a:rPr dirty="0" sz="3200" spc="-70">
                <a:latin typeface="Arial"/>
                <a:cs typeface="Arial"/>
              </a:rPr>
              <a:t>content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85">
                <a:latin typeface="Arial"/>
                <a:cs typeface="Arial"/>
              </a:rPr>
              <a:t>your</a:t>
            </a:r>
            <a:r>
              <a:rPr dirty="0" sz="3200" spc="-459">
                <a:latin typeface="Arial"/>
                <a:cs typeface="Arial"/>
              </a:rPr>
              <a:t> </a:t>
            </a:r>
            <a:r>
              <a:rPr dirty="0" sz="3200" spc="-90">
                <a:latin typeface="Arial"/>
                <a:cs typeface="Arial"/>
              </a:rPr>
              <a:t>presentation: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200" spc="-145">
                <a:latin typeface="Arial"/>
                <a:cs typeface="Arial"/>
              </a:rPr>
              <a:t>Handouts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200" spc="-190">
                <a:latin typeface="Arial"/>
                <a:cs typeface="Arial"/>
              </a:rPr>
              <a:t>Personal</a:t>
            </a:r>
            <a:r>
              <a:rPr dirty="0" sz="3200" spc="-195">
                <a:latin typeface="Arial"/>
                <a:cs typeface="Arial"/>
              </a:rPr>
              <a:t> </a:t>
            </a:r>
            <a:r>
              <a:rPr dirty="0" sz="3200" spc="-120">
                <a:latin typeface="Arial"/>
                <a:cs typeface="Arial"/>
              </a:rPr>
              <a:t>notes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200" spc="-40">
                <a:latin typeface="Arial"/>
                <a:cs typeface="Arial"/>
              </a:rPr>
              <a:t>Internet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200" spc="-170">
                <a:latin typeface="Arial"/>
                <a:cs typeface="Arial"/>
              </a:rPr>
              <a:t>Visual</a:t>
            </a:r>
            <a:r>
              <a:rPr dirty="0" sz="3200" spc="-175">
                <a:latin typeface="Arial"/>
                <a:cs typeface="Arial"/>
              </a:rPr>
              <a:t> </a:t>
            </a:r>
            <a:r>
              <a:rPr dirty="0" sz="3200" spc="-170">
                <a:latin typeface="Arial"/>
                <a:cs typeface="Arial"/>
              </a:rPr>
              <a:t>aids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074099" y="2362508"/>
            <a:ext cx="2984095" cy="2228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3124200" y="3657600"/>
            <a:ext cx="2609850" cy="26003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248400" y="4824221"/>
            <a:ext cx="2124329" cy="20337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37382" y="461594"/>
            <a:ext cx="227012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75" b="0">
                <a:latin typeface="Arial"/>
                <a:cs typeface="Arial"/>
              </a:rPr>
              <a:t>Definition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803515" cy="1977389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445134" algn="l"/>
                <a:tab pos="445770" algn="l"/>
              </a:tabLst>
            </a:pPr>
            <a:r>
              <a:rPr dirty="0" sz="3200" spc="-285">
                <a:latin typeface="Arial"/>
                <a:cs typeface="Arial"/>
              </a:rPr>
              <a:t>A </a:t>
            </a:r>
            <a:r>
              <a:rPr dirty="0" sz="3200" spc="-90">
                <a:latin typeface="Arial"/>
                <a:cs typeface="Arial"/>
              </a:rPr>
              <a:t>presentation </a:t>
            </a:r>
            <a:r>
              <a:rPr dirty="0" sz="3200" spc="-165">
                <a:latin typeface="Arial"/>
                <a:cs typeface="Arial"/>
              </a:rPr>
              <a:t>is </a:t>
            </a:r>
            <a:r>
              <a:rPr dirty="0" sz="3200" spc="-245">
                <a:latin typeface="Arial"/>
                <a:cs typeface="Arial"/>
              </a:rPr>
              <a:t>a </a:t>
            </a:r>
            <a:r>
              <a:rPr dirty="0" sz="3200" spc="-200">
                <a:latin typeface="Arial"/>
                <a:cs typeface="Arial"/>
              </a:rPr>
              <a:t>means </a:t>
            </a:r>
            <a:r>
              <a:rPr dirty="0" sz="3200">
                <a:latin typeface="Arial"/>
                <a:cs typeface="Arial"/>
              </a:rPr>
              <a:t>of </a:t>
            </a:r>
            <a:r>
              <a:rPr dirty="0" sz="3200" spc="-105">
                <a:latin typeface="Arial"/>
                <a:cs typeface="Arial"/>
              </a:rPr>
              <a:t>communication  </a:t>
            </a:r>
            <a:r>
              <a:rPr dirty="0" sz="3200" spc="-90">
                <a:latin typeface="Arial"/>
                <a:cs typeface="Arial"/>
              </a:rPr>
              <a:t>which </a:t>
            </a:r>
            <a:r>
              <a:rPr dirty="0" sz="3200" spc="-210">
                <a:latin typeface="Arial"/>
                <a:cs typeface="Arial"/>
              </a:rPr>
              <a:t>can </a:t>
            </a:r>
            <a:r>
              <a:rPr dirty="0" sz="3200" spc="-145">
                <a:latin typeface="Arial"/>
                <a:cs typeface="Arial"/>
              </a:rPr>
              <a:t>be </a:t>
            </a:r>
            <a:r>
              <a:rPr dirty="0" sz="3200" spc="-125">
                <a:latin typeface="Arial"/>
                <a:cs typeface="Arial"/>
              </a:rPr>
              <a:t>adapted </a:t>
            </a:r>
            <a:r>
              <a:rPr dirty="0" sz="3200" spc="25">
                <a:latin typeface="Arial"/>
                <a:cs typeface="Arial"/>
              </a:rPr>
              <a:t>to </a:t>
            </a:r>
            <a:r>
              <a:rPr dirty="0" sz="3200" spc="-130">
                <a:latin typeface="Arial"/>
                <a:cs typeface="Arial"/>
              </a:rPr>
              <a:t>various </a:t>
            </a:r>
            <a:r>
              <a:rPr dirty="0" sz="3200" spc="-180">
                <a:latin typeface="Arial"/>
                <a:cs typeface="Arial"/>
              </a:rPr>
              <a:t>speaking  </a:t>
            </a:r>
            <a:r>
              <a:rPr dirty="0" sz="3200" spc="-90">
                <a:latin typeface="Arial"/>
                <a:cs typeface="Arial"/>
              </a:rPr>
              <a:t>situations, </a:t>
            </a:r>
            <a:r>
              <a:rPr dirty="0" sz="3200" spc="-200">
                <a:latin typeface="Arial"/>
                <a:cs typeface="Arial"/>
              </a:rPr>
              <a:t>such </a:t>
            </a:r>
            <a:r>
              <a:rPr dirty="0" sz="3200" spc="-300">
                <a:latin typeface="Arial"/>
                <a:cs typeface="Arial"/>
              </a:rPr>
              <a:t>as </a:t>
            </a:r>
            <a:r>
              <a:rPr dirty="0" sz="3200" spc="-85">
                <a:latin typeface="Arial"/>
                <a:cs typeface="Arial"/>
              </a:rPr>
              <a:t>talking </a:t>
            </a:r>
            <a:r>
              <a:rPr dirty="0" sz="3200" spc="20">
                <a:latin typeface="Arial"/>
                <a:cs typeface="Arial"/>
              </a:rPr>
              <a:t>to </a:t>
            </a:r>
            <a:r>
              <a:rPr dirty="0" sz="3200" spc="-245">
                <a:latin typeface="Arial"/>
                <a:cs typeface="Arial"/>
              </a:rPr>
              <a:t>a </a:t>
            </a:r>
            <a:r>
              <a:rPr dirty="0" sz="3200" spc="-110">
                <a:latin typeface="Arial"/>
                <a:cs typeface="Arial"/>
              </a:rPr>
              <a:t>group,  </a:t>
            </a:r>
            <a:r>
              <a:rPr dirty="0" sz="3200" spc="-170">
                <a:latin typeface="Arial"/>
                <a:cs typeface="Arial"/>
              </a:rPr>
              <a:t>addressing </a:t>
            </a:r>
            <a:r>
              <a:rPr dirty="0" sz="3200" spc="-245">
                <a:latin typeface="Arial"/>
                <a:cs typeface="Arial"/>
              </a:rPr>
              <a:t>a </a:t>
            </a:r>
            <a:r>
              <a:rPr dirty="0" sz="3200" spc="-100">
                <a:latin typeface="Arial"/>
                <a:cs typeface="Arial"/>
              </a:rPr>
              <a:t>meeting </a:t>
            </a:r>
            <a:r>
              <a:rPr dirty="0" sz="3200" spc="-20">
                <a:latin typeface="Arial"/>
                <a:cs typeface="Arial"/>
              </a:rPr>
              <a:t>or </a:t>
            </a:r>
            <a:r>
              <a:rPr dirty="0" sz="3200" spc="-70">
                <a:latin typeface="Arial"/>
                <a:cs typeface="Arial"/>
              </a:rPr>
              <a:t>briefing </a:t>
            </a:r>
            <a:r>
              <a:rPr dirty="0" sz="3200" spc="-245">
                <a:latin typeface="Arial"/>
                <a:cs typeface="Arial"/>
              </a:rPr>
              <a:t>a</a:t>
            </a:r>
            <a:r>
              <a:rPr dirty="0" sz="3200" spc="-355">
                <a:latin typeface="Arial"/>
                <a:cs typeface="Arial"/>
              </a:rPr>
              <a:t> </a:t>
            </a:r>
            <a:r>
              <a:rPr dirty="0" sz="3200" spc="-100">
                <a:latin typeface="Arial"/>
                <a:cs typeface="Arial"/>
              </a:rPr>
              <a:t>team.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905000" y="4052581"/>
            <a:ext cx="4876800" cy="257681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 spc="-415"/>
              <a:t>Practice</a:t>
            </a:r>
          </a:p>
        </p:txBody>
      </p:sp>
      <p:sp>
        <p:nvSpPr>
          <p:cNvPr id="3" name="object 3"/>
          <p:cNvSpPr/>
          <p:nvPr/>
        </p:nvSpPr>
        <p:spPr>
          <a:xfrm>
            <a:off x="914400" y="1676400"/>
            <a:ext cx="7391400" cy="47339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6510">
              <a:lnSpc>
                <a:spcPct val="100000"/>
              </a:lnSpc>
              <a:spcBef>
                <a:spcPts val="100"/>
              </a:spcBef>
            </a:pPr>
            <a:r>
              <a:rPr dirty="0" spc="-415"/>
              <a:t>Practice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442200" cy="236664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40">
                <a:latin typeface="Arial"/>
                <a:cs typeface="Arial"/>
              </a:rPr>
              <a:t>Rehearse </a:t>
            </a:r>
            <a:r>
              <a:rPr dirty="0" sz="3200" spc="-70">
                <a:latin typeface="Arial"/>
                <a:cs typeface="Arial"/>
              </a:rPr>
              <a:t>all </a:t>
            </a:r>
            <a:r>
              <a:rPr dirty="0" sz="3200" spc="-80">
                <a:latin typeface="Arial"/>
                <a:cs typeface="Arial"/>
              </a:rPr>
              <a:t>points </a:t>
            </a:r>
            <a:r>
              <a:rPr dirty="0" sz="3200" spc="-55">
                <a:latin typeface="Arial"/>
                <a:cs typeface="Arial"/>
              </a:rPr>
              <a:t>what </a:t>
            </a:r>
            <a:r>
              <a:rPr dirty="0" sz="3200" spc="-130">
                <a:latin typeface="Arial"/>
                <a:cs typeface="Arial"/>
              </a:rPr>
              <a:t>you</a:t>
            </a:r>
            <a:r>
              <a:rPr dirty="0" sz="3200" spc="-420">
                <a:latin typeface="Arial"/>
                <a:cs typeface="Arial"/>
              </a:rPr>
              <a:t> </a:t>
            </a:r>
            <a:r>
              <a:rPr dirty="0" sz="3200" spc="-110">
                <a:latin typeface="Arial"/>
                <a:cs typeface="Arial"/>
              </a:rPr>
              <a:t>prepare.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40">
                <a:latin typeface="Arial"/>
                <a:cs typeface="Arial"/>
              </a:rPr>
              <a:t>Rehearse </a:t>
            </a:r>
            <a:r>
              <a:rPr dirty="0" sz="3200" spc="20">
                <a:latin typeface="Arial"/>
                <a:cs typeface="Arial"/>
              </a:rPr>
              <a:t>with </a:t>
            </a:r>
            <a:r>
              <a:rPr dirty="0" sz="3200" spc="-65">
                <a:latin typeface="Arial"/>
                <a:cs typeface="Arial"/>
              </a:rPr>
              <a:t>all </a:t>
            </a:r>
            <a:r>
              <a:rPr dirty="0" sz="3200" spc="-135">
                <a:latin typeface="Arial"/>
                <a:cs typeface="Arial"/>
              </a:rPr>
              <a:t>visual </a:t>
            </a:r>
            <a:r>
              <a:rPr dirty="0" sz="3200" spc="-165">
                <a:latin typeface="Arial"/>
                <a:cs typeface="Arial"/>
              </a:rPr>
              <a:t>aids </a:t>
            </a:r>
            <a:r>
              <a:rPr dirty="0" sz="3200" spc="-145">
                <a:latin typeface="Arial"/>
                <a:cs typeface="Arial"/>
              </a:rPr>
              <a:t>and</a:t>
            </a:r>
            <a:r>
              <a:rPr dirty="0" sz="3200" spc="-459">
                <a:latin typeface="Arial"/>
                <a:cs typeface="Arial"/>
              </a:rPr>
              <a:t> </a:t>
            </a:r>
            <a:r>
              <a:rPr dirty="0" sz="3200" spc="-114">
                <a:latin typeface="Arial"/>
                <a:cs typeface="Arial"/>
              </a:rPr>
              <a:t>handouts.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55">
                <a:latin typeface="Arial"/>
                <a:cs typeface="Arial"/>
              </a:rPr>
              <a:t>Practice </a:t>
            </a:r>
            <a:r>
              <a:rPr dirty="0" sz="3200" spc="-180">
                <a:latin typeface="Arial"/>
                <a:cs typeface="Arial"/>
              </a:rPr>
              <a:t>again </a:t>
            </a:r>
            <a:r>
              <a:rPr dirty="0" sz="3200" spc="-150">
                <a:latin typeface="Arial"/>
                <a:cs typeface="Arial"/>
              </a:rPr>
              <a:t>and </a:t>
            </a:r>
            <a:r>
              <a:rPr dirty="0" sz="3200" spc="-180">
                <a:latin typeface="Arial"/>
                <a:cs typeface="Arial"/>
              </a:rPr>
              <a:t>again </a:t>
            </a:r>
            <a:r>
              <a:rPr dirty="0" sz="3200" spc="20">
                <a:latin typeface="Arial"/>
                <a:cs typeface="Arial"/>
              </a:rPr>
              <a:t>to </a:t>
            </a:r>
            <a:r>
              <a:rPr dirty="0" sz="3200" spc="-200">
                <a:latin typeface="Arial"/>
                <a:cs typeface="Arial"/>
              </a:rPr>
              <a:t>manage</a:t>
            </a:r>
            <a:r>
              <a:rPr dirty="0" sz="3200" spc="-355">
                <a:latin typeface="Arial"/>
                <a:cs typeface="Arial"/>
              </a:rPr>
              <a:t> </a:t>
            </a:r>
            <a:r>
              <a:rPr dirty="0" sz="3200" spc="-35">
                <a:latin typeface="Arial"/>
                <a:cs typeface="Arial"/>
              </a:rPr>
              <a:t>time.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40">
                <a:latin typeface="Arial"/>
                <a:cs typeface="Arial"/>
              </a:rPr>
              <a:t>Rehearse </a:t>
            </a:r>
            <a:r>
              <a:rPr dirty="0" sz="3200" spc="-40">
                <a:latin typeface="Arial"/>
                <a:cs typeface="Arial"/>
              </a:rPr>
              <a:t>in </a:t>
            </a:r>
            <a:r>
              <a:rPr dirty="0" sz="3200" spc="5">
                <a:latin typeface="Arial"/>
                <a:cs typeface="Arial"/>
              </a:rPr>
              <a:t>front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15">
                <a:latin typeface="Arial"/>
                <a:cs typeface="Arial"/>
              </a:rPr>
              <a:t>mirror</a:t>
            </a:r>
            <a:r>
              <a:rPr dirty="0" sz="3200" spc="-675">
                <a:latin typeface="Arial"/>
                <a:cs typeface="Arial"/>
              </a:rPr>
              <a:t> </a:t>
            </a:r>
            <a:r>
              <a:rPr dirty="0" sz="3200" spc="-25">
                <a:latin typeface="Arial"/>
                <a:cs typeface="Arial"/>
              </a:rPr>
              <a:t>or </a:t>
            </a:r>
            <a:r>
              <a:rPr dirty="0" sz="3200" spc="-245">
                <a:latin typeface="Arial"/>
                <a:cs typeface="Arial"/>
              </a:rPr>
              <a:t>a </a:t>
            </a:r>
            <a:r>
              <a:rPr dirty="0" sz="3200" spc="-50">
                <a:latin typeface="Arial"/>
                <a:cs typeface="Arial"/>
              </a:rPr>
              <a:t>friend.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27740" y="4690103"/>
            <a:ext cx="2441521" cy="21678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7391400" y="3505200"/>
            <a:ext cx="1752599" cy="1752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09109" y="3870743"/>
            <a:ext cx="1666875" cy="1905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36214" y="277190"/>
            <a:ext cx="2673350" cy="10318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600" spc="-405"/>
              <a:t>Present</a:t>
            </a:r>
            <a:endParaRPr sz="6600"/>
          </a:p>
        </p:txBody>
      </p:sp>
      <p:sp>
        <p:nvSpPr>
          <p:cNvPr id="3" name="object 3"/>
          <p:cNvSpPr/>
          <p:nvPr/>
        </p:nvSpPr>
        <p:spPr>
          <a:xfrm>
            <a:off x="838200" y="1981200"/>
            <a:ext cx="7772400" cy="4267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8134" y="327482"/>
            <a:ext cx="2430780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70"/>
              <a:t>Present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751445" cy="402526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60">
                <a:latin typeface="Arial"/>
                <a:cs typeface="Arial"/>
              </a:rPr>
              <a:t>Make </a:t>
            </a:r>
            <a:r>
              <a:rPr dirty="0" sz="3200" spc="-245">
                <a:latin typeface="Arial"/>
                <a:cs typeface="Arial"/>
              </a:rPr>
              <a:t>a </a:t>
            </a:r>
            <a:r>
              <a:rPr dirty="0" sz="3200" spc="-114">
                <a:latin typeface="Arial"/>
                <a:cs typeface="Arial"/>
              </a:rPr>
              <a:t>strong</a:t>
            </a:r>
            <a:r>
              <a:rPr dirty="0" sz="3200" spc="-105">
                <a:latin typeface="Arial"/>
                <a:cs typeface="Arial"/>
              </a:rPr>
              <a:t> </a:t>
            </a:r>
            <a:r>
              <a:rPr dirty="0" sz="3200" spc="-60">
                <a:latin typeface="Arial"/>
                <a:cs typeface="Arial"/>
              </a:rPr>
              <a:t>start.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90">
                <a:latin typeface="Arial"/>
                <a:cs typeface="Arial"/>
              </a:rPr>
              <a:t>Engage </a:t>
            </a:r>
            <a:r>
              <a:rPr dirty="0" sz="3200" spc="-40">
                <a:latin typeface="Arial"/>
                <a:cs typeface="Arial"/>
              </a:rPr>
              <a:t>the </a:t>
            </a:r>
            <a:r>
              <a:rPr dirty="0" sz="3200" spc="-145">
                <a:latin typeface="Arial"/>
                <a:cs typeface="Arial"/>
              </a:rPr>
              <a:t>audience </a:t>
            </a:r>
            <a:r>
              <a:rPr dirty="0" sz="3200" spc="-45">
                <a:latin typeface="Arial"/>
                <a:cs typeface="Arial"/>
              </a:rPr>
              <a:t>in </a:t>
            </a:r>
            <a:r>
              <a:rPr dirty="0" sz="3200" spc="-25">
                <a:latin typeface="Arial"/>
                <a:cs typeface="Arial"/>
              </a:rPr>
              <a:t>first </a:t>
            </a:r>
            <a:r>
              <a:rPr dirty="0" sz="3200" spc="-125">
                <a:latin typeface="Arial"/>
                <a:cs typeface="Arial"/>
              </a:rPr>
              <a:t>2-3</a:t>
            </a:r>
            <a:r>
              <a:rPr dirty="0" sz="3200" spc="-445">
                <a:latin typeface="Arial"/>
                <a:cs typeface="Arial"/>
              </a:rPr>
              <a:t> </a:t>
            </a:r>
            <a:r>
              <a:rPr dirty="0" sz="3200" spc="-100">
                <a:latin typeface="Arial"/>
                <a:cs typeface="Arial"/>
              </a:rPr>
              <a:t>minutes.</a:t>
            </a:r>
            <a:endParaRPr sz="3200">
              <a:latin typeface="Arial"/>
              <a:cs typeface="Arial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25">
                <a:latin typeface="Arial"/>
                <a:cs typeface="Arial"/>
              </a:rPr>
              <a:t>Show </a:t>
            </a:r>
            <a:r>
              <a:rPr dirty="0" sz="3200" spc="-85">
                <a:latin typeface="Arial"/>
                <a:cs typeface="Arial"/>
              </a:rPr>
              <a:t>your </a:t>
            </a:r>
            <a:r>
              <a:rPr dirty="0" sz="3200" spc="-180">
                <a:latin typeface="Arial"/>
                <a:cs typeface="Arial"/>
              </a:rPr>
              <a:t>passion </a:t>
            </a:r>
            <a:r>
              <a:rPr dirty="0" sz="3200" spc="-70">
                <a:latin typeface="Arial"/>
                <a:cs typeface="Arial"/>
              </a:rPr>
              <a:t>through </a:t>
            </a:r>
            <a:r>
              <a:rPr dirty="0" sz="3200" spc="-85">
                <a:latin typeface="Arial"/>
                <a:cs typeface="Arial"/>
              </a:rPr>
              <a:t>your</a:t>
            </a:r>
            <a:r>
              <a:rPr dirty="0" sz="3200" spc="-305">
                <a:latin typeface="Arial"/>
                <a:cs typeface="Arial"/>
              </a:rPr>
              <a:t> </a:t>
            </a:r>
            <a:r>
              <a:rPr dirty="0" sz="3200" spc="-130">
                <a:latin typeface="Arial"/>
                <a:cs typeface="Arial"/>
              </a:rPr>
              <a:t>movements  </a:t>
            </a:r>
            <a:r>
              <a:rPr dirty="0" sz="3200" spc="-150">
                <a:latin typeface="Arial"/>
                <a:cs typeface="Arial"/>
              </a:rPr>
              <a:t>and</a:t>
            </a:r>
            <a:r>
              <a:rPr dirty="0" sz="3200" spc="-170">
                <a:latin typeface="Arial"/>
                <a:cs typeface="Arial"/>
              </a:rPr>
              <a:t> </a:t>
            </a:r>
            <a:r>
              <a:rPr dirty="0" sz="3200" spc="-155">
                <a:latin typeface="Arial"/>
                <a:cs typeface="Arial"/>
              </a:rPr>
              <a:t>gestures.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55">
                <a:latin typeface="Arial"/>
                <a:cs typeface="Arial"/>
              </a:rPr>
              <a:t>Make </a:t>
            </a:r>
            <a:r>
              <a:rPr dirty="0" sz="3200" spc="-170">
                <a:latin typeface="Arial"/>
                <a:cs typeface="Arial"/>
              </a:rPr>
              <a:t>an </a:t>
            </a:r>
            <a:r>
              <a:rPr dirty="0" sz="3200" spc="-195">
                <a:latin typeface="Arial"/>
                <a:cs typeface="Arial"/>
              </a:rPr>
              <a:t>eye</a:t>
            </a:r>
            <a:r>
              <a:rPr dirty="0" sz="3200" spc="-204">
                <a:latin typeface="Arial"/>
                <a:cs typeface="Arial"/>
              </a:rPr>
              <a:t> </a:t>
            </a:r>
            <a:r>
              <a:rPr dirty="0" sz="3200" spc="-95">
                <a:latin typeface="Arial"/>
                <a:cs typeface="Arial"/>
              </a:rPr>
              <a:t>contact.</a:t>
            </a:r>
            <a:endParaRPr sz="3200">
              <a:latin typeface="Arial"/>
              <a:cs typeface="Arial"/>
            </a:endParaRPr>
          </a:p>
          <a:p>
            <a:pPr marL="287020" marR="2566035" indent="-274320">
              <a:lnSpc>
                <a:spcPct val="12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55">
                <a:latin typeface="Arial"/>
                <a:cs typeface="Arial"/>
              </a:rPr>
              <a:t>Don’t </a:t>
            </a:r>
            <a:r>
              <a:rPr dirty="0" sz="3200" spc="-70">
                <a:latin typeface="Arial"/>
                <a:cs typeface="Arial"/>
              </a:rPr>
              <a:t>forget </a:t>
            </a:r>
            <a:r>
              <a:rPr dirty="0" sz="3200" spc="25">
                <a:latin typeface="Arial"/>
                <a:cs typeface="Arial"/>
              </a:rPr>
              <a:t>to </a:t>
            </a:r>
            <a:r>
              <a:rPr dirty="0" sz="3200" spc="-125">
                <a:latin typeface="Arial"/>
                <a:cs typeface="Arial"/>
              </a:rPr>
              <a:t>smile </a:t>
            </a:r>
            <a:r>
              <a:rPr dirty="0" sz="3200" spc="-300">
                <a:latin typeface="Arial"/>
                <a:cs typeface="Arial"/>
              </a:rPr>
              <a:t>as </a:t>
            </a:r>
            <a:r>
              <a:rPr dirty="0" sz="3200" spc="-55">
                <a:latin typeface="Arial"/>
                <a:cs typeface="Arial"/>
              </a:rPr>
              <a:t>well,  </a:t>
            </a:r>
            <a:r>
              <a:rPr dirty="0" sz="3200" spc="-185">
                <a:latin typeface="Arial"/>
                <a:cs typeface="Arial"/>
              </a:rPr>
              <a:t>unless </a:t>
            </a:r>
            <a:r>
              <a:rPr dirty="0" sz="3200" spc="-85">
                <a:latin typeface="Arial"/>
                <a:cs typeface="Arial"/>
              </a:rPr>
              <a:t>your </a:t>
            </a:r>
            <a:r>
              <a:rPr dirty="0" sz="3200" spc="-60">
                <a:latin typeface="Arial"/>
                <a:cs typeface="Arial"/>
              </a:rPr>
              <a:t>topic </a:t>
            </a:r>
            <a:r>
              <a:rPr dirty="0" sz="3200" spc="-165">
                <a:latin typeface="Arial"/>
                <a:cs typeface="Arial"/>
              </a:rPr>
              <a:t>is </a:t>
            </a:r>
            <a:r>
              <a:rPr dirty="0" sz="3200" spc="-114">
                <a:latin typeface="Arial"/>
                <a:cs typeface="Arial"/>
              </a:rPr>
              <a:t>very</a:t>
            </a:r>
            <a:r>
              <a:rPr dirty="0" sz="3200" spc="-360">
                <a:latin typeface="Arial"/>
                <a:cs typeface="Arial"/>
              </a:rPr>
              <a:t> </a:t>
            </a:r>
            <a:r>
              <a:rPr dirty="0" sz="3200" spc="-80">
                <a:latin typeface="Arial"/>
                <a:cs typeface="Arial"/>
              </a:rPr>
              <a:t>grim.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848350" y="3705224"/>
            <a:ext cx="3295650" cy="315277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44549" y="226898"/>
            <a:ext cx="6457315" cy="11233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620">
                <a:latin typeface="Arial"/>
                <a:cs typeface="Arial"/>
              </a:rPr>
              <a:t>Speaker’s</a:t>
            </a:r>
            <a:r>
              <a:rPr dirty="0" sz="7200" spc="-409">
                <a:latin typeface="Arial"/>
                <a:cs typeface="Arial"/>
              </a:rPr>
              <a:t> </a:t>
            </a:r>
            <a:r>
              <a:rPr dirty="0" sz="7200" spc="-455">
                <a:latin typeface="Arial"/>
                <a:cs typeface="Arial"/>
              </a:rPr>
              <a:t>impact</a:t>
            </a:r>
            <a:endParaRPr sz="72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676400"/>
            <a:ext cx="9144000" cy="51815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83030" y="327482"/>
            <a:ext cx="6785609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55"/>
              <a:t>Flaws </a:t>
            </a:r>
            <a:r>
              <a:rPr dirty="0" spc="-320"/>
              <a:t>in</a:t>
            </a:r>
            <a:r>
              <a:rPr dirty="0" spc="-595"/>
              <a:t> </a:t>
            </a:r>
            <a:r>
              <a:rPr dirty="0" spc="-335"/>
              <a:t>presentation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371599"/>
            <a:ext cx="9144000" cy="54863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155448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45"/>
              <a:t>Co</a:t>
            </a:r>
            <a:r>
              <a:rPr dirty="0" sz="4400" spc="-290"/>
              <a:t>n</a:t>
            </a:r>
            <a:r>
              <a:rPr dirty="0" sz="4400" spc="-275"/>
              <a:t>t</a:t>
            </a:r>
            <a:r>
              <a:rPr dirty="0" sz="4400" spc="-315"/>
              <a:t>d.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0599"/>
            <a:ext cx="4632960" cy="4318635"/>
          </a:xfrm>
          <a:prstGeom prst="rect">
            <a:avLst/>
          </a:prstGeom>
        </p:spPr>
        <p:txBody>
          <a:bodyPr wrap="square" lIns="0" tIns="60960" rIns="0" bIns="0" rtlCol="0" vert="horz">
            <a:spAutoFit/>
          </a:bodyPr>
          <a:lstStyle/>
          <a:p>
            <a:pPr marL="195580" indent="-182880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75">
                <a:latin typeface="Arial"/>
                <a:cs typeface="Arial"/>
              </a:rPr>
              <a:t>Lack </a:t>
            </a:r>
            <a:r>
              <a:rPr dirty="0" sz="3200" spc="-5">
                <a:latin typeface="Arial"/>
                <a:cs typeface="Arial"/>
              </a:rPr>
              <a:t>of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140">
                <a:latin typeface="Arial"/>
                <a:cs typeface="Arial"/>
              </a:rPr>
              <a:t>experience.</a:t>
            </a:r>
            <a:endParaRPr sz="3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70">
                <a:latin typeface="Arial"/>
                <a:cs typeface="Arial"/>
              </a:rPr>
              <a:t>Lack </a:t>
            </a:r>
            <a:r>
              <a:rPr dirty="0" sz="3200" spc="-5">
                <a:latin typeface="Arial"/>
                <a:cs typeface="Arial"/>
              </a:rPr>
              <a:t>of</a:t>
            </a:r>
            <a:r>
              <a:rPr dirty="0" sz="3200" spc="-105">
                <a:latin typeface="Arial"/>
                <a:cs typeface="Arial"/>
              </a:rPr>
              <a:t> </a:t>
            </a:r>
            <a:r>
              <a:rPr dirty="0" sz="3200" spc="-135">
                <a:latin typeface="Arial"/>
                <a:cs typeface="Arial"/>
              </a:rPr>
              <a:t>enthusiasm.</a:t>
            </a:r>
            <a:endParaRPr sz="3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84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75">
                <a:latin typeface="Arial"/>
                <a:cs typeface="Arial"/>
              </a:rPr>
              <a:t>Lack </a:t>
            </a:r>
            <a:r>
              <a:rPr dirty="0" sz="3200" spc="-5">
                <a:latin typeface="Arial"/>
                <a:cs typeface="Arial"/>
              </a:rPr>
              <a:t>of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105">
                <a:latin typeface="Arial"/>
                <a:cs typeface="Arial"/>
              </a:rPr>
              <a:t>practice.</a:t>
            </a:r>
            <a:endParaRPr sz="3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75">
                <a:latin typeface="Arial"/>
                <a:cs typeface="Arial"/>
              </a:rPr>
              <a:t>Lack </a:t>
            </a:r>
            <a:r>
              <a:rPr dirty="0" sz="3200" spc="-5">
                <a:latin typeface="Arial"/>
                <a:cs typeface="Arial"/>
              </a:rPr>
              <a:t>of </a:t>
            </a:r>
            <a:r>
              <a:rPr dirty="0" sz="3200" spc="-80">
                <a:latin typeface="Arial"/>
                <a:cs typeface="Arial"/>
              </a:rPr>
              <a:t>related</a:t>
            </a:r>
            <a:r>
              <a:rPr dirty="0" sz="3200" spc="-295">
                <a:latin typeface="Arial"/>
                <a:cs typeface="Arial"/>
              </a:rPr>
              <a:t> </a:t>
            </a:r>
            <a:r>
              <a:rPr dirty="0" sz="3200" spc="-75">
                <a:latin typeface="Arial"/>
                <a:cs typeface="Arial"/>
              </a:rPr>
              <a:t>material.</a:t>
            </a:r>
            <a:endParaRPr sz="3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9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70">
                <a:latin typeface="Arial"/>
                <a:cs typeface="Arial"/>
              </a:rPr>
              <a:t>Lack </a:t>
            </a:r>
            <a:r>
              <a:rPr dirty="0" sz="3200" spc="-5">
                <a:latin typeface="Arial"/>
                <a:cs typeface="Arial"/>
              </a:rPr>
              <a:t>of</a:t>
            </a:r>
            <a:r>
              <a:rPr dirty="0" sz="3200" spc="-105">
                <a:latin typeface="Arial"/>
                <a:cs typeface="Arial"/>
              </a:rPr>
              <a:t> </a:t>
            </a:r>
            <a:r>
              <a:rPr dirty="0" sz="3200" spc="-120">
                <a:latin typeface="Arial"/>
                <a:cs typeface="Arial"/>
              </a:rPr>
              <a:t>confidence.</a:t>
            </a:r>
            <a:endParaRPr sz="3200">
              <a:latin typeface="Arial"/>
              <a:cs typeface="Arial"/>
            </a:endParaRPr>
          </a:p>
          <a:p>
            <a:pPr marL="195580" indent="-182880">
              <a:lnSpc>
                <a:spcPct val="100000"/>
              </a:lnSpc>
              <a:spcBef>
                <a:spcPts val="38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00">
                <a:latin typeface="Arial"/>
                <a:cs typeface="Arial"/>
              </a:rPr>
              <a:t>Hesitation.</a:t>
            </a:r>
            <a:endParaRPr sz="3200">
              <a:latin typeface="Arial"/>
              <a:cs typeface="Arial"/>
            </a:endParaRPr>
          </a:p>
          <a:p>
            <a:pPr marL="195580" marR="5080" indent="-182880">
              <a:lnSpc>
                <a:spcPts val="4230"/>
              </a:lnSpc>
              <a:spcBef>
                <a:spcPts val="20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95">
                <a:latin typeface="Arial"/>
                <a:cs typeface="Arial"/>
              </a:rPr>
              <a:t>Ambiguity </a:t>
            </a:r>
            <a:r>
              <a:rPr dirty="0" sz="3200" spc="-40">
                <a:latin typeface="Arial"/>
                <a:cs typeface="Arial"/>
              </a:rPr>
              <a:t>in </a:t>
            </a:r>
            <a:r>
              <a:rPr dirty="0" sz="3200" spc="-35">
                <a:latin typeface="Arial"/>
                <a:cs typeface="Arial"/>
              </a:rPr>
              <a:t>the </a:t>
            </a:r>
            <a:r>
              <a:rPr dirty="0" sz="3200" spc="-114">
                <a:latin typeface="Arial"/>
                <a:cs typeface="Arial"/>
              </a:rPr>
              <a:t>results  </a:t>
            </a:r>
            <a:r>
              <a:rPr dirty="0" sz="3200" spc="-5">
                <a:latin typeface="Arial"/>
                <a:cs typeface="Arial"/>
              </a:rPr>
              <a:t>that </a:t>
            </a:r>
            <a:r>
              <a:rPr dirty="0" sz="3200" spc="-125">
                <a:latin typeface="Arial"/>
                <a:cs typeface="Arial"/>
              </a:rPr>
              <a:t>you </a:t>
            </a:r>
            <a:r>
              <a:rPr dirty="0" sz="3200" spc="-65">
                <a:latin typeface="Arial"/>
                <a:cs typeface="Arial"/>
              </a:rPr>
              <a:t>want </a:t>
            </a:r>
            <a:r>
              <a:rPr dirty="0" sz="3200" spc="25">
                <a:latin typeface="Arial"/>
                <a:cs typeface="Arial"/>
              </a:rPr>
              <a:t>to</a:t>
            </a:r>
            <a:r>
              <a:rPr dirty="0" sz="3200" spc="-490">
                <a:latin typeface="Arial"/>
                <a:cs typeface="Arial"/>
              </a:rPr>
              <a:t> </a:t>
            </a:r>
            <a:r>
              <a:rPr dirty="0" sz="3200" spc="-135">
                <a:latin typeface="Arial"/>
                <a:cs typeface="Arial"/>
              </a:rPr>
              <a:t>conclude.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334000" y="3048000"/>
            <a:ext cx="3810000" cy="38099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6998" y="191465"/>
            <a:ext cx="7292975" cy="6350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4000" spc="-285"/>
              <a:t>Factors </a:t>
            </a:r>
            <a:r>
              <a:rPr dirty="0" sz="4000" spc="-229"/>
              <a:t>for </a:t>
            </a:r>
            <a:r>
              <a:rPr dirty="0" sz="4000" spc="-235"/>
              <a:t>successful</a:t>
            </a:r>
            <a:r>
              <a:rPr dirty="0" sz="4000" spc="-350"/>
              <a:t> </a:t>
            </a:r>
            <a:r>
              <a:rPr dirty="0" sz="4000" spc="-225"/>
              <a:t>presentation</a:t>
            </a:r>
            <a:endParaRPr sz="4000"/>
          </a:p>
        </p:txBody>
      </p:sp>
      <p:sp>
        <p:nvSpPr>
          <p:cNvPr id="3" name="object 3"/>
          <p:cNvSpPr/>
          <p:nvPr/>
        </p:nvSpPr>
        <p:spPr>
          <a:xfrm>
            <a:off x="0" y="1219199"/>
            <a:ext cx="9144000" cy="563879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461594"/>
            <a:ext cx="1553845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245"/>
              <a:t>Co</a:t>
            </a:r>
            <a:r>
              <a:rPr dirty="0" sz="4400" spc="-290"/>
              <a:t>n</a:t>
            </a:r>
            <a:r>
              <a:rPr dirty="0" sz="4400" spc="-275"/>
              <a:t>t</a:t>
            </a:r>
            <a:r>
              <a:rPr dirty="0" sz="4400" spc="-315"/>
              <a:t>d.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4116070" cy="353758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90">
                <a:latin typeface="Arial"/>
                <a:cs typeface="Arial"/>
              </a:rPr>
              <a:t>Be </a:t>
            </a:r>
            <a:r>
              <a:rPr dirty="0" sz="3200" spc="-110">
                <a:latin typeface="Arial"/>
                <a:cs typeface="Arial"/>
              </a:rPr>
              <a:t>over</a:t>
            </a:r>
            <a:r>
              <a:rPr dirty="0" sz="3200" spc="-90">
                <a:latin typeface="Arial"/>
                <a:cs typeface="Arial"/>
              </a:rPr>
              <a:t> </a:t>
            </a:r>
            <a:r>
              <a:rPr dirty="0" sz="3200" spc="-110">
                <a:latin typeface="Arial"/>
                <a:cs typeface="Arial"/>
              </a:rPr>
              <a:t>prepared.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40">
                <a:latin typeface="Arial"/>
                <a:cs typeface="Arial"/>
              </a:rPr>
              <a:t>Rehearse </a:t>
            </a:r>
            <a:r>
              <a:rPr dirty="0" sz="3200" spc="-145">
                <a:latin typeface="Arial"/>
                <a:cs typeface="Arial"/>
              </a:rPr>
              <a:t>and</a:t>
            </a:r>
            <a:r>
              <a:rPr dirty="0" sz="3200" spc="-165">
                <a:latin typeface="Arial"/>
                <a:cs typeface="Arial"/>
              </a:rPr>
              <a:t> </a:t>
            </a:r>
            <a:r>
              <a:rPr dirty="0" sz="3200" spc="-105">
                <a:latin typeface="Arial"/>
                <a:cs typeface="Arial"/>
              </a:rPr>
              <a:t>practice.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30">
                <a:latin typeface="Arial"/>
                <a:cs typeface="Arial"/>
              </a:rPr>
              <a:t>Grip </a:t>
            </a:r>
            <a:r>
              <a:rPr dirty="0" sz="3200" spc="-100">
                <a:latin typeface="Arial"/>
                <a:cs typeface="Arial"/>
              </a:rPr>
              <a:t>on </a:t>
            </a:r>
            <a:r>
              <a:rPr dirty="0" sz="3200" spc="-85">
                <a:latin typeface="Arial"/>
                <a:cs typeface="Arial"/>
              </a:rPr>
              <a:t>your</a:t>
            </a:r>
            <a:r>
              <a:rPr dirty="0" sz="3200" spc="-280">
                <a:latin typeface="Arial"/>
                <a:cs typeface="Arial"/>
              </a:rPr>
              <a:t> </a:t>
            </a:r>
            <a:r>
              <a:rPr dirty="0" sz="3200" spc="-65">
                <a:latin typeface="Arial"/>
                <a:cs typeface="Arial"/>
              </a:rPr>
              <a:t>topic.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90">
                <a:latin typeface="Arial"/>
                <a:cs typeface="Arial"/>
              </a:rPr>
              <a:t>Know </a:t>
            </a:r>
            <a:r>
              <a:rPr dirty="0" sz="3200" spc="-85">
                <a:latin typeface="Arial"/>
                <a:cs typeface="Arial"/>
              </a:rPr>
              <a:t>your</a:t>
            </a:r>
            <a:r>
              <a:rPr dirty="0" sz="3200" spc="-175">
                <a:latin typeface="Arial"/>
                <a:cs typeface="Arial"/>
              </a:rPr>
              <a:t> </a:t>
            </a:r>
            <a:r>
              <a:rPr dirty="0" sz="3200" spc="-110">
                <a:latin typeface="Arial"/>
                <a:cs typeface="Arial"/>
              </a:rPr>
              <a:t>subject.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290">
                <a:latin typeface="Arial"/>
                <a:cs typeface="Arial"/>
              </a:rPr>
              <a:t>Be</a:t>
            </a:r>
            <a:r>
              <a:rPr dirty="0" sz="3200" spc="-204">
                <a:latin typeface="Arial"/>
                <a:cs typeface="Arial"/>
              </a:rPr>
              <a:t> </a:t>
            </a:r>
            <a:r>
              <a:rPr dirty="0" sz="3200" spc="-90">
                <a:latin typeface="Arial"/>
                <a:cs typeface="Arial"/>
              </a:rPr>
              <a:t>positive.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40">
                <a:latin typeface="Arial"/>
                <a:cs typeface="Arial"/>
              </a:rPr>
              <a:t>Avoid</a:t>
            </a:r>
            <a:r>
              <a:rPr dirty="0" sz="3200" spc="-175">
                <a:latin typeface="Arial"/>
                <a:cs typeface="Arial"/>
              </a:rPr>
              <a:t> </a:t>
            </a:r>
            <a:r>
              <a:rPr dirty="0" sz="3200" spc="-170">
                <a:latin typeface="Arial"/>
                <a:cs typeface="Arial"/>
              </a:rPr>
              <a:t>stress.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2819400"/>
            <a:ext cx="5105399" cy="40385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36545" y="327482"/>
            <a:ext cx="3469004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25"/>
              <a:t>Conclusion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4917440" cy="1781810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95">
                <a:latin typeface="Arial"/>
                <a:cs typeface="Arial"/>
              </a:rPr>
              <a:t>Always </a:t>
            </a:r>
            <a:r>
              <a:rPr dirty="0" sz="3200" spc="-114">
                <a:latin typeface="Arial"/>
                <a:cs typeface="Arial"/>
              </a:rPr>
              <a:t>prepare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95">
                <a:latin typeface="Arial"/>
                <a:cs typeface="Arial"/>
              </a:rPr>
              <a:t>Channelize </a:t>
            </a:r>
            <a:r>
              <a:rPr dirty="0" sz="3200" spc="-85">
                <a:latin typeface="Arial"/>
                <a:cs typeface="Arial"/>
              </a:rPr>
              <a:t>your</a:t>
            </a:r>
            <a:r>
              <a:rPr dirty="0" sz="3200" spc="-135">
                <a:latin typeface="Arial"/>
                <a:cs typeface="Arial"/>
              </a:rPr>
              <a:t> </a:t>
            </a:r>
            <a:r>
              <a:rPr dirty="0" sz="3200" spc="-100">
                <a:latin typeface="Arial"/>
                <a:cs typeface="Arial"/>
              </a:rPr>
              <a:t>fear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75">
                <a:latin typeface="Arial"/>
                <a:cs typeface="Arial"/>
              </a:rPr>
              <a:t>Interact </a:t>
            </a:r>
            <a:r>
              <a:rPr dirty="0" sz="3200" spc="15">
                <a:latin typeface="Arial"/>
                <a:cs typeface="Arial"/>
              </a:rPr>
              <a:t>with </a:t>
            </a:r>
            <a:r>
              <a:rPr dirty="0" sz="3200" spc="-85">
                <a:latin typeface="Arial"/>
                <a:cs typeface="Arial"/>
              </a:rPr>
              <a:t>your</a:t>
            </a:r>
            <a:r>
              <a:rPr dirty="0" sz="3200" spc="-450">
                <a:latin typeface="Arial"/>
                <a:cs typeface="Arial"/>
              </a:rPr>
              <a:t> </a:t>
            </a:r>
            <a:r>
              <a:rPr dirty="0" sz="3200" spc="-145">
                <a:latin typeface="Arial"/>
                <a:cs typeface="Arial"/>
              </a:rPr>
              <a:t>audience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69822" y="3620813"/>
            <a:ext cx="2942945" cy="31110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73960" y="377774"/>
            <a:ext cx="5198110" cy="84899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400" spc="-300"/>
              <a:t>Presentation</a:t>
            </a:r>
            <a:r>
              <a:rPr dirty="0" sz="5400" spc="-520"/>
              <a:t> </a:t>
            </a:r>
            <a:r>
              <a:rPr dirty="0" sz="5400" spc="-254"/>
              <a:t>skills</a:t>
            </a:r>
            <a:endParaRPr sz="5400"/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564755" cy="334327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20">
                <a:latin typeface="Arial"/>
                <a:cs typeface="Arial"/>
              </a:rPr>
              <a:t>Following </a:t>
            </a:r>
            <a:r>
              <a:rPr dirty="0" sz="3200" spc="-140">
                <a:latin typeface="Arial"/>
                <a:cs typeface="Arial"/>
              </a:rPr>
              <a:t>are </a:t>
            </a:r>
            <a:r>
              <a:rPr dirty="0" sz="3200" spc="-35">
                <a:latin typeface="Arial"/>
                <a:cs typeface="Arial"/>
              </a:rPr>
              <a:t>the </a:t>
            </a:r>
            <a:r>
              <a:rPr dirty="0" sz="3200" spc="-180">
                <a:latin typeface="Arial"/>
                <a:cs typeface="Arial"/>
              </a:rPr>
              <a:t>steps </a:t>
            </a:r>
            <a:r>
              <a:rPr dirty="0" sz="3200" spc="-100">
                <a:latin typeface="Arial"/>
                <a:cs typeface="Arial"/>
              </a:rPr>
              <a:t>include </a:t>
            </a:r>
            <a:r>
              <a:rPr dirty="0" sz="3200" spc="-40">
                <a:latin typeface="Arial"/>
                <a:cs typeface="Arial"/>
              </a:rPr>
              <a:t>in</a:t>
            </a:r>
            <a:r>
              <a:rPr dirty="0" sz="3200" spc="-434">
                <a:latin typeface="Arial"/>
                <a:cs typeface="Arial"/>
              </a:rPr>
              <a:t> </a:t>
            </a:r>
            <a:r>
              <a:rPr dirty="0" sz="3200" spc="-105">
                <a:latin typeface="Arial"/>
                <a:cs typeface="Arial"/>
              </a:rPr>
              <a:t>preparing  </a:t>
            </a:r>
            <a:r>
              <a:rPr dirty="0" sz="3200" spc="-90">
                <a:latin typeface="Arial"/>
                <a:cs typeface="Arial"/>
              </a:rPr>
              <a:t>effective</a:t>
            </a:r>
            <a:r>
              <a:rPr dirty="0" sz="3200" spc="-185">
                <a:latin typeface="Arial"/>
                <a:cs typeface="Arial"/>
              </a:rPr>
              <a:t> </a:t>
            </a:r>
            <a:r>
              <a:rPr dirty="0" sz="3200" spc="-85">
                <a:latin typeface="Arial"/>
                <a:cs typeface="Arial"/>
              </a:rPr>
              <a:t>presentation: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200" spc="-200">
                <a:latin typeface="Arial"/>
                <a:cs typeface="Arial"/>
              </a:rPr>
              <a:t>Plan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200" spc="-170">
                <a:latin typeface="Arial"/>
                <a:cs typeface="Arial"/>
              </a:rPr>
              <a:t>Prepare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200" spc="-155">
                <a:latin typeface="Arial"/>
                <a:cs typeface="Arial"/>
              </a:rPr>
              <a:t>Practice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200" spc="-165">
                <a:latin typeface="Arial"/>
                <a:cs typeface="Arial"/>
              </a:rPr>
              <a:t>Present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76600" y="3124200"/>
            <a:ext cx="4686300" cy="3175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28722" y="158318"/>
            <a:ext cx="3683635" cy="124587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000" spc="-390"/>
              <a:t>Planning</a:t>
            </a:r>
            <a:endParaRPr sz="8000"/>
          </a:p>
        </p:txBody>
      </p:sp>
      <p:sp>
        <p:nvSpPr>
          <p:cNvPr id="3" name="object 3"/>
          <p:cNvSpPr/>
          <p:nvPr/>
        </p:nvSpPr>
        <p:spPr>
          <a:xfrm>
            <a:off x="990600" y="1600200"/>
            <a:ext cx="7162800" cy="44862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87445" y="327482"/>
            <a:ext cx="276796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295"/>
              <a:t>Planning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565"/>
            <a:ext cx="7836534" cy="40265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445134" indent="-432434">
              <a:lnSpc>
                <a:spcPct val="100000"/>
              </a:lnSpc>
              <a:spcBef>
                <a:spcPts val="105"/>
              </a:spcBef>
              <a:buChar char="•"/>
              <a:tabLst>
                <a:tab pos="445134" algn="l"/>
                <a:tab pos="445770" algn="l"/>
              </a:tabLst>
            </a:pPr>
            <a:r>
              <a:rPr dirty="0" sz="3200" spc="-160">
                <a:latin typeface="Arial"/>
                <a:cs typeface="Arial"/>
              </a:rPr>
              <a:t>Planning </a:t>
            </a:r>
            <a:r>
              <a:rPr dirty="0" sz="3200" spc="-135">
                <a:latin typeface="Arial"/>
                <a:cs typeface="Arial"/>
              </a:rPr>
              <a:t>usually </a:t>
            </a:r>
            <a:r>
              <a:rPr dirty="0" sz="3200" spc="-100">
                <a:latin typeface="Arial"/>
                <a:cs typeface="Arial"/>
              </a:rPr>
              <a:t>include </a:t>
            </a:r>
            <a:r>
              <a:rPr dirty="0" sz="3200" spc="-60">
                <a:latin typeface="Arial"/>
                <a:cs typeface="Arial"/>
              </a:rPr>
              <a:t>following</a:t>
            </a:r>
            <a:r>
              <a:rPr dirty="0" sz="3200" spc="-204">
                <a:latin typeface="Arial"/>
                <a:cs typeface="Arial"/>
              </a:rPr>
              <a:t> </a:t>
            </a:r>
            <a:r>
              <a:rPr dirty="0" sz="3200" spc="-120">
                <a:latin typeface="Arial"/>
                <a:cs typeface="Arial"/>
              </a:rPr>
              <a:t>questions:</a:t>
            </a:r>
            <a:endParaRPr sz="3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  <a:buFont typeface="Arial"/>
              <a:buChar char="•"/>
            </a:pPr>
            <a:endParaRPr sz="465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har char="•"/>
              <a:tabLst>
                <a:tab pos="354965" algn="l"/>
                <a:tab pos="355600" algn="l"/>
              </a:tabLst>
            </a:pPr>
            <a:r>
              <a:rPr dirty="0" sz="3200" spc="-120">
                <a:latin typeface="Arial"/>
                <a:cs typeface="Arial"/>
              </a:rPr>
              <a:t>Who </a:t>
            </a:r>
            <a:r>
              <a:rPr dirty="0" sz="3200" spc="-165">
                <a:latin typeface="Arial"/>
                <a:cs typeface="Arial"/>
              </a:rPr>
              <a:t>is </a:t>
            </a:r>
            <a:r>
              <a:rPr dirty="0" sz="3200" spc="-85">
                <a:latin typeface="Arial"/>
                <a:cs typeface="Arial"/>
              </a:rPr>
              <a:t>your</a:t>
            </a:r>
            <a:r>
              <a:rPr dirty="0" sz="3200" spc="-240">
                <a:latin typeface="Arial"/>
                <a:cs typeface="Arial"/>
              </a:rPr>
              <a:t> </a:t>
            </a:r>
            <a:r>
              <a:rPr dirty="0" sz="3200" spc="-160">
                <a:latin typeface="Arial"/>
                <a:cs typeface="Arial"/>
              </a:rPr>
              <a:t>audience?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60">
                <a:latin typeface="Arial"/>
                <a:cs typeface="Arial"/>
              </a:rPr>
              <a:t>Why </a:t>
            </a:r>
            <a:r>
              <a:rPr dirty="0" sz="3200" spc="-140">
                <a:latin typeface="Arial"/>
                <a:cs typeface="Arial"/>
              </a:rPr>
              <a:t>are </a:t>
            </a:r>
            <a:r>
              <a:rPr dirty="0" sz="3200" spc="-75">
                <a:latin typeface="Arial"/>
                <a:cs typeface="Arial"/>
              </a:rPr>
              <a:t>they</a:t>
            </a:r>
            <a:r>
              <a:rPr dirty="0" sz="3200" spc="-215">
                <a:latin typeface="Arial"/>
                <a:cs typeface="Arial"/>
              </a:rPr>
              <a:t> </a:t>
            </a:r>
            <a:r>
              <a:rPr dirty="0" sz="3200" spc="-100">
                <a:latin typeface="Arial"/>
                <a:cs typeface="Arial"/>
              </a:rPr>
              <a:t>there?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90">
                <a:latin typeface="Arial"/>
                <a:cs typeface="Arial"/>
              </a:rPr>
              <a:t>What </a:t>
            </a:r>
            <a:r>
              <a:rPr dirty="0" sz="3200" spc="-170">
                <a:latin typeface="Arial"/>
                <a:cs typeface="Arial"/>
              </a:rPr>
              <a:t>is </a:t>
            </a:r>
            <a:r>
              <a:rPr dirty="0" sz="3200" spc="-85">
                <a:latin typeface="Arial"/>
                <a:cs typeface="Arial"/>
              </a:rPr>
              <a:t>your</a:t>
            </a:r>
            <a:r>
              <a:rPr dirty="0" sz="3200" spc="-250">
                <a:latin typeface="Arial"/>
                <a:cs typeface="Arial"/>
              </a:rPr>
              <a:t> </a:t>
            </a:r>
            <a:r>
              <a:rPr dirty="0" sz="3200" spc="-185">
                <a:latin typeface="Arial"/>
                <a:cs typeface="Arial"/>
              </a:rPr>
              <a:t>goal?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50">
                <a:latin typeface="Arial"/>
                <a:cs typeface="Arial"/>
              </a:rPr>
              <a:t>How </a:t>
            </a:r>
            <a:r>
              <a:rPr dirty="0" sz="3200" spc="-110">
                <a:latin typeface="Arial"/>
                <a:cs typeface="Arial"/>
              </a:rPr>
              <a:t>long </a:t>
            </a:r>
            <a:r>
              <a:rPr dirty="0" sz="3200" spc="10">
                <a:latin typeface="Arial"/>
                <a:cs typeface="Arial"/>
              </a:rPr>
              <a:t>will </a:t>
            </a:r>
            <a:r>
              <a:rPr dirty="0" sz="3200" spc="100">
                <a:latin typeface="Arial"/>
                <a:cs typeface="Arial"/>
              </a:rPr>
              <a:t>it</a:t>
            </a:r>
            <a:r>
              <a:rPr dirty="0" sz="3200" spc="-430">
                <a:latin typeface="Arial"/>
                <a:cs typeface="Arial"/>
              </a:rPr>
              <a:t> </a:t>
            </a:r>
            <a:r>
              <a:rPr dirty="0" sz="3200" spc="-200">
                <a:latin typeface="Arial"/>
                <a:cs typeface="Arial"/>
              </a:rPr>
              <a:t>be?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Char char="•"/>
              <a:tabLst>
                <a:tab pos="354965" algn="l"/>
                <a:tab pos="355600" algn="l"/>
              </a:tabLst>
            </a:pPr>
            <a:r>
              <a:rPr dirty="0" sz="3200" spc="-125">
                <a:latin typeface="Arial"/>
                <a:cs typeface="Arial"/>
              </a:rPr>
              <a:t>Where </a:t>
            </a:r>
            <a:r>
              <a:rPr dirty="0" sz="3200" spc="10">
                <a:latin typeface="Arial"/>
                <a:cs typeface="Arial"/>
              </a:rPr>
              <a:t>will </a:t>
            </a:r>
            <a:r>
              <a:rPr dirty="0" sz="3200" spc="100">
                <a:latin typeface="Arial"/>
                <a:cs typeface="Arial"/>
              </a:rPr>
              <a:t>it</a:t>
            </a:r>
            <a:r>
              <a:rPr dirty="0" sz="3200" spc="-459">
                <a:latin typeface="Arial"/>
                <a:cs typeface="Arial"/>
              </a:rPr>
              <a:t> </a:t>
            </a:r>
            <a:r>
              <a:rPr dirty="0" sz="3200" spc="-140">
                <a:latin typeface="Arial"/>
                <a:cs typeface="Arial"/>
              </a:rPr>
              <a:t>take </a:t>
            </a:r>
            <a:r>
              <a:rPr dirty="0" sz="3200" spc="-180">
                <a:latin typeface="Arial"/>
                <a:cs typeface="Arial"/>
              </a:rPr>
              <a:t>place?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876800" y="2667000"/>
            <a:ext cx="3886200" cy="3886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39389" y="91262"/>
            <a:ext cx="3667760" cy="13665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8800" spc="-650"/>
              <a:t>P</a:t>
            </a:r>
            <a:r>
              <a:rPr dirty="0" sz="8800" spc="-555"/>
              <a:t>r</a:t>
            </a:r>
            <a:r>
              <a:rPr dirty="0" sz="8800" spc="-540"/>
              <a:t>epa</a:t>
            </a:r>
            <a:r>
              <a:rPr dirty="0" sz="8800" spc="-505"/>
              <a:t>r</a:t>
            </a:r>
            <a:r>
              <a:rPr dirty="0" sz="8800" spc="-630"/>
              <a:t>e</a:t>
            </a:r>
            <a:endParaRPr sz="8800"/>
          </a:p>
        </p:txBody>
      </p:sp>
      <p:sp>
        <p:nvSpPr>
          <p:cNvPr id="3" name="object 3"/>
          <p:cNvSpPr/>
          <p:nvPr/>
        </p:nvSpPr>
        <p:spPr>
          <a:xfrm>
            <a:off x="609600" y="1828800"/>
            <a:ext cx="7924800" cy="4191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9217" y="461594"/>
            <a:ext cx="1847214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325"/>
              <a:t>P</a:t>
            </a:r>
            <a:r>
              <a:rPr dirty="0" sz="4400" spc="-290"/>
              <a:t>r</a:t>
            </a:r>
            <a:r>
              <a:rPr dirty="0" sz="4400" spc="-270"/>
              <a:t>epa</a:t>
            </a:r>
            <a:r>
              <a:rPr dirty="0" sz="4400" spc="-254"/>
              <a:t>r</a:t>
            </a:r>
            <a:r>
              <a:rPr dirty="0" sz="4400" spc="-315"/>
              <a:t>e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535940" y="1563370"/>
            <a:ext cx="6844665" cy="4415790"/>
          </a:xfrm>
          <a:prstGeom prst="rect">
            <a:avLst/>
          </a:prstGeom>
        </p:spPr>
        <p:txBody>
          <a:bodyPr wrap="square" lIns="0" tIns="64135" rIns="0" bIns="0" rtlCol="0" vert="horz">
            <a:spAutoFit/>
          </a:bodyPr>
          <a:lstStyle/>
          <a:p>
            <a:pPr marL="355600" marR="5080" indent="-342900">
              <a:lnSpc>
                <a:spcPts val="3240"/>
              </a:lnSpc>
              <a:spcBef>
                <a:spcPts val="505"/>
              </a:spcBef>
              <a:buChar char="•"/>
              <a:tabLst>
                <a:tab pos="438784" algn="l"/>
                <a:tab pos="439420" algn="l"/>
              </a:tabLst>
            </a:pPr>
            <a:r>
              <a:rPr dirty="0" sz="3000" spc="-114">
                <a:latin typeface="Arial"/>
                <a:cs typeface="Arial"/>
              </a:rPr>
              <a:t>Following </a:t>
            </a:r>
            <a:r>
              <a:rPr dirty="0" sz="3000" spc="-80">
                <a:latin typeface="Arial"/>
                <a:cs typeface="Arial"/>
              </a:rPr>
              <a:t>points </a:t>
            </a:r>
            <a:r>
              <a:rPr dirty="0" sz="3000" spc="-100">
                <a:latin typeface="Arial"/>
                <a:cs typeface="Arial"/>
              </a:rPr>
              <a:t>must </a:t>
            </a:r>
            <a:r>
              <a:rPr dirty="0" sz="3000" spc="-175">
                <a:latin typeface="Arial"/>
                <a:cs typeface="Arial"/>
              </a:rPr>
              <a:t>keep </a:t>
            </a:r>
            <a:r>
              <a:rPr dirty="0" sz="3000" spc="-40">
                <a:latin typeface="Arial"/>
                <a:cs typeface="Arial"/>
              </a:rPr>
              <a:t>in </a:t>
            </a:r>
            <a:r>
              <a:rPr dirty="0" sz="3000" spc="-70">
                <a:latin typeface="Arial"/>
                <a:cs typeface="Arial"/>
              </a:rPr>
              <a:t>mind</a:t>
            </a:r>
            <a:r>
              <a:rPr dirty="0" sz="3000" spc="-430">
                <a:latin typeface="Arial"/>
                <a:cs typeface="Arial"/>
              </a:rPr>
              <a:t> </a:t>
            </a:r>
            <a:r>
              <a:rPr dirty="0" sz="3000" spc="-55">
                <a:latin typeface="Arial"/>
                <a:cs typeface="Arial"/>
              </a:rPr>
              <a:t>while  </a:t>
            </a:r>
            <a:r>
              <a:rPr dirty="0" sz="3000" spc="-95">
                <a:latin typeface="Arial"/>
                <a:cs typeface="Arial"/>
              </a:rPr>
              <a:t>preparing: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000" spc="-95">
                <a:latin typeface="Arial"/>
                <a:cs typeface="Arial"/>
              </a:rPr>
              <a:t>Structure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000" spc="-100">
                <a:latin typeface="Arial"/>
                <a:cs typeface="Arial"/>
              </a:rPr>
              <a:t>Prompt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000" spc="-155">
                <a:latin typeface="Arial"/>
                <a:cs typeface="Arial"/>
              </a:rPr>
              <a:t>Visual</a:t>
            </a:r>
            <a:r>
              <a:rPr dirty="0" sz="3000" spc="-190">
                <a:latin typeface="Arial"/>
                <a:cs typeface="Arial"/>
              </a:rPr>
              <a:t> </a:t>
            </a:r>
            <a:r>
              <a:rPr dirty="0" sz="3000" spc="-160">
                <a:latin typeface="Arial"/>
                <a:cs typeface="Arial"/>
              </a:rPr>
              <a:t>aids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000" spc="-185">
                <a:latin typeface="Arial"/>
                <a:cs typeface="Arial"/>
              </a:rPr>
              <a:t>Voice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000" spc="-165">
                <a:latin typeface="Arial"/>
                <a:cs typeface="Arial"/>
              </a:rPr>
              <a:t>Appearance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000" spc="-155">
                <a:latin typeface="Arial"/>
                <a:cs typeface="Arial"/>
              </a:rPr>
              <a:t>Style</a:t>
            </a:r>
            <a:endParaRPr sz="30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36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000" spc="-145">
                <a:latin typeface="Arial"/>
                <a:cs typeface="Arial"/>
              </a:rPr>
              <a:t>Questions</a:t>
            </a:r>
            <a:endParaRPr sz="30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038600" y="3657600"/>
            <a:ext cx="4622800" cy="26003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89910" y="327482"/>
            <a:ext cx="2969895" cy="94043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8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635"/>
            <a:ext cx="7680959" cy="3537585"/>
          </a:xfrm>
          <a:prstGeom prst="rect">
            <a:avLst/>
          </a:prstGeom>
        </p:spPr>
        <p:txBody>
          <a:bodyPr wrap="square" lIns="0" tIns="109855" rIns="0" bIns="0" rtlCol="0" vert="horz">
            <a:spAutoFit/>
          </a:bodyPr>
          <a:lstStyle/>
          <a:p>
            <a:pPr marL="445134" indent="-432434">
              <a:lnSpc>
                <a:spcPct val="100000"/>
              </a:lnSpc>
              <a:spcBef>
                <a:spcPts val="865"/>
              </a:spcBef>
              <a:buChar char="•"/>
              <a:tabLst>
                <a:tab pos="445134" algn="l"/>
                <a:tab pos="445770" algn="l"/>
              </a:tabLst>
            </a:pPr>
            <a:r>
              <a:rPr dirty="0" sz="3200" spc="-50">
                <a:latin typeface="Arial"/>
                <a:cs typeface="Arial"/>
              </a:rPr>
              <a:t>Write </a:t>
            </a:r>
            <a:r>
              <a:rPr dirty="0" sz="3200" spc="-80">
                <a:latin typeface="Arial"/>
                <a:cs typeface="Arial"/>
              </a:rPr>
              <a:t>your </a:t>
            </a:r>
            <a:r>
              <a:rPr dirty="0" sz="3200" spc="-90">
                <a:latin typeface="Arial"/>
                <a:cs typeface="Arial"/>
              </a:rPr>
              <a:t>presentation </a:t>
            </a:r>
            <a:r>
              <a:rPr dirty="0" sz="3200" spc="-40">
                <a:latin typeface="Arial"/>
                <a:cs typeface="Arial"/>
              </a:rPr>
              <a:t>in </a:t>
            </a:r>
            <a:r>
              <a:rPr dirty="0" sz="3200" spc="-65">
                <a:latin typeface="Arial"/>
                <a:cs typeface="Arial"/>
              </a:rPr>
              <a:t>this</a:t>
            </a:r>
            <a:r>
              <a:rPr dirty="0" sz="3200" spc="-575">
                <a:latin typeface="Arial"/>
                <a:cs typeface="Arial"/>
              </a:rPr>
              <a:t> </a:t>
            </a:r>
            <a:r>
              <a:rPr dirty="0" sz="3200" spc="-65">
                <a:latin typeface="Arial"/>
                <a:cs typeface="Arial"/>
              </a:rPr>
              <a:t>order: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200" spc="-120">
                <a:latin typeface="Arial"/>
                <a:cs typeface="Arial"/>
              </a:rPr>
              <a:t>Objective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200" spc="-155">
                <a:latin typeface="Arial"/>
                <a:cs typeface="Arial"/>
              </a:rPr>
              <a:t>Beginning </a:t>
            </a:r>
            <a:r>
              <a:rPr dirty="0" sz="3200" spc="-20">
                <a:latin typeface="Arial"/>
                <a:cs typeface="Arial"/>
              </a:rPr>
              <a:t>or</a:t>
            </a:r>
            <a:r>
              <a:rPr dirty="0" sz="3200" spc="-185">
                <a:latin typeface="Arial"/>
                <a:cs typeface="Arial"/>
              </a:rPr>
              <a:t> </a:t>
            </a:r>
            <a:r>
              <a:rPr dirty="0" sz="3200" spc="-45">
                <a:latin typeface="Arial"/>
                <a:cs typeface="Arial"/>
              </a:rPr>
              <a:t>introduction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200" spc="-65">
                <a:latin typeface="Arial"/>
                <a:cs typeface="Arial"/>
              </a:rPr>
              <a:t>Main</a:t>
            </a:r>
            <a:r>
              <a:rPr dirty="0" sz="3200" spc="-170">
                <a:latin typeface="Arial"/>
                <a:cs typeface="Arial"/>
              </a:rPr>
              <a:t> </a:t>
            </a:r>
            <a:r>
              <a:rPr dirty="0" sz="3200" spc="-70">
                <a:latin typeface="Arial"/>
                <a:cs typeface="Arial"/>
              </a:rPr>
              <a:t>content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200" spc="-210">
                <a:latin typeface="Arial"/>
                <a:cs typeface="Arial"/>
              </a:rPr>
              <a:t>Summary, </a:t>
            </a:r>
            <a:r>
              <a:rPr dirty="0" sz="3200" spc="-135">
                <a:latin typeface="Arial"/>
                <a:cs typeface="Arial"/>
              </a:rPr>
              <a:t>conclusion </a:t>
            </a:r>
            <a:r>
              <a:rPr dirty="0" sz="3200" spc="-150">
                <a:latin typeface="Arial"/>
                <a:cs typeface="Arial"/>
              </a:rPr>
              <a:t>and</a:t>
            </a:r>
            <a:r>
              <a:rPr dirty="0" sz="3200" spc="-155">
                <a:latin typeface="Arial"/>
                <a:cs typeface="Arial"/>
              </a:rPr>
              <a:t> </a:t>
            </a:r>
            <a:r>
              <a:rPr dirty="0" sz="3200" spc="-120">
                <a:latin typeface="Arial"/>
                <a:cs typeface="Arial"/>
              </a:rPr>
              <a:t>recommendations</a:t>
            </a:r>
            <a:endParaRPr sz="3200">
              <a:latin typeface="Arial"/>
              <a:cs typeface="Arial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Wingdings"/>
              <a:buChar char=""/>
              <a:tabLst>
                <a:tab pos="355600" algn="l"/>
              </a:tabLst>
            </a:pPr>
            <a:r>
              <a:rPr dirty="0" sz="3200" spc="-155">
                <a:latin typeface="Arial"/>
                <a:cs typeface="Arial"/>
              </a:rPr>
              <a:t>Questions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410200" y="4419600"/>
            <a:ext cx="3733799" cy="243839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99865" y="461594"/>
            <a:ext cx="2142490" cy="697230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400" spc="-120" b="0">
                <a:latin typeface="Arial"/>
                <a:cs typeface="Arial"/>
              </a:rPr>
              <a:t>Structu</a:t>
            </a:r>
            <a:r>
              <a:rPr dirty="0" sz="4400" spc="-140" b="0">
                <a:latin typeface="Arial"/>
                <a:cs typeface="Arial"/>
              </a:rPr>
              <a:t>r</a:t>
            </a:r>
            <a:r>
              <a:rPr dirty="0" sz="4400" spc="-254" b="0">
                <a:latin typeface="Arial"/>
                <a:cs typeface="Arial"/>
              </a:rPr>
              <a:t>e</a:t>
            </a:r>
            <a:endParaRPr sz="44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90600" y="1752600"/>
            <a:ext cx="2514600" cy="1295400"/>
          </a:xfrm>
          <a:custGeom>
            <a:avLst/>
            <a:gdLst/>
            <a:ahLst/>
            <a:cxnLst/>
            <a:rect l="l" t="t" r="r" b="b"/>
            <a:pathLst>
              <a:path w="2514600" h="1295400">
                <a:moveTo>
                  <a:pt x="1581150" y="971550"/>
                </a:moveTo>
                <a:lnTo>
                  <a:pt x="933450" y="971550"/>
                </a:lnTo>
                <a:lnTo>
                  <a:pt x="1257300" y="1295400"/>
                </a:lnTo>
                <a:lnTo>
                  <a:pt x="1581150" y="971550"/>
                </a:lnTo>
                <a:close/>
              </a:path>
              <a:path w="2514600" h="1295400">
                <a:moveTo>
                  <a:pt x="1419225" y="841755"/>
                </a:moveTo>
                <a:lnTo>
                  <a:pt x="1095375" y="841755"/>
                </a:lnTo>
                <a:lnTo>
                  <a:pt x="1095375" y="971550"/>
                </a:lnTo>
                <a:lnTo>
                  <a:pt x="1419225" y="971550"/>
                </a:lnTo>
                <a:lnTo>
                  <a:pt x="1419225" y="841755"/>
                </a:lnTo>
                <a:close/>
              </a:path>
              <a:path w="2514600" h="1295400">
                <a:moveTo>
                  <a:pt x="2514600" y="0"/>
                </a:moveTo>
                <a:lnTo>
                  <a:pt x="0" y="0"/>
                </a:lnTo>
                <a:lnTo>
                  <a:pt x="0" y="841755"/>
                </a:lnTo>
                <a:lnTo>
                  <a:pt x="2514600" y="841755"/>
                </a:lnTo>
                <a:lnTo>
                  <a:pt x="25146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90600" y="1752600"/>
            <a:ext cx="2514600" cy="1295400"/>
          </a:xfrm>
          <a:custGeom>
            <a:avLst/>
            <a:gdLst/>
            <a:ahLst/>
            <a:cxnLst/>
            <a:rect l="l" t="t" r="r" b="b"/>
            <a:pathLst>
              <a:path w="2514600" h="1295400">
                <a:moveTo>
                  <a:pt x="0" y="0"/>
                </a:moveTo>
                <a:lnTo>
                  <a:pt x="2514600" y="0"/>
                </a:lnTo>
                <a:lnTo>
                  <a:pt x="2514600" y="841755"/>
                </a:lnTo>
                <a:lnTo>
                  <a:pt x="1419225" y="841755"/>
                </a:lnTo>
                <a:lnTo>
                  <a:pt x="1419225" y="971550"/>
                </a:lnTo>
                <a:lnTo>
                  <a:pt x="1581150" y="971550"/>
                </a:lnTo>
                <a:lnTo>
                  <a:pt x="1257300" y="1295400"/>
                </a:lnTo>
                <a:lnTo>
                  <a:pt x="933450" y="971550"/>
                </a:lnTo>
                <a:lnTo>
                  <a:pt x="1095375" y="971550"/>
                </a:lnTo>
                <a:lnTo>
                  <a:pt x="1095375" y="841755"/>
                </a:lnTo>
                <a:lnTo>
                  <a:pt x="0" y="841755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179982" y="1891411"/>
            <a:ext cx="2136140" cy="5137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-165" b="1">
                <a:solidFill>
                  <a:srgbClr val="FFFFFF"/>
                </a:solidFill>
                <a:latin typeface="Trebuchet MS"/>
                <a:cs typeface="Trebuchet MS"/>
              </a:rPr>
              <a:t>Introduction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66800" y="3276600"/>
            <a:ext cx="2438400" cy="1447800"/>
          </a:xfrm>
          <a:custGeom>
            <a:avLst/>
            <a:gdLst/>
            <a:ahLst/>
            <a:cxnLst/>
            <a:rect l="l" t="t" r="r" b="b"/>
            <a:pathLst>
              <a:path w="2438400" h="1447800">
                <a:moveTo>
                  <a:pt x="1581150" y="1085850"/>
                </a:moveTo>
                <a:lnTo>
                  <a:pt x="857250" y="1085850"/>
                </a:lnTo>
                <a:lnTo>
                  <a:pt x="1219200" y="1447800"/>
                </a:lnTo>
                <a:lnTo>
                  <a:pt x="1581150" y="1085850"/>
                </a:lnTo>
                <a:close/>
              </a:path>
              <a:path w="2438400" h="1447800">
                <a:moveTo>
                  <a:pt x="1400175" y="940688"/>
                </a:moveTo>
                <a:lnTo>
                  <a:pt x="1038225" y="940688"/>
                </a:lnTo>
                <a:lnTo>
                  <a:pt x="1038225" y="1085850"/>
                </a:lnTo>
                <a:lnTo>
                  <a:pt x="1400175" y="1085850"/>
                </a:lnTo>
                <a:lnTo>
                  <a:pt x="1400175" y="940688"/>
                </a:lnTo>
                <a:close/>
              </a:path>
              <a:path w="2438400" h="1447800">
                <a:moveTo>
                  <a:pt x="2438400" y="0"/>
                </a:moveTo>
                <a:lnTo>
                  <a:pt x="0" y="0"/>
                </a:lnTo>
                <a:lnTo>
                  <a:pt x="0" y="940688"/>
                </a:lnTo>
                <a:lnTo>
                  <a:pt x="2438400" y="940688"/>
                </a:lnTo>
                <a:lnTo>
                  <a:pt x="2438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1066800" y="3276600"/>
            <a:ext cx="2438400" cy="1447800"/>
          </a:xfrm>
          <a:custGeom>
            <a:avLst/>
            <a:gdLst/>
            <a:ahLst/>
            <a:cxnLst/>
            <a:rect l="l" t="t" r="r" b="b"/>
            <a:pathLst>
              <a:path w="2438400" h="1447800">
                <a:moveTo>
                  <a:pt x="0" y="0"/>
                </a:moveTo>
                <a:lnTo>
                  <a:pt x="2438400" y="0"/>
                </a:lnTo>
                <a:lnTo>
                  <a:pt x="2438400" y="940688"/>
                </a:lnTo>
                <a:lnTo>
                  <a:pt x="1400175" y="940688"/>
                </a:lnTo>
                <a:lnTo>
                  <a:pt x="1400175" y="1085850"/>
                </a:lnTo>
                <a:lnTo>
                  <a:pt x="1581150" y="1085850"/>
                </a:lnTo>
                <a:lnTo>
                  <a:pt x="1219200" y="1447800"/>
                </a:lnTo>
                <a:lnTo>
                  <a:pt x="857250" y="1085850"/>
                </a:lnTo>
                <a:lnTo>
                  <a:pt x="1038225" y="1085850"/>
                </a:lnTo>
                <a:lnTo>
                  <a:pt x="1038225" y="940688"/>
                </a:lnTo>
                <a:lnTo>
                  <a:pt x="0" y="940688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370457" y="3498850"/>
            <a:ext cx="183007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20" b="1">
                <a:solidFill>
                  <a:srgbClr val="FFFFFF"/>
                </a:solidFill>
                <a:latin typeface="Trebuchet MS"/>
                <a:cs typeface="Trebuchet MS"/>
              </a:rPr>
              <a:t>Main</a:t>
            </a:r>
            <a:r>
              <a:rPr dirty="0" sz="2800" spc="-28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800" spc="-170" b="1">
                <a:solidFill>
                  <a:srgbClr val="FFFFFF"/>
                </a:solidFill>
                <a:latin typeface="Trebuchet MS"/>
                <a:cs typeface="Trebuchet MS"/>
              </a:rPr>
              <a:t>theme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066800" y="5105400"/>
            <a:ext cx="2438400" cy="1524000"/>
          </a:xfrm>
          <a:custGeom>
            <a:avLst/>
            <a:gdLst/>
            <a:ahLst/>
            <a:cxnLst/>
            <a:rect l="l" t="t" r="r" b="b"/>
            <a:pathLst>
              <a:path w="2438400" h="1524000">
                <a:moveTo>
                  <a:pt x="1600200" y="1143000"/>
                </a:moveTo>
                <a:lnTo>
                  <a:pt x="838200" y="1143000"/>
                </a:lnTo>
                <a:lnTo>
                  <a:pt x="1219200" y="1524000"/>
                </a:lnTo>
                <a:lnTo>
                  <a:pt x="1600200" y="1143000"/>
                </a:lnTo>
                <a:close/>
              </a:path>
              <a:path w="2438400" h="1524000">
                <a:moveTo>
                  <a:pt x="1409700" y="990244"/>
                </a:moveTo>
                <a:lnTo>
                  <a:pt x="1028700" y="990244"/>
                </a:lnTo>
                <a:lnTo>
                  <a:pt x="1028700" y="1143000"/>
                </a:lnTo>
                <a:lnTo>
                  <a:pt x="1409700" y="1143000"/>
                </a:lnTo>
                <a:lnTo>
                  <a:pt x="1409700" y="990244"/>
                </a:lnTo>
                <a:close/>
              </a:path>
              <a:path w="2438400" h="1524000">
                <a:moveTo>
                  <a:pt x="2438400" y="0"/>
                </a:moveTo>
                <a:lnTo>
                  <a:pt x="0" y="0"/>
                </a:lnTo>
                <a:lnTo>
                  <a:pt x="0" y="990244"/>
                </a:lnTo>
                <a:lnTo>
                  <a:pt x="2438400" y="990244"/>
                </a:lnTo>
                <a:lnTo>
                  <a:pt x="24384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1066800" y="5105400"/>
            <a:ext cx="2438400" cy="1524000"/>
          </a:xfrm>
          <a:custGeom>
            <a:avLst/>
            <a:gdLst/>
            <a:ahLst/>
            <a:cxnLst/>
            <a:rect l="l" t="t" r="r" b="b"/>
            <a:pathLst>
              <a:path w="2438400" h="1524000">
                <a:moveTo>
                  <a:pt x="0" y="0"/>
                </a:moveTo>
                <a:lnTo>
                  <a:pt x="2438400" y="0"/>
                </a:lnTo>
                <a:lnTo>
                  <a:pt x="2438400" y="990244"/>
                </a:lnTo>
                <a:lnTo>
                  <a:pt x="1409700" y="990244"/>
                </a:lnTo>
                <a:lnTo>
                  <a:pt x="1409700" y="1143000"/>
                </a:lnTo>
                <a:lnTo>
                  <a:pt x="1600200" y="1143000"/>
                </a:lnTo>
                <a:lnTo>
                  <a:pt x="1219200" y="1524000"/>
                </a:lnTo>
                <a:lnTo>
                  <a:pt x="838200" y="1143000"/>
                </a:lnTo>
                <a:lnTo>
                  <a:pt x="1028700" y="1143000"/>
                </a:lnTo>
                <a:lnTo>
                  <a:pt x="1028700" y="990244"/>
                </a:lnTo>
                <a:lnTo>
                  <a:pt x="0" y="990244"/>
                </a:lnTo>
                <a:lnTo>
                  <a:pt x="0" y="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237894" y="5011292"/>
            <a:ext cx="2093595" cy="1123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46990">
              <a:lnSpc>
                <a:spcPct val="100000"/>
              </a:lnSpc>
              <a:spcBef>
                <a:spcPts val="100"/>
              </a:spcBef>
            </a:pPr>
            <a:r>
              <a:rPr dirty="0" sz="3600" spc="-140" b="1">
                <a:solidFill>
                  <a:srgbClr val="FFFFFF"/>
                </a:solidFill>
                <a:latin typeface="Trebuchet MS"/>
                <a:cs typeface="Trebuchet MS"/>
              </a:rPr>
              <a:t>summary/  </a:t>
            </a:r>
            <a:r>
              <a:rPr dirty="0" sz="3600" spc="-220" b="1">
                <a:solidFill>
                  <a:srgbClr val="FFFFFF"/>
                </a:solidFill>
                <a:latin typeface="Trebuchet MS"/>
                <a:cs typeface="Trebuchet MS"/>
              </a:rPr>
              <a:t>Conclus</a:t>
            </a:r>
            <a:r>
              <a:rPr dirty="0" sz="3600" spc="-120" b="1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3600" spc="-150" b="1">
                <a:solidFill>
                  <a:srgbClr val="FFFFFF"/>
                </a:solidFill>
                <a:latin typeface="Trebuchet MS"/>
                <a:cs typeface="Trebuchet MS"/>
              </a:rPr>
              <a:t>on</a:t>
            </a:r>
            <a:endParaRPr sz="36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114800" y="2057400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1066800" y="0"/>
                </a:moveTo>
                <a:lnTo>
                  <a:pt x="10668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1066800" y="228600"/>
                </a:lnTo>
                <a:lnTo>
                  <a:pt x="1066800" y="304800"/>
                </a:lnTo>
                <a:lnTo>
                  <a:pt x="1219200" y="152400"/>
                </a:lnTo>
                <a:lnTo>
                  <a:pt x="10668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114800" y="2057400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76200"/>
                </a:moveTo>
                <a:lnTo>
                  <a:pt x="1066800" y="76200"/>
                </a:lnTo>
                <a:lnTo>
                  <a:pt x="1066800" y="0"/>
                </a:lnTo>
                <a:lnTo>
                  <a:pt x="1219200" y="152400"/>
                </a:lnTo>
                <a:lnTo>
                  <a:pt x="1066800" y="304800"/>
                </a:lnTo>
                <a:lnTo>
                  <a:pt x="10668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4114800" y="3657600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1066800" y="0"/>
                </a:moveTo>
                <a:lnTo>
                  <a:pt x="10668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1066800" y="228600"/>
                </a:lnTo>
                <a:lnTo>
                  <a:pt x="1066800" y="304800"/>
                </a:lnTo>
                <a:lnTo>
                  <a:pt x="1219200" y="152400"/>
                </a:lnTo>
                <a:lnTo>
                  <a:pt x="10668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114800" y="3657600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76200"/>
                </a:moveTo>
                <a:lnTo>
                  <a:pt x="1066800" y="76200"/>
                </a:lnTo>
                <a:lnTo>
                  <a:pt x="1066800" y="0"/>
                </a:lnTo>
                <a:lnTo>
                  <a:pt x="1219200" y="152400"/>
                </a:lnTo>
                <a:lnTo>
                  <a:pt x="1066800" y="304800"/>
                </a:lnTo>
                <a:lnTo>
                  <a:pt x="10668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4191000" y="5486400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1066800" y="0"/>
                </a:moveTo>
                <a:lnTo>
                  <a:pt x="1066800" y="76200"/>
                </a:lnTo>
                <a:lnTo>
                  <a:pt x="0" y="76200"/>
                </a:lnTo>
                <a:lnTo>
                  <a:pt x="0" y="228600"/>
                </a:lnTo>
                <a:lnTo>
                  <a:pt x="1066800" y="228600"/>
                </a:lnTo>
                <a:lnTo>
                  <a:pt x="1066800" y="304800"/>
                </a:lnTo>
                <a:lnTo>
                  <a:pt x="1219200" y="152400"/>
                </a:lnTo>
                <a:lnTo>
                  <a:pt x="10668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4191000" y="5486400"/>
            <a:ext cx="1219200" cy="304800"/>
          </a:xfrm>
          <a:custGeom>
            <a:avLst/>
            <a:gdLst/>
            <a:ahLst/>
            <a:cxnLst/>
            <a:rect l="l" t="t" r="r" b="b"/>
            <a:pathLst>
              <a:path w="1219200" h="304800">
                <a:moveTo>
                  <a:pt x="0" y="76200"/>
                </a:moveTo>
                <a:lnTo>
                  <a:pt x="1066800" y="76200"/>
                </a:lnTo>
                <a:lnTo>
                  <a:pt x="1066800" y="0"/>
                </a:lnTo>
                <a:lnTo>
                  <a:pt x="1219200" y="152400"/>
                </a:lnTo>
                <a:lnTo>
                  <a:pt x="1066800" y="304800"/>
                </a:lnTo>
                <a:lnTo>
                  <a:pt x="1066800" y="228600"/>
                </a:lnTo>
                <a:lnTo>
                  <a:pt x="0" y="228600"/>
                </a:lnTo>
                <a:lnTo>
                  <a:pt x="0" y="762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870828" y="1926158"/>
            <a:ext cx="2696210" cy="51435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897890" algn="l"/>
              </a:tabLst>
            </a:pPr>
            <a:r>
              <a:rPr dirty="0" sz="3200" spc="5" b="1">
                <a:solidFill>
                  <a:srgbClr val="548ED4"/>
                </a:solidFill>
                <a:latin typeface="Arial"/>
                <a:cs typeface="Arial"/>
              </a:rPr>
              <a:t>G</a:t>
            </a:r>
            <a:r>
              <a:rPr dirty="0" sz="3200" b="1">
                <a:solidFill>
                  <a:srgbClr val="548ED4"/>
                </a:solidFill>
                <a:latin typeface="Arial"/>
                <a:cs typeface="Arial"/>
              </a:rPr>
              <a:t>e</a:t>
            </a:r>
            <a:r>
              <a:rPr dirty="0" sz="3200" b="1">
                <a:solidFill>
                  <a:srgbClr val="548ED4"/>
                </a:solidFill>
                <a:latin typeface="Arial"/>
                <a:cs typeface="Arial"/>
              </a:rPr>
              <a:t>t</a:t>
            </a:r>
            <a:r>
              <a:rPr dirty="0" sz="3200" b="1">
                <a:solidFill>
                  <a:srgbClr val="548ED4"/>
                </a:solidFill>
                <a:latin typeface="Arial"/>
                <a:cs typeface="Arial"/>
              </a:rPr>
              <a:t>	</a:t>
            </a:r>
            <a:r>
              <a:rPr dirty="0" sz="3200" b="1">
                <a:solidFill>
                  <a:srgbClr val="548ED4"/>
                </a:solidFill>
                <a:latin typeface="Arial"/>
                <a:cs typeface="Arial"/>
              </a:rPr>
              <a:t>A</a:t>
            </a:r>
            <a:r>
              <a:rPr dirty="0" sz="3200" b="1">
                <a:solidFill>
                  <a:srgbClr val="548ED4"/>
                </a:solidFill>
                <a:latin typeface="Arial"/>
                <a:cs typeface="Arial"/>
              </a:rPr>
              <a:t>tt</a:t>
            </a:r>
            <a:r>
              <a:rPr dirty="0" sz="3200" b="1">
                <a:solidFill>
                  <a:srgbClr val="548ED4"/>
                </a:solidFill>
                <a:latin typeface="Arial"/>
                <a:cs typeface="Arial"/>
              </a:rPr>
              <a:t>e</a:t>
            </a:r>
            <a:r>
              <a:rPr dirty="0" sz="3200" b="1">
                <a:solidFill>
                  <a:srgbClr val="548ED4"/>
                </a:solidFill>
                <a:latin typeface="Arial"/>
                <a:cs typeface="Arial"/>
              </a:rPr>
              <a:t>nt</a:t>
            </a:r>
            <a:r>
              <a:rPr dirty="0" sz="3200" spc="-15" b="1">
                <a:solidFill>
                  <a:srgbClr val="548ED4"/>
                </a:solidFill>
                <a:latin typeface="Arial"/>
                <a:cs typeface="Arial"/>
              </a:rPr>
              <a:t>i</a:t>
            </a:r>
            <a:r>
              <a:rPr dirty="0" sz="3200" b="1">
                <a:solidFill>
                  <a:srgbClr val="548ED4"/>
                </a:solidFill>
                <a:latin typeface="Arial"/>
                <a:cs typeface="Arial"/>
              </a:rPr>
              <a:t>on</a:t>
            </a:r>
            <a:endParaRPr sz="32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715000" y="1676400"/>
            <a:ext cx="3200400" cy="990600"/>
          </a:xfrm>
          <a:custGeom>
            <a:avLst/>
            <a:gdLst/>
            <a:ahLst/>
            <a:cxnLst/>
            <a:rect l="l" t="t" r="r" b="b"/>
            <a:pathLst>
              <a:path w="3200400" h="990600">
                <a:moveTo>
                  <a:pt x="1600200" y="0"/>
                </a:moveTo>
                <a:lnTo>
                  <a:pt x="1530784" y="457"/>
                </a:lnTo>
                <a:lnTo>
                  <a:pt x="1462124" y="1817"/>
                </a:lnTo>
                <a:lnTo>
                  <a:pt x="1394280" y="4062"/>
                </a:lnTo>
                <a:lnTo>
                  <a:pt x="1327311" y="7172"/>
                </a:lnTo>
                <a:lnTo>
                  <a:pt x="1261278" y="11129"/>
                </a:lnTo>
                <a:lnTo>
                  <a:pt x="1196241" y="15915"/>
                </a:lnTo>
                <a:lnTo>
                  <a:pt x="1132259" y="21511"/>
                </a:lnTo>
                <a:lnTo>
                  <a:pt x="1069394" y="27898"/>
                </a:lnTo>
                <a:lnTo>
                  <a:pt x="1007703" y="35057"/>
                </a:lnTo>
                <a:lnTo>
                  <a:pt x="947249" y="42971"/>
                </a:lnTo>
                <a:lnTo>
                  <a:pt x="888091" y="51620"/>
                </a:lnTo>
                <a:lnTo>
                  <a:pt x="830288" y="60987"/>
                </a:lnTo>
                <a:lnTo>
                  <a:pt x="773901" y="71051"/>
                </a:lnTo>
                <a:lnTo>
                  <a:pt x="718991" y="81796"/>
                </a:lnTo>
                <a:lnTo>
                  <a:pt x="665616" y="93202"/>
                </a:lnTo>
                <a:lnTo>
                  <a:pt x="613837" y="105250"/>
                </a:lnTo>
                <a:lnTo>
                  <a:pt x="563714" y="117922"/>
                </a:lnTo>
                <a:lnTo>
                  <a:pt x="515308" y="131200"/>
                </a:lnTo>
                <a:lnTo>
                  <a:pt x="468677" y="145065"/>
                </a:lnTo>
                <a:lnTo>
                  <a:pt x="423883" y="159498"/>
                </a:lnTo>
                <a:lnTo>
                  <a:pt x="380984" y="174481"/>
                </a:lnTo>
                <a:lnTo>
                  <a:pt x="340042" y="189996"/>
                </a:lnTo>
                <a:lnTo>
                  <a:pt x="301117" y="206022"/>
                </a:lnTo>
                <a:lnTo>
                  <a:pt x="264267" y="222543"/>
                </a:lnTo>
                <a:lnTo>
                  <a:pt x="229554" y="239539"/>
                </a:lnTo>
                <a:lnTo>
                  <a:pt x="166776" y="274884"/>
                </a:lnTo>
                <a:lnTo>
                  <a:pt x="113264" y="311907"/>
                </a:lnTo>
                <a:lnTo>
                  <a:pt x="69498" y="350460"/>
                </a:lnTo>
                <a:lnTo>
                  <a:pt x="35958" y="390394"/>
                </a:lnTo>
                <a:lnTo>
                  <a:pt x="13125" y="431562"/>
                </a:lnTo>
                <a:lnTo>
                  <a:pt x="1478" y="473814"/>
                </a:lnTo>
                <a:lnTo>
                  <a:pt x="0" y="495300"/>
                </a:lnTo>
                <a:lnTo>
                  <a:pt x="1478" y="516785"/>
                </a:lnTo>
                <a:lnTo>
                  <a:pt x="13125" y="559037"/>
                </a:lnTo>
                <a:lnTo>
                  <a:pt x="35958" y="600205"/>
                </a:lnTo>
                <a:lnTo>
                  <a:pt x="69498" y="640139"/>
                </a:lnTo>
                <a:lnTo>
                  <a:pt x="113264" y="678692"/>
                </a:lnTo>
                <a:lnTo>
                  <a:pt x="166776" y="715715"/>
                </a:lnTo>
                <a:lnTo>
                  <a:pt x="229554" y="751060"/>
                </a:lnTo>
                <a:lnTo>
                  <a:pt x="264267" y="768056"/>
                </a:lnTo>
                <a:lnTo>
                  <a:pt x="301117" y="784577"/>
                </a:lnTo>
                <a:lnTo>
                  <a:pt x="340042" y="800603"/>
                </a:lnTo>
                <a:lnTo>
                  <a:pt x="380984" y="816118"/>
                </a:lnTo>
                <a:lnTo>
                  <a:pt x="423883" y="831101"/>
                </a:lnTo>
                <a:lnTo>
                  <a:pt x="468677" y="845534"/>
                </a:lnTo>
                <a:lnTo>
                  <a:pt x="515308" y="859399"/>
                </a:lnTo>
                <a:lnTo>
                  <a:pt x="563714" y="872677"/>
                </a:lnTo>
                <a:lnTo>
                  <a:pt x="613837" y="885349"/>
                </a:lnTo>
                <a:lnTo>
                  <a:pt x="665616" y="897397"/>
                </a:lnTo>
                <a:lnTo>
                  <a:pt x="718991" y="908803"/>
                </a:lnTo>
                <a:lnTo>
                  <a:pt x="773901" y="919548"/>
                </a:lnTo>
                <a:lnTo>
                  <a:pt x="830288" y="929612"/>
                </a:lnTo>
                <a:lnTo>
                  <a:pt x="888091" y="938979"/>
                </a:lnTo>
                <a:lnTo>
                  <a:pt x="947249" y="947628"/>
                </a:lnTo>
                <a:lnTo>
                  <a:pt x="1007703" y="955542"/>
                </a:lnTo>
                <a:lnTo>
                  <a:pt x="1069394" y="962701"/>
                </a:lnTo>
                <a:lnTo>
                  <a:pt x="1132259" y="969088"/>
                </a:lnTo>
                <a:lnTo>
                  <a:pt x="1196241" y="974684"/>
                </a:lnTo>
                <a:lnTo>
                  <a:pt x="1261278" y="979470"/>
                </a:lnTo>
                <a:lnTo>
                  <a:pt x="1327311" y="983427"/>
                </a:lnTo>
                <a:lnTo>
                  <a:pt x="1394280" y="986537"/>
                </a:lnTo>
                <a:lnTo>
                  <a:pt x="1462124" y="988782"/>
                </a:lnTo>
                <a:lnTo>
                  <a:pt x="1530784" y="990142"/>
                </a:lnTo>
                <a:lnTo>
                  <a:pt x="1600200" y="990600"/>
                </a:lnTo>
                <a:lnTo>
                  <a:pt x="1669615" y="990142"/>
                </a:lnTo>
                <a:lnTo>
                  <a:pt x="1738275" y="988782"/>
                </a:lnTo>
                <a:lnTo>
                  <a:pt x="1806119" y="986537"/>
                </a:lnTo>
                <a:lnTo>
                  <a:pt x="1873088" y="983427"/>
                </a:lnTo>
                <a:lnTo>
                  <a:pt x="1939121" y="979470"/>
                </a:lnTo>
                <a:lnTo>
                  <a:pt x="2004158" y="974684"/>
                </a:lnTo>
                <a:lnTo>
                  <a:pt x="2068140" y="969088"/>
                </a:lnTo>
                <a:lnTo>
                  <a:pt x="2131005" y="962701"/>
                </a:lnTo>
                <a:lnTo>
                  <a:pt x="2192696" y="955542"/>
                </a:lnTo>
                <a:lnTo>
                  <a:pt x="2253150" y="947628"/>
                </a:lnTo>
                <a:lnTo>
                  <a:pt x="2312308" y="938979"/>
                </a:lnTo>
                <a:lnTo>
                  <a:pt x="2370111" y="929612"/>
                </a:lnTo>
                <a:lnTo>
                  <a:pt x="2426498" y="919548"/>
                </a:lnTo>
                <a:lnTo>
                  <a:pt x="2481408" y="908803"/>
                </a:lnTo>
                <a:lnTo>
                  <a:pt x="2534783" y="897397"/>
                </a:lnTo>
                <a:lnTo>
                  <a:pt x="2586562" y="885349"/>
                </a:lnTo>
                <a:lnTo>
                  <a:pt x="2636685" y="872677"/>
                </a:lnTo>
                <a:lnTo>
                  <a:pt x="2685091" y="859399"/>
                </a:lnTo>
                <a:lnTo>
                  <a:pt x="2731722" y="845534"/>
                </a:lnTo>
                <a:lnTo>
                  <a:pt x="2776516" y="831101"/>
                </a:lnTo>
                <a:lnTo>
                  <a:pt x="2819415" y="816118"/>
                </a:lnTo>
                <a:lnTo>
                  <a:pt x="2860357" y="800603"/>
                </a:lnTo>
                <a:lnTo>
                  <a:pt x="2899282" y="784577"/>
                </a:lnTo>
                <a:lnTo>
                  <a:pt x="2936132" y="768056"/>
                </a:lnTo>
                <a:lnTo>
                  <a:pt x="2970845" y="751060"/>
                </a:lnTo>
                <a:lnTo>
                  <a:pt x="3033623" y="715715"/>
                </a:lnTo>
                <a:lnTo>
                  <a:pt x="3087135" y="678692"/>
                </a:lnTo>
                <a:lnTo>
                  <a:pt x="3130901" y="640139"/>
                </a:lnTo>
                <a:lnTo>
                  <a:pt x="3164441" y="600205"/>
                </a:lnTo>
                <a:lnTo>
                  <a:pt x="3187274" y="559037"/>
                </a:lnTo>
                <a:lnTo>
                  <a:pt x="3198921" y="516785"/>
                </a:lnTo>
                <a:lnTo>
                  <a:pt x="3200400" y="495300"/>
                </a:lnTo>
                <a:lnTo>
                  <a:pt x="3198921" y="473814"/>
                </a:lnTo>
                <a:lnTo>
                  <a:pt x="3187274" y="431562"/>
                </a:lnTo>
                <a:lnTo>
                  <a:pt x="3164441" y="390394"/>
                </a:lnTo>
                <a:lnTo>
                  <a:pt x="3130901" y="350460"/>
                </a:lnTo>
                <a:lnTo>
                  <a:pt x="3087135" y="311907"/>
                </a:lnTo>
                <a:lnTo>
                  <a:pt x="3033623" y="274884"/>
                </a:lnTo>
                <a:lnTo>
                  <a:pt x="2970845" y="239539"/>
                </a:lnTo>
                <a:lnTo>
                  <a:pt x="2936132" y="222543"/>
                </a:lnTo>
                <a:lnTo>
                  <a:pt x="2899282" y="206022"/>
                </a:lnTo>
                <a:lnTo>
                  <a:pt x="2860357" y="189996"/>
                </a:lnTo>
                <a:lnTo>
                  <a:pt x="2819415" y="174481"/>
                </a:lnTo>
                <a:lnTo>
                  <a:pt x="2776516" y="159498"/>
                </a:lnTo>
                <a:lnTo>
                  <a:pt x="2731722" y="145065"/>
                </a:lnTo>
                <a:lnTo>
                  <a:pt x="2685091" y="131200"/>
                </a:lnTo>
                <a:lnTo>
                  <a:pt x="2636685" y="117922"/>
                </a:lnTo>
                <a:lnTo>
                  <a:pt x="2586562" y="105250"/>
                </a:lnTo>
                <a:lnTo>
                  <a:pt x="2534783" y="93202"/>
                </a:lnTo>
                <a:lnTo>
                  <a:pt x="2481408" y="81796"/>
                </a:lnTo>
                <a:lnTo>
                  <a:pt x="2426498" y="71051"/>
                </a:lnTo>
                <a:lnTo>
                  <a:pt x="2370111" y="60987"/>
                </a:lnTo>
                <a:lnTo>
                  <a:pt x="2312308" y="51620"/>
                </a:lnTo>
                <a:lnTo>
                  <a:pt x="2253150" y="42971"/>
                </a:lnTo>
                <a:lnTo>
                  <a:pt x="2192696" y="35057"/>
                </a:lnTo>
                <a:lnTo>
                  <a:pt x="2131005" y="27898"/>
                </a:lnTo>
                <a:lnTo>
                  <a:pt x="2068140" y="21511"/>
                </a:lnTo>
                <a:lnTo>
                  <a:pt x="2004158" y="15915"/>
                </a:lnTo>
                <a:lnTo>
                  <a:pt x="1939121" y="11129"/>
                </a:lnTo>
                <a:lnTo>
                  <a:pt x="1873088" y="7172"/>
                </a:lnTo>
                <a:lnTo>
                  <a:pt x="1806119" y="4062"/>
                </a:lnTo>
                <a:lnTo>
                  <a:pt x="1738275" y="1817"/>
                </a:lnTo>
                <a:lnTo>
                  <a:pt x="1669615" y="457"/>
                </a:lnTo>
                <a:lnTo>
                  <a:pt x="1600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5715000" y="1676400"/>
            <a:ext cx="3200400" cy="990600"/>
          </a:xfrm>
          <a:custGeom>
            <a:avLst/>
            <a:gdLst/>
            <a:ahLst/>
            <a:cxnLst/>
            <a:rect l="l" t="t" r="r" b="b"/>
            <a:pathLst>
              <a:path w="3200400" h="990600">
                <a:moveTo>
                  <a:pt x="0" y="495300"/>
                </a:moveTo>
                <a:lnTo>
                  <a:pt x="5873" y="452562"/>
                </a:lnTo>
                <a:lnTo>
                  <a:pt x="23173" y="410833"/>
                </a:lnTo>
                <a:lnTo>
                  <a:pt x="51420" y="370264"/>
                </a:lnTo>
                <a:lnTo>
                  <a:pt x="90133" y="331001"/>
                </a:lnTo>
                <a:lnTo>
                  <a:pt x="138832" y="293195"/>
                </a:lnTo>
                <a:lnTo>
                  <a:pt x="197037" y="256992"/>
                </a:lnTo>
                <a:lnTo>
                  <a:pt x="264267" y="222543"/>
                </a:lnTo>
                <a:lnTo>
                  <a:pt x="301117" y="206022"/>
                </a:lnTo>
                <a:lnTo>
                  <a:pt x="340042" y="189996"/>
                </a:lnTo>
                <a:lnTo>
                  <a:pt x="380984" y="174481"/>
                </a:lnTo>
                <a:lnTo>
                  <a:pt x="423883" y="159498"/>
                </a:lnTo>
                <a:lnTo>
                  <a:pt x="468677" y="145065"/>
                </a:lnTo>
                <a:lnTo>
                  <a:pt x="515308" y="131200"/>
                </a:lnTo>
                <a:lnTo>
                  <a:pt x="563714" y="117922"/>
                </a:lnTo>
                <a:lnTo>
                  <a:pt x="613837" y="105250"/>
                </a:lnTo>
                <a:lnTo>
                  <a:pt x="665616" y="93202"/>
                </a:lnTo>
                <a:lnTo>
                  <a:pt x="718991" y="81796"/>
                </a:lnTo>
                <a:lnTo>
                  <a:pt x="773901" y="71051"/>
                </a:lnTo>
                <a:lnTo>
                  <a:pt x="830288" y="60987"/>
                </a:lnTo>
                <a:lnTo>
                  <a:pt x="888091" y="51620"/>
                </a:lnTo>
                <a:lnTo>
                  <a:pt x="947249" y="42971"/>
                </a:lnTo>
                <a:lnTo>
                  <a:pt x="1007703" y="35057"/>
                </a:lnTo>
                <a:lnTo>
                  <a:pt x="1069394" y="27898"/>
                </a:lnTo>
                <a:lnTo>
                  <a:pt x="1132259" y="21511"/>
                </a:lnTo>
                <a:lnTo>
                  <a:pt x="1196241" y="15915"/>
                </a:lnTo>
                <a:lnTo>
                  <a:pt x="1261278" y="11129"/>
                </a:lnTo>
                <a:lnTo>
                  <a:pt x="1327311" y="7172"/>
                </a:lnTo>
                <a:lnTo>
                  <a:pt x="1394280" y="4062"/>
                </a:lnTo>
                <a:lnTo>
                  <a:pt x="1462124" y="1817"/>
                </a:lnTo>
                <a:lnTo>
                  <a:pt x="1530784" y="457"/>
                </a:lnTo>
                <a:lnTo>
                  <a:pt x="1600200" y="0"/>
                </a:lnTo>
                <a:lnTo>
                  <a:pt x="1669615" y="457"/>
                </a:lnTo>
                <a:lnTo>
                  <a:pt x="1738275" y="1817"/>
                </a:lnTo>
                <a:lnTo>
                  <a:pt x="1806119" y="4062"/>
                </a:lnTo>
                <a:lnTo>
                  <a:pt x="1873088" y="7172"/>
                </a:lnTo>
                <a:lnTo>
                  <a:pt x="1939121" y="11129"/>
                </a:lnTo>
                <a:lnTo>
                  <a:pt x="2004158" y="15915"/>
                </a:lnTo>
                <a:lnTo>
                  <a:pt x="2068140" y="21511"/>
                </a:lnTo>
                <a:lnTo>
                  <a:pt x="2131005" y="27898"/>
                </a:lnTo>
                <a:lnTo>
                  <a:pt x="2192696" y="35057"/>
                </a:lnTo>
                <a:lnTo>
                  <a:pt x="2253150" y="42971"/>
                </a:lnTo>
                <a:lnTo>
                  <a:pt x="2312308" y="51620"/>
                </a:lnTo>
                <a:lnTo>
                  <a:pt x="2370111" y="60987"/>
                </a:lnTo>
                <a:lnTo>
                  <a:pt x="2426498" y="71051"/>
                </a:lnTo>
                <a:lnTo>
                  <a:pt x="2481408" y="81796"/>
                </a:lnTo>
                <a:lnTo>
                  <a:pt x="2534783" y="93202"/>
                </a:lnTo>
                <a:lnTo>
                  <a:pt x="2586562" y="105250"/>
                </a:lnTo>
                <a:lnTo>
                  <a:pt x="2636685" y="117922"/>
                </a:lnTo>
                <a:lnTo>
                  <a:pt x="2685091" y="131200"/>
                </a:lnTo>
                <a:lnTo>
                  <a:pt x="2731722" y="145065"/>
                </a:lnTo>
                <a:lnTo>
                  <a:pt x="2776516" y="159498"/>
                </a:lnTo>
                <a:lnTo>
                  <a:pt x="2819415" y="174481"/>
                </a:lnTo>
                <a:lnTo>
                  <a:pt x="2860357" y="189996"/>
                </a:lnTo>
                <a:lnTo>
                  <a:pt x="2899282" y="206022"/>
                </a:lnTo>
                <a:lnTo>
                  <a:pt x="2936132" y="222543"/>
                </a:lnTo>
                <a:lnTo>
                  <a:pt x="2970845" y="239539"/>
                </a:lnTo>
                <a:lnTo>
                  <a:pt x="3033623" y="274884"/>
                </a:lnTo>
                <a:lnTo>
                  <a:pt x="3087135" y="311907"/>
                </a:lnTo>
                <a:lnTo>
                  <a:pt x="3130901" y="350460"/>
                </a:lnTo>
                <a:lnTo>
                  <a:pt x="3164441" y="390394"/>
                </a:lnTo>
                <a:lnTo>
                  <a:pt x="3187274" y="431562"/>
                </a:lnTo>
                <a:lnTo>
                  <a:pt x="3198921" y="473814"/>
                </a:lnTo>
                <a:lnTo>
                  <a:pt x="3200400" y="495300"/>
                </a:lnTo>
                <a:lnTo>
                  <a:pt x="3198921" y="516785"/>
                </a:lnTo>
                <a:lnTo>
                  <a:pt x="3194526" y="538037"/>
                </a:lnTo>
                <a:lnTo>
                  <a:pt x="3177226" y="579766"/>
                </a:lnTo>
                <a:lnTo>
                  <a:pt x="3148979" y="620335"/>
                </a:lnTo>
                <a:lnTo>
                  <a:pt x="3110266" y="659598"/>
                </a:lnTo>
                <a:lnTo>
                  <a:pt x="3061567" y="697404"/>
                </a:lnTo>
                <a:lnTo>
                  <a:pt x="3003362" y="733607"/>
                </a:lnTo>
                <a:lnTo>
                  <a:pt x="2936132" y="768056"/>
                </a:lnTo>
                <a:lnTo>
                  <a:pt x="2899282" y="784577"/>
                </a:lnTo>
                <a:lnTo>
                  <a:pt x="2860357" y="800603"/>
                </a:lnTo>
                <a:lnTo>
                  <a:pt x="2819415" y="816118"/>
                </a:lnTo>
                <a:lnTo>
                  <a:pt x="2776516" y="831101"/>
                </a:lnTo>
                <a:lnTo>
                  <a:pt x="2731722" y="845534"/>
                </a:lnTo>
                <a:lnTo>
                  <a:pt x="2685091" y="859399"/>
                </a:lnTo>
                <a:lnTo>
                  <a:pt x="2636685" y="872677"/>
                </a:lnTo>
                <a:lnTo>
                  <a:pt x="2586562" y="885349"/>
                </a:lnTo>
                <a:lnTo>
                  <a:pt x="2534783" y="897397"/>
                </a:lnTo>
                <a:lnTo>
                  <a:pt x="2481408" y="908803"/>
                </a:lnTo>
                <a:lnTo>
                  <a:pt x="2426498" y="919548"/>
                </a:lnTo>
                <a:lnTo>
                  <a:pt x="2370111" y="929612"/>
                </a:lnTo>
                <a:lnTo>
                  <a:pt x="2312308" y="938979"/>
                </a:lnTo>
                <a:lnTo>
                  <a:pt x="2253150" y="947628"/>
                </a:lnTo>
                <a:lnTo>
                  <a:pt x="2192696" y="955542"/>
                </a:lnTo>
                <a:lnTo>
                  <a:pt x="2131005" y="962701"/>
                </a:lnTo>
                <a:lnTo>
                  <a:pt x="2068140" y="969088"/>
                </a:lnTo>
                <a:lnTo>
                  <a:pt x="2004158" y="974684"/>
                </a:lnTo>
                <a:lnTo>
                  <a:pt x="1939121" y="979470"/>
                </a:lnTo>
                <a:lnTo>
                  <a:pt x="1873088" y="983427"/>
                </a:lnTo>
                <a:lnTo>
                  <a:pt x="1806119" y="986537"/>
                </a:lnTo>
                <a:lnTo>
                  <a:pt x="1738275" y="988782"/>
                </a:lnTo>
                <a:lnTo>
                  <a:pt x="1669615" y="990142"/>
                </a:lnTo>
                <a:lnTo>
                  <a:pt x="1600200" y="990600"/>
                </a:lnTo>
                <a:lnTo>
                  <a:pt x="1530784" y="990142"/>
                </a:lnTo>
                <a:lnTo>
                  <a:pt x="1462124" y="988782"/>
                </a:lnTo>
                <a:lnTo>
                  <a:pt x="1394280" y="986537"/>
                </a:lnTo>
                <a:lnTo>
                  <a:pt x="1327311" y="983427"/>
                </a:lnTo>
                <a:lnTo>
                  <a:pt x="1261278" y="979470"/>
                </a:lnTo>
                <a:lnTo>
                  <a:pt x="1196241" y="974684"/>
                </a:lnTo>
                <a:lnTo>
                  <a:pt x="1132259" y="969088"/>
                </a:lnTo>
                <a:lnTo>
                  <a:pt x="1069394" y="962701"/>
                </a:lnTo>
                <a:lnTo>
                  <a:pt x="1007703" y="955542"/>
                </a:lnTo>
                <a:lnTo>
                  <a:pt x="947249" y="947628"/>
                </a:lnTo>
                <a:lnTo>
                  <a:pt x="888091" y="938979"/>
                </a:lnTo>
                <a:lnTo>
                  <a:pt x="830288" y="929612"/>
                </a:lnTo>
                <a:lnTo>
                  <a:pt x="773901" y="919548"/>
                </a:lnTo>
                <a:lnTo>
                  <a:pt x="718991" y="908803"/>
                </a:lnTo>
                <a:lnTo>
                  <a:pt x="665616" y="897397"/>
                </a:lnTo>
                <a:lnTo>
                  <a:pt x="613837" y="885349"/>
                </a:lnTo>
                <a:lnTo>
                  <a:pt x="563714" y="872677"/>
                </a:lnTo>
                <a:lnTo>
                  <a:pt x="515308" y="859399"/>
                </a:lnTo>
                <a:lnTo>
                  <a:pt x="468677" y="845534"/>
                </a:lnTo>
                <a:lnTo>
                  <a:pt x="423883" y="831101"/>
                </a:lnTo>
                <a:lnTo>
                  <a:pt x="380984" y="816118"/>
                </a:lnTo>
                <a:lnTo>
                  <a:pt x="340042" y="800603"/>
                </a:lnTo>
                <a:lnTo>
                  <a:pt x="301117" y="784577"/>
                </a:lnTo>
                <a:lnTo>
                  <a:pt x="264267" y="768056"/>
                </a:lnTo>
                <a:lnTo>
                  <a:pt x="229554" y="751060"/>
                </a:lnTo>
                <a:lnTo>
                  <a:pt x="166776" y="715715"/>
                </a:lnTo>
                <a:lnTo>
                  <a:pt x="113264" y="678692"/>
                </a:lnTo>
                <a:lnTo>
                  <a:pt x="69498" y="640139"/>
                </a:lnTo>
                <a:lnTo>
                  <a:pt x="35958" y="600205"/>
                </a:lnTo>
                <a:lnTo>
                  <a:pt x="13125" y="559037"/>
                </a:lnTo>
                <a:lnTo>
                  <a:pt x="1478" y="516785"/>
                </a:lnTo>
                <a:lnTo>
                  <a:pt x="0" y="4953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6335395" y="1837689"/>
            <a:ext cx="1961514" cy="33083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10" b="1">
                <a:solidFill>
                  <a:srgbClr val="FFFFFF"/>
                </a:solidFill>
                <a:latin typeface="Trebuchet MS"/>
                <a:cs typeface="Trebuchet MS"/>
              </a:rPr>
              <a:t>Grab 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the</a:t>
            </a:r>
            <a:r>
              <a:rPr dirty="0" sz="2000" spc="-27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20" b="1">
                <a:solidFill>
                  <a:srgbClr val="FFFFFF"/>
                </a:solidFill>
                <a:latin typeface="Trebuchet MS"/>
                <a:cs typeface="Trebuchet MS"/>
              </a:rPr>
              <a:t>audience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813931" y="2142566"/>
            <a:ext cx="1005205" cy="3314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000" spc="-110" b="1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2000" spc="-125" b="1">
                <a:solidFill>
                  <a:srgbClr val="FFFFFF"/>
                </a:solidFill>
                <a:latin typeface="Trebuchet MS"/>
                <a:cs typeface="Trebuchet MS"/>
              </a:rPr>
              <a:t>tt</a:t>
            </a:r>
            <a:r>
              <a:rPr dirty="0" sz="2000" spc="-125" b="1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2000" spc="-150" b="1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2000" spc="-90" b="1">
                <a:solidFill>
                  <a:srgbClr val="FFFFFF"/>
                </a:solidFill>
                <a:latin typeface="Trebuchet MS"/>
                <a:cs typeface="Trebuchet MS"/>
              </a:rPr>
              <a:t>tion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638800" y="3352800"/>
            <a:ext cx="3200400" cy="990600"/>
          </a:xfrm>
          <a:custGeom>
            <a:avLst/>
            <a:gdLst/>
            <a:ahLst/>
            <a:cxnLst/>
            <a:rect l="l" t="t" r="r" b="b"/>
            <a:pathLst>
              <a:path w="3200400" h="990600">
                <a:moveTo>
                  <a:pt x="1600200" y="0"/>
                </a:moveTo>
                <a:lnTo>
                  <a:pt x="1530784" y="457"/>
                </a:lnTo>
                <a:lnTo>
                  <a:pt x="1462124" y="1817"/>
                </a:lnTo>
                <a:lnTo>
                  <a:pt x="1394280" y="4062"/>
                </a:lnTo>
                <a:lnTo>
                  <a:pt x="1327311" y="7172"/>
                </a:lnTo>
                <a:lnTo>
                  <a:pt x="1261278" y="11129"/>
                </a:lnTo>
                <a:lnTo>
                  <a:pt x="1196241" y="15915"/>
                </a:lnTo>
                <a:lnTo>
                  <a:pt x="1132259" y="21511"/>
                </a:lnTo>
                <a:lnTo>
                  <a:pt x="1069394" y="27898"/>
                </a:lnTo>
                <a:lnTo>
                  <a:pt x="1007703" y="35057"/>
                </a:lnTo>
                <a:lnTo>
                  <a:pt x="947249" y="42971"/>
                </a:lnTo>
                <a:lnTo>
                  <a:pt x="888091" y="51620"/>
                </a:lnTo>
                <a:lnTo>
                  <a:pt x="830288" y="60987"/>
                </a:lnTo>
                <a:lnTo>
                  <a:pt x="773901" y="71051"/>
                </a:lnTo>
                <a:lnTo>
                  <a:pt x="718991" y="81796"/>
                </a:lnTo>
                <a:lnTo>
                  <a:pt x="665616" y="93202"/>
                </a:lnTo>
                <a:lnTo>
                  <a:pt x="613837" y="105250"/>
                </a:lnTo>
                <a:lnTo>
                  <a:pt x="563714" y="117922"/>
                </a:lnTo>
                <a:lnTo>
                  <a:pt x="515308" y="131200"/>
                </a:lnTo>
                <a:lnTo>
                  <a:pt x="468677" y="145065"/>
                </a:lnTo>
                <a:lnTo>
                  <a:pt x="423883" y="159498"/>
                </a:lnTo>
                <a:lnTo>
                  <a:pt x="380984" y="174481"/>
                </a:lnTo>
                <a:lnTo>
                  <a:pt x="340042" y="189996"/>
                </a:lnTo>
                <a:lnTo>
                  <a:pt x="301117" y="206022"/>
                </a:lnTo>
                <a:lnTo>
                  <a:pt x="264267" y="222543"/>
                </a:lnTo>
                <a:lnTo>
                  <a:pt x="229554" y="239539"/>
                </a:lnTo>
                <a:lnTo>
                  <a:pt x="166776" y="274884"/>
                </a:lnTo>
                <a:lnTo>
                  <a:pt x="113264" y="311907"/>
                </a:lnTo>
                <a:lnTo>
                  <a:pt x="69498" y="350460"/>
                </a:lnTo>
                <a:lnTo>
                  <a:pt x="35958" y="390394"/>
                </a:lnTo>
                <a:lnTo>
                  <a:pt x="13125" y="431562"/>
                </a:lnTo>
                <a:lnTo>
                  <a:pt x="1478" y="473814"/>
                </a:lnTo>
                <a:lnTo>
                  <a:pt x="0" y="495300"/>
                </a:lnTo>
                <a:lnTo>
                  <a:pt x="1478" y="516785"/>
                </a:lnTo>
                <a:lnTo>
                  <a:pt x="13125" y="559037"/>
                </a:lnTo>
                <a:lnTo>
                  <a:pt x="35958" y="600205"/>
                </a:lnTo>
                <a:lnTo>
                  <a:pt x="69498" y="640139"/>
                </a:lnTo>
                <a:lnTo>
                  <a:pt x="113264" y="678692"/>
                </a:lnTo>
                <a:lnTo>
                  <a:pt x="166776" y="715715"/>
                </a:lnTo>
                <a:lnTo>
                  <a:pt x="229554" y="751060"/>
                </a:lnTo>
                <a:lnTo>
                  <a:pt x="264267" y="768056"/>
                </a:lnTo>
                <a:lnTo>
                  <a:pt x="301117" y="784577"/>
                </a:lnTo>
                <a:lnTo>
                  <a:pt x="340042" y="800603"/>
                </a:lnTo>
                <a:lnTo>
                  <a:pt x="380984" y="816118"/>
                </a:lnTo>
                <a:lnTo>
                  <a:pt x="423883" y="831101"/>
                </a:lnTo>
                <a:lnTo>
                  <a:pt x="468677" y="845534"/>
                </a:lnTo>
                <a:lnTo>
                  <a:pt x="515308" y="859399"/>
                </a:lnTo>
                <a:lnTo>
                  <a:pt x="563714" y="872677"/>
                </a:lnTo>
                <a:lnTo>
                  <a:pt x="613837" y="885349"/>
                </a:lnTo>
                <a:lnTo>
                  <a:pt x="665616" y="897397"/>
                </a:lnTo>
                <a:lnTo>
                  <a:pt x="718991" y="908803"/>
                </a:lnTo>
                <a:lnTo>
                  <a:pt x="773901" y="919548"/>
                </a:lnTo>
                <a:lnTo>
                  <a:pt x="830288" y="929612"/>
                </a:lnTo>
                <a:lnTo>
                  <a:pt x="888091" y="938979"/>
                </a:lnTo>
                <a:lnTo>
                  <a:pt x="947249" y="947628"/>
                </a:lnTo>
                <a:lnTo>
                  <a:pt x="1007703" y="955542"/>
                </a:lnTo>
                <a:lnTo>
                  <a:pt x="1069394" y="962701"/>
                </a:lnTo>
                <a:lnTo>
                  <a:pt x="1132259" y="969088"/>
                </a:lnTo>
                <a:lnTo>
                  <a:pt x="1196241" y="974684"/>
                </a:lnTo>
                <a:lnTo>
                  <a:pt x="1261278" y="979470"/>
                </a:lnTo>
                <a:lnTo>
                  <a:pt x="1327311" y="983427"/>
                </a:lnTo>
                <a:lnTo>
                  <a:pt x="1394280" y="986537"/>
                </a:lnTo>
                <a:lnTo>
                  <a:pt x="1462124" y="988782"/>
                </a:lnTo>
                <a:lnTo>
                  <a:pt x="1530784" y="990142"/>
                </a:lnTo>
                <a:lnTo>
                  <a:pt x="1600200" y="990600"/>
                </a:lnTo>
                <a:lnTo>
                  <a:pt x="1669615" y="990142"/>
                </a:lnTo>
                <a:lnTo>
                  <a:pt x="1738275" y="988782"/>
                </a:lnTo>
                <a:lnTo>
                  <a:pt x="1806119" y="986537"/>
                </a:lnTo>
                <a:lnTo>
                  <a:pt x="1873088" y="983427"/>
                </a:lnTo>
                <a:lnTo>
                  <a:pt x="1939121" y="979470"/>
                </a:lnTo>
                <a:lnTo>
                  <a:pt x="2004158" y="974684"/>
                </a:lnTo>
                <a:lnTo>
                  <a:pt x="2068140" y="969088"/>
                </a:lnTo>
                <a:lnTo>
                  <a:pt x="2131005" y="962701"/>
                </a:lnTo>
                <a:lnTo>
                  <a:pt x="2192696" y="955542"/>
                </a:lnTo>
                <a:lnTo>
                  <a:pt x="2253150" y="947628"/>
                </a:lnTo>
                <a:lnTo>
                  <a:pt x="2312308" y="938979"/>
                </a:lnTo>
                <a:lnTo>
                  <a:pt x="2370111" y="929612"/>
                </a:lnTo>
                <a:lnTo>
                  <a:pt x="2426498" y="919548"/>
                </a:lnTo>
                <a:lnTo>
                  <a:pt x="2481408" y="908803"/>
                </a:lnTo>
                <a:lnTo>
                  <a:pt x="2534783" y="897397"/>
                </a:lnTo>
                <a:lnTo>
                  <a:pt x="2586562" y="885349"/>
                </a:lnTo>
                <a:lnTo>
                  <a:pt x="2636685" y="872677"/>
                </a:lnTo>
                <a:lnTo>
                  <a:pt x="2685091" y="859399"/>
                </a:lnTo>
                <a:lnTo>
                  <a:pt x="2731722" y="845534"/>
                </a:lnTo>
                <a:lnTo>
                  <a:pt x="2776516" y="831101"/>
                </a:lnTo>
                <a:lnTo>
                  <a:pt x="2819415" y="816118"/>
                </a:lnTo>
                <a:lnTo>
                  <a:pt x="2860357" y="800603"/>
                </a:lnTo>
                <a:lnTo>
                  <a:pt x="2899282" y="784577"/>
                </a:lnTo>
                <a:lnTo>
                  <a:pt x="2936132" y="768056"/>
                </a:lnTo>
                <a:lnTo>
                  <a:pt x="2970845" y="751060"/>
                </a:lnTo>
                <a:lnTo>
                  <a:pt x="3033623" y="715715"/>
                </a:lnTo>
                <a:lnTo>
                  <a:pt x="3087135" y="678692"/>
                </a:lnTo>
                <a:lnTo>
                  <a:pt x="3130901" y="640139"/>
                </a:lnTo>
                <a:lnTo>
                  <a:pt x="3164441" y="600205"/>
                </a:lnTo>
                <a:lnTo>
                  <a:pt x="3187274" y="559037"/>
                </a:lnTo>
                <a:lnTo>
                  <a:pt x="3198921" y="516785"/>
                </a:lnTo>
                <a:lnTo>
                  <a:pt x="3200400" y="495300"/>
                </a:lnTo>
                <a:lnTo>
                  <a:pt x="3198921" y="473814"/>
                </a:lnTo>
                <a:lnTo>
                  <a:pt x="3187274" y="431562"/>
                </a:lnTo>
                <a:lnTo>
                  <a:pt x="3164441" y="390394"/>
                </a:lnTo>
                <a:lnTo>
                  <a:pt x="3130901" y="350460"/>
                </a:lnTo>
                <a:lnTo>
                  <a:pt x="3087135" y="311907"/>
                </a:lnTo>
                <a:lnTo>
                  <a:pt x="3033623" y="274884"/>
                </a:lnTo>
                <a:lnTo>
                  <a:pt x="2970845" y="239539"/>
                </a:lnTo>
                <a:lnTo>
                  <a:pt x="2936132" y="222543"/>
                </a:lnTo>
                <a:lnTo>
                  <a:pt x="2899282" y="206022"/>
                </a:lnTo>
                <a:lnTo>
                  <a:pt x="2860357" y="189996"/>
                </a:lnTo>
                <a:lnTo>
                  <a:pt x="2819415" y="174481"/>
                </a:lnTo>
                <a:lnTo>
                  <a:pt x="2776516" y="159498"/>
                </a:lnTo>
                <a:lnTo>
                  <a:pt x="2731722" y="145065"/>
                </a:lnTo>
                <a:lnTo>
                  <a:pt x="2685091" y="131200"/>
                </a:lnTo>
                <a:lnTo>
                  <a:pt x="2636685" y="117922"/>
                </a:lnTo>
                <a:lnTo>
                  <a:pt x="2586562" y="105250"/>
                </a:lnTo>
                <a:lnTo>
                  <a:pt x="2534783" y="93202"/>
                </a:lnTo>
                <a:lnTo>
                  <a:pt x="2481408" y="81796"/>
                </a:lnTo>
                <a:lnTo>
                  <a:pt x="2426498" y="71051"/>
                </a:lnTo>
                <a:lnTo>
                  <a:pt x="2370111" y="60987"/>
                </a:lnTo>
                <a:lnTo>
                  <a:pt x="2312308" y="51620"/>
                </a:lnTo>
                <a:lnTo>
                  <a:pt x="2253150" y="42971"/>
                </a:lnTo>
                <a:lnTo>
                  <a:pt x="2192696" y="35057"/>
                </a:lnTo>
                <a:lnTo>
                  <a:pt x="2131005" y="27898"/>
                </a:lnTo>
                <a:lnTo>
                  <a:pt x="2068140" y="21511"/>
                </a:lnTo>
                <a:lnTo>
                  <a:pt x="2004158" y="15915"/>
                </a:lnTo>
                <a:lnTo>
                  <a:pt x="1939121" y="11129"/>
                </a:lnTo>
                <a:lnTo>
                  <a:pt x="1873088" y="7172"/>
                </a:lnTo>
                <a:lnTo>
                  <a:pt x="1806119" y="4062"/>
                </a:lnTo>
                <a:lnTo>
                  <a:pt x="1738275" y="1817"/>
                </a:lnTo>
                <a:lnTo>
                  <a:pt x="1669615" y="457"/>
                </a:lnTo>
                <a:lnTo>
                  <a:pt x="1600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/>
          <p:cNvSpPr/>
          <p:nvPr/>
        </p:nvSpPr>
        <p:spPr>
          <a:xfrm>
            <a:off x="5638800" y="3352800"/>
            <a:ext cx="3200400" cy="990600"/>
          </a:xfrm>
          <a:custGeom>
            <a:avLst/>
            <a:gdLst/>
            <a:ahLst/>
            <a:cxnLst/>
            <a:rect l="l" t="t" r="r" b="b"/>
            <a:pathLst>
              <a:path w="3200400" h="990600">
                <a:moveTo>
                  <a:pt x="0" y="495300"/>
                </a:moveTo>
                <a:lnTo>
                  <a:pt x="5873" y="452562"/>
                </a:lnTo>
                <a:lnTo>
                  <a:pt x="23173" y="410833"/>
                </a:lnTo>
                <a:lnTo>
                  <a:pt x="51420" y="370264"/>
                </a:lnTo>
                <a:lnTo>
                  <a:pt x="90133" y="331001"/>
                </a:lnTo>
                <a:lnTo>
                  <a:pt x="138832" y="293195"/>
                </a:lnTo>
                <a:lnTo>
                  <a:pt x="197037" y="256992"/>
                </a:lnTo>
                <a:lnTo>
                  <a:pt x="264267" y="222543"/>
                </a:lnTo>
                <a:lnTo>
                  <a:pt x="301117" y="206022"/>
                </a:lnTo>
                <a:lnTo>
                  <a:pt x="340042" y="189996"/>
                </a:lnTo>
                <a:lnTo>
                  <a:pt x="380984" y="174481"/>
                </a:lnTo>
                <a:lnTo>
                  <a:pt x="423883" y="159498"/>
                </a:lnTo>
                <a:lnTo>
                  <a:pt x="468677" y="145065"/>
                </a:lnTo>
                <a:lnTo>
                  <a:pt x="515308" y="131200"/>
                </a:lnTo>
                <a:lnTo>
                  <a:pt x="563714" y="117922"/>
                </a:lnTo>
                <a:lnTo>
                  <a:pt x="613837" y="105250"/>
                </a:lnTo>
                <a:lnTo>
                  <a:pt x="665616" y="93202"/>
                </a:lnTo>
                <a:lnTo>
                  <a:pt x="718991" y="81796"/>
                </a:lnTo>
                <a:lnTo>
                  <a:pt x="773901" y="71051"/>
                </a:lnTo>
                <a:lnTo>
                  <a:pt x="830288" y="60987"/>
                </a:lnTo>
                <a:lnTo>
                  <a:pt x="888091" y="51620"/>
                </a:lnTo>
                <a:lnTo>
                  <a:pt x="947249" y="42971"/>
                </a:lnTo>
                <a:lnTo>
                  <a:pt x="1007703" y="35057"/>
                </a:lnTo>
                <a:lnTo>
                  <a:pt x="1069394" y="27898"/>
                </a:lnTo>
                <a:lnTo>
                  <a:pt x="1132259" y="21511"/>
                </a:lnTo>
                <a:lnTo>
                  <a:pt x="1196241" y="15915"/>
                </a:lnTo>
                <a:lnTo>
                  <a:pt x="1261278" y="11129"/>
                </a:lnTo>
                <a:lnTo>
                  <a:pt x="1327311" y="7172"/>
                </a:lnTo>
                <a:lnTo>
                  <a:pt x="1394280" y="4062"/>
                </a:lnTo>
                <a:lnTo>
                  <a:pt x="1462124" y="1817"/>
                </a:lnTo>
                <a:lnTo>
                  <a:pt x="1530784" y="457"/>
                </a:lnTo>
                <a:lnTo>
                  <a:pt x="1600200" y="0"/>
                </a:lnTo>
                <a:lnTo>
                  <a:pt x="1669615" y="457"/>
                </a:lnTo>
                <a:lnTo>
                  <a:pt x="1738275" y="1817"/>
                </a:lnTo>
                <a:lnTo>
                  <a:pt x="1806119" y="4062"/>
                </a:lnTo>
                <a:lnTo>
                  <a:pt x="1873088" y="7172"/>
                </a:lnTo>
                <a:lnTo>
                  <a:pt x="1939121" y="11129"/>
                </a:lnTo>
                <a:lnTo>
                  <a:pt x="2004158" y="15915"/>
                </a:lnTo>
                <a:lnTo>
                  <a:pt x="2068140" y="21511"/>
                </a:lnTo>
                <a:lnTo>
                  <a:pt x="2131005" y="27898"/>
                </a:lnTo>
                <a:lnTo>
                  <a:pt x="2192696" y="35057"/>
                </a:lnTo>
                <a:lnTo>
                  <a:pt x="2253150" y="42971"/>
                </a:lnTo>
                <a:lnTo>
                  <a:pt x="2312308" y="51620"/>
                </a:lnTo>
                <a:lnTo>
                  <a:pt x="2370111" y="60987"/>
                </a:lnTo>
                <a:lnTo>
                  <a:pt x="2426498" y="71051"/>
                </a:lnTo>
                <a:lnTo>
                  <a:pt x="2481408" y="81796"/>
                </a:lnTo>
                <a:lnTo>
                  <a:pt x="2534783" y="93202"/>
                </a:lnTo>
                <a:lnTo>
                  <a:pt x="2586562" y="105250"/>
                </a:lnTo>
                <a:lnTo>
                  <a:pt x="2636685" y="117922"/>
                </a:lnTo>
                <a:lnTo>
                  <a:pt x="2685091" y="131200"/>
                </a:lnTo>
                <a:lnTo>
                  <a:pt x="2731722" y="145065"/>
                </a:lnTo>
                <a:lnTo>
                  <a:pt x="2776516" y="159498"/>
                </a:lnTo>
                <a:lnTo>
                  <a:pt x="2819415" y="174481"/>
                </a:lnTo>
                <a:lnTo>
                  <a:pt x="2860357" y="189996"/>
                </a:lnTo>
                <a:lnTo>
                  <a:pt x="2899282" y="206022"/>
                </a:lnTo>
                <a:lnTo>
                  <a:pt x="2936132" y="222543"/>
                </a:lnTo>
                <a:lnTo>
                  <a:pt x="2970845" y="239539"/>
                </a:lnTo>
                <a:lnTo>
                  <a:pt x="3033623" y="274884"/>
                </a:lnTo>
                <a:lnTo>
                  <a:pt x="3087135" y="311907"/>
                </a:lnTo>
                <a:lnTo>
                  <a:pt x="3130901" y="350460"/>
                </a:lnTo>
                <a:lnTo>
                  <a:pt x="3164441" y="390394"/>
                </a:lnTo>
                <a:lnTo>
                  <a:pt x="3187274" y="431562"/>
                </a:lnTo>
                <a:lnTo>
                  <a:pt x="3198921" y="473814"/>
                </a:lnTo>
                <a:lnTo>
                  <a:pt x="3200400" y="495300"/>
                </a:lnTo>
                <a:lnTo>
                  <a:pt x="3198921" y="516785"/>
                </a:lnTo>
                <a:lnTo>
                  <a:pt x="3194526" y="538037"/>
                </a:lnTo>
                <a:lnTo>
                  <a:pt x="3177226" y="579766"/>
                </a:lnTo>
                <a:lnTo>
                  <a:pt x="3148979" y="620335"/>
                </a:lnTo>
                <a:lnTo>
                  <a:pt x="3110266" y="659598"/>
                </a:lnTo>
                <a:lnTo>
                  <a:pt x="3061567" y="697404"/>
                </a:lnTo>
                <a:lnTo>
                  <a:pt x="3003362" y="733607"/>
                </a:lnTo>
                <a:lnTo>
                  <a:pt x="2936132" y="768056"/>
                </a:lnTo>
                <a:lnTo>
                  <a:pt x="2899282" y="784577"/>
                </a:lnTo>
                <a:lnTo>
                  <a:pt x="2860357" y="800603"/>
                </a:lnTo>
                <a:lnTo>
                  <a:pt x="2819415" y="816118"/>
                </a:lnTo>
                <a:lnTo>
                  <a:pt x="2776516" y="831101"/>
                </a:lnTo>
                <a:lnTo>
                  <a:pt x="2731722" y="845534"/>
                </a:lnTo>
                <a:lnTo>
                  <a:pt x="2685091" y="859399"/>
                </a:lnTo>
                <a:lnTo>
                  <a:pt x="2636685" y="872677"/>
                </a:lnTo>
                <a:lnTo>
                  <a:pt x="2586562" y="885349"/>
                </a:lnTo>
                <a:lnTo>
                  <a:pt x="2534783" y="897397"/>
                </a:lnTo>
                <a:lnTo>
                  <a:pt x="2481408" y="908803"/>
                </a:lnTo>
                <a:lnTo>
                  <a:pt x="2426498" y="919548"/>
                </a:lnTo>
                <a:lnTo>
                  <a:pt x="2370111" y="929612"/>
                </a:lnTo>
                <a:lnTo>
                  <a:pt x="2312308" y="938979"/>
                </a:lnTo>
                <a:lnTo>
                  <a:pt x="2253150" y="947628"/>
                </a:lnTo>
                <a:lnTo>
                  <a:pt x="2192696" y="955542"/>
                </a:lnTo>
                <a:lnTo>
                  <a:pt x="2131005" y="962701"/>
                </a:lnTo>
                <a:lnTo>
                  <a:pt x="2068140" y="969088"/>
                </a:lnTo>
                <a:lnTo>
                  <a:pt x="2004158" y="974684"/>
                </a:lnTo>
                <a:lnTo>
                  <a:pt x="1939121" y="979470"/>
                </a:lnTo>
                <a:lnTo>
                  <a:pt x="1873088" y="983427"/>
                </a:lnTo>
                <a:lnTo>
                  <a:pt x="1806119" y="986537"/>
                </a:lnTo>
                <a:lnTo>
                  <a:pt x="1738275" y="988782"/>
                </a:lnTo>
                <a:lnTo>
                  <a:pt x="1669615" y="990142"/>
                </a:lnTo>
                <a:lnTo>
                  <a:pt x="1600200" y="990600"/>
                </a:lnTo>
                <a:lnTo>
                  <a:pt x="1530784" y="990142"/>
                </a:lnTo>
                <a:lnTo>
                  <a:pt x="1462124" y="988782"/>
                </a:lnTo>
                <a:lnTo>
                  <a:pt x="1394280" y="986537"/>
                </a:lnTo>
                <a:lnTo>
                  <a:pt x="1327311" y="983427"/>
                </a:lnTo>
                <a:lnTo>
                  <a:pt x="1261278" y="979470"/>
                </a:lnTo>
                <a:lnTo>
                  <a:pt x="1196241" y="974684"/>
                </a:lnTo>
                <a:lnTo>
                  <a:pt x="1132259" y="969088"/>
                </a:lnTo>
                <a:lnTo>
                  <a:pt x="1069394" y="962701"/>
                </a:lnTo>
                <a:lnTo>
                  <a:pt x="1007703" y="955542"/>
                </a:lnTo>
                <a:lnTo>
                  <a:pt x="947249" y="947628"/>
                </a:lnTo>
                <a:lnTo>
                  <a:pt x="888091" y="938979"/>
                </a:lnTo>
                <a:lnTo>
                  <a:pt x="830288" y="929612"/>
                </a:lnTo>
                <a:lnTo>
                  <a:pt x="773901" y="919548"/>
                </a:lnTo>
                <a:lnTo>
                  <a:pt x="718991" y="908803"/>
                </a:lnTo>
                <a:lnTo>
                  <a:pt x="665616" y="897397"/>
                </a:lnTo>
                <a:lnTo>
                  <a:pt x="613837" y="885349"/>
                </a:lnTo>
                <a:lnTo>
                  <a:pt x="563714" y="872677"/>
                </a:lnTo>
                <a:lnTo>
                  <a:pt x="515308" y="859399"/>
                </a:lnTo>
                <a:lnTo>
                  <a:pt x="468677" y="845534"/>
                </a:lnTo>
                <a:lnTo>
                  <a:pt x="423883" y="831101"/>
                </a:lnTo>
                <a:lnTo>
                  <a:pt x="380984" y="816118"/>
                </a:lnTo>
                <a:lnTo>
                  <a:pt x="340042" y="800603"/>
                </a:lnTo>
                <a:lnTo>
                  <a:pt x="301117" y="784577"/>
                </a:lnTo>
                <a:lnTo>
                  <a:pt x="264267" y="768056"/>
                </a:lnTo>
                <a:lnTo>
                  <a:pt x="229554" y="751060"/>
                </a:lnTo>
                <a:lnTo>
                  <a:pt x="166776" y="715715"/>
                </a:lnTo>
                <a:lnTo>
                  <a:pt x="113264" y="678692"/>
                </a:lnTo>
                <a:lnTo>
                  <a:pt x="69498" y="640139"/>
                </a:lnTo>
                <a:lnTo>
                  <a:pt x="35958" y="600205"/>
                </a:lnTo>
                <a:lnTo>
                  <a:pt x="13125" y="559037"/>
                </a:lnTo>
                <a:lnTo>
                  <a:pt x="1478" y="516785"/>
                </a:lnTo>
                <a:lnTo>
                  <a:pt x="0" y="4953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6279007" y="3514471"/>
            <a:ext cx="1922145" cy="6362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94615" marR="5080" indent="-82550">
              <a:lnSpc>
                <a:spcPct val="100000"/>
              </a:lnSpc>
              <a:spcBef>
                <a:spcPts val="105"/>
              </a:spcBef>
            </a:pPr>
            <a:r>
              <a:rPr dirty="0" sz="2000" spc="-130" b="1">
                <a:solidFill>
                  <a:srgbClr val="FFFFFF"/>
                </a:solidFill>
                <a:latin typeface="Trebuchet MS"/>
                <a:cs typeface="Trebuchet MS"/>
              </a:rPr>
              <a:t>content </a:t>
            </a:r>
            <a:r>
              <a:rPr dirty="0" sz="2000" spc="-90" b="1">
                <a:solidFill>
                  <a:srgbClr val="FFFFFF"/>
                </a:solidFill>
                <a:latin typeface="Trebuchet MS"/>
                <a:cs typeface="Trebuchet MS"/>
              </a:rPr>
              <a:t>should</a:t>
            </a:r>
            <a:r>
              <a:rPr dirty="0" sz="2000" spc="-26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4" b="1">
                <a:solidFill>
                  <a:srgbClr val="FFFFFF"/>
                </a:solidFill>
                <a:latin typeface="Trebuchet MS"/>
                <a:cs typeface="Trebuchet MS"/>
              </a:rPr>
              <a:t>be  </a:t>
            </a:r>
            <a:r>
              <a:rPr dirty="0" sz="2000" spc="-130" b="1">
                <a:solidFill>
                  <a:srgbClr val="FFFFFF"/>
                </a:solidFill>
                <a:latin typeface="Trebuchet MS"/>
                <a:cs typeface="Trebuchet MS"/>
              </a:rPr>
              <a:t>relevant </a:t>
            </a:r>
            <a:r>
              <a:rPr dirty="0" sz="2000" spc="-90" b="1">
                <a:solidFill>
                  <a:srgbClr val="FFFFFF"/>
                </a:solidFill>
                <a:latin typeface="Trebuchet MS"/>
                <a:cs typeface="Trebuchet MS"/>
              </a:rPr>
              <a:t>to</a:t>
            </a:r>
            <a:r>
              <a:rPr dirty="0" sz="2000" spc="-225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000" spc="-114" b="1">
                <a:solidFill>
                  <a:srgbClr val="FFFFFF"/>
                </a:solidFill>
                <a:latin typeface="Trebuchet MS"/>
                <a:cs typeface="Trebuchet MS"/>
              </a:rPr>
              <a:t>topic</a:t>
            </a:r>
            <a:endParaRPr sz="20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5638800" y="5105400"/>
            <a:ext cx="3200400" cy="990600"/>
          </a:xfrm>
          <a:custGeom>
            <a:avLst/>
            <a:gdLst/>
            <a:ahLst/>
            <a:cxnLst/>
            <a:rect l="l" t="t" r="r" b="b"/>
            <a:pathLst>
              <a:path w="3200400" h="990600">
                <a:moveTo>
                  <a:pt x="1600200" y="0"/>
                </a:moveTo>
                <a:lnTo>
                  <a:pt x="1530784" y="457"/>
                </a:lnTo>
                <a:lnTo>
                  <a:pt x="1462124" y="1817"/>
                </a:lnTo>
                <a:lnTo>
                  <a:pt x="1394280" y="4062"/>
                </a:lnTo>
                <a:lnTo>
                  <a:pt x="1327311" y="7172"/>
                </a:lnTo>
                <a:lnTo>
                  <a:pt x="1261278" y="11129"/>
                </a:lnTo>
                <a:lnTo>
                  <a:pt x="1196241" y="15915"/>
                </a:lnTo>
                <a:lnTo>
                  <a:pt x="1132259" y="21511"/>
                </a:lnTo>
                <a:lnTo>
                  <a:pt x="1069394" y="27898"/>
                </a:lnTo>
                <a:lnTo>
                  <a:pt x="1007703" y="35057"/>
                </a:lnTo>
                <a:lnTo>
                  <a:pt x="947249" y="42971"/>
                </a:lnTo>
                <a:lnTo>
                  <a:pt x="888091" y="51620"/>
                </a:lnTo>
                <a:lnTo>
                  <a:pt x="830288" y="60987"/>
                </a:lnTo>
                <a:lnTo>
                  <a:pt x="773901" y="71051"/>
                </a:lnTo>
                <a:lnTo>
                  <a:pt x="718991" y="81796"/>
                </a:lnTo>
                <a:lnTo>
                  <a:pt x="665616" y="93202"/>
                </a:lnTo>
                <a:lnTo>
                  <a:pt x="613837" y="105250"/>
                </a:lnTo>
                <a:lnTo>
                  <a:pt x="563714" y="117922"/>
                </a:lnTo>
                <a:lnTo>
                  <a:pt x="515308" y="131200"/>
                </a:lnTo>
                <a:lnTo>
                  <a:pt x="468677" y="145065"/>
                </a:lnTo>
                <a:lnTo>
                  <a:pt x="423883" y="159498"/>
                </a:lnTo>
                <a:lnTo>
                  <a:pt x="380984" y="174481"/>
                </a:lnTo>
                <a:lnTo>
                  <a:pt x="340042" y="189996"/>
                </a:lnTo>
                <a:lnTo>
                  <a:pt x="301117" y="206022"/>
                </a:lnTo>
                <a:lnTo>
                  <a:pt x="264267" y="222543"/>
                </a:lnTo>
                <a:lnTo>
                  <a:pt x="229554" y="239539"/>
                </a:lnTo>
                <a:lnTo>
                  <a:pt x="166776" y="274884"/>
                </a:lnTo>
                <a:lnTo>
                  <a:pt x="113264" y="311907"/>
                </a:lnTo>
                <a:lnTo>
                  <a:pt x="69498" y="350460"/>
                </a:lnTo>
                <a:lnTo>
                  <a:pt x="35958" y="390394"/>
                </a:lnTo>
                <a:lnTo>
                  <a:pt x="13125" y="431562"/>
                </a:lnTo>
                <a:lnTo>
                  <a:pt x="1478" y="473814"/>
                </a:lnTo>
                <a:lnTo>
                  <a:pt x="0" y="495300"/>
                </a:lnTo>
                <a:lnTo>
                  <a:pt x="1478" y="516784"/>
                </a:lnTo>
                <a:lnTo>
                  <a:pt x="13125" y="559035"/>
                </a:lnTo>
                <a:lnTo>
                  <a:pt x="35958" y="600201"/>
                </a:lnTo>
                <a:lnTo>
                  <a:pt x="69498" y="640135"/>
                </a:lnTo>
                <a:lnTo>
                  <a:pt x="113264" y="678687"/>
                </a:lnTo>
                <a:lnTo>
                  <a:pt x="166776" y="715710"/>
                </a:lnTo>
                <a:lnTo>
                  <a:pt x="229554" y="751054"/>
                </a:lnTo>
                <a:lnTo>
                  <a:pt x="264267" y="768050"/>
                </a:lnTo>
                <a:lnTo>
                  <a:pt x="301117" y="784571"/>
                </a:lnTo>
                <a:lnTo>
                  <a:pt x="340042" y="800598"/>
                </a:lnTo>
                <a:lnTo>
                  <a:pt x="380984" y="816112"/>
                </a:lnTo>
                <a:lnTo>
                  <a:pt x="423883" y="831096"/>
                </a:lnTo>
                <a:lnTo>
                  <a:pt x="468677" y="845529"/>
                </a:lnTo>
                <a:lnTo>
                  <a:pt x="515308" y="859394"/>
                </a:lnTo>
                <a:lnTo>
                  <a:pt x="563714" y="872672"/>
                </a:lnTo>
                <a:lnTo>
                  <a:pt x="613837" y="885345"/>
                </a:lnTo>
                <a:lnTo>
                  <a:pt x="665616" y="897394"/>
                </a:lnTo>
                <a:lnTo>
                  <a:pt x="718991" y="908800"/>
                </a:lnTo>
                <a:lnTo>
                  <a:pt x="773901" y="919545"/>
                </a:lnTo>
                <a:lnTo>
                  <a:pt x="830288" y="929610"/>
                </a:lnTo>
                <a:lnTo>
                  <a:pt x="888091" y="938976"/>
                </a:lnTo>
                <a:lnTo>
                  <a:pt x="947249" y="947626"/>
                </a:lnTo>
                <a:lnTo>
                  <a:pt x="1007703" y="955540"/>
                </a:lnTo>
                <a:lnTo>
                  <a:pt x="1069394" y="962700"/>
                </a:lnTo>
                <a:lnTo>
                  <a:pt x="1132259" y="969087"/>
                </a:lnTo>
                <a:lnTo>
                  <a:pt x="1196241" y="974683"/>
                </a:lnTo>
                <a:lnTo>
                  <a:pt x="1261278" y="979469"/>
                </a:lnTo>
                <a:lnTo>
                  <a:pt x="1327311" y="983426"/>
                </a:lnTo>
                <a:lnTo>
                  <a:pt x="1394280" y="986537"/>
                </a:lnTo>
                <a:lnTo>
                  <a:pt x="1462124" y="988781"/>
                </a:lnTo>
                <a:lnTo>
                  <a:pt x="1530784" y="990142"/>
                </a:lnTo>
                <a:lnTo>
                  <a:pt x="1600200" y="990600"/>
                </a:lnTo>
                <a:lnTo>
                  <a:pt x="1669615" y="990142"/>
                </a:lnTo>
                <a:lnTo>
                  <a:pt x="1738275" y="988781"/>
                </a:lnTo>
                <a:lnTo>
                  <a:pt x="1806119" y="986537"/>
                </a:lnTo>
                <a:lnTo>
                  <a:pt x="1873088" y="983426"/>
                </a:lnTo>
                <a:lnTo>
                  <a:pt x="1939121" y="979469"/>
                </a:lnTo>
                <a:lnTo>
                  <a:pt x="2004158" y="974683"/>
                </a:lnTo>
                <a:lnTo>
                  <a:pt x="2068140" y="969087"/>
                </a:lnTo>
                <a:lnTo>
                  <a:pt x="2131005" y="962700"/>
                </a:lnTo>
                <a:lnTo>
                  <a:pt x="2192696" y="955540"/>
                </a:lnTo>
                <a:lnTo>
                  <a:pt x="2253150" y="947626"/>
                </a:lnTo>
                <a:lnTo>
                  <a:pt x="2312308" y="938976"/>
                </a:lnTo>
                <a:lnTo>
                  <a:pt x="2370111" y="929610"/>
                </a:lnTo>
                <a:lnTo>
                  <a:pt x="2426498" y="919545"/>
                </a:lnTo>
                <a:lnTo>
                  <a:pt x="2481408" y="908800"/>
                </a:lnTo>
                <a:lnTo>
                  <a:pt x="2534783" y="897394"/>
                </a:lnTo>
                <a:lnTo>
                  <a:pt x="2586562" y="885345"/>
                </a:lnTo>
                <a:lnTo>
                  <a:pt x="2636685" y="872672"/>
                </a:lnTo>
                <a:lnTo>
                  <a:pt x="2685091" y="859394"/>
                </a:lnTo>
                <a:lnTo>
                  <a:pt x="2731722" y="845529"/>
                </a:lnTo>
                <a:lnTo>
                  <a:pt x="2776516" y="831096"/>
                </a:lnTo>
                <a:lnTo>
                  <a:pt x="2819415" y="816112"/>
                </a:lnTo>
                <a:lnTo>
                  <a:pt x="2860357" y="800598"/>
                </a:lnTo>
                <a:lnTo>
                  <a:pt x="2899282" y="784571"/>
                </a:lnTo>
                <a:lnTo>
                  <a:pt x="2936132" y="768050"/>
                </a:lnTo>
                <a:lnTo>
                  <a:pt x="2970845" y="751054"/>
                </a:lnTo>
                <a:lnTo>
                  <a:pt x="3033623" y="715710"/>
                </a:lnTo>
                <a:lnTo>
                  <a:pt x="3087135" y="678687"/>
                </a:lnTo>
                <a:lnTo>
                  <a:pt x="3130901" y="640135"/>
                </a:lnTo>
                <a:lnTo>
                  <a:pt x="3164441" y="600201"/>
                </a:lnTo>
                <a:lnTo>
                  <a:pt x="3187274" y="559035"/>
                </a:lnTo>
                <a:lnTo>
                  <a:pt x="3198921" y="516784"/>
                </a:lnTo>
                <a:lnTo>
                  <a:pt x="3200400" y="495300"/>
                </a:lnTo>
                <a:lnTo>
                  <a:pt x="3198921" y="473814"/>
                </a:lnTo>
                <a:lnTo>
                  <a:pt x="3187274" y="431562"/>
                </a:lnTo>
                <a:lnTo>
                  <a:pt x="3164441" y="390394"/>
                </a:lnTo>
                <a:lnTo>
                  <a:pt x="3130901" y="350460"/>
                </a:lnTo>
                <a:lnTo>
                  <a:pt x="3087135" y="311907"/>
                </a:lnTo>
                <a:lnTo>
                  <a:pt x="3033623" y="274884"/>
                </a:lnTo>
                <a:lnTo>
                  <a:pt x="2970845" y="239539"/>
                </a:lnTo>
                <a:lnTo>
                  <a:pt x="2936132" y="222543"/>
                </a:lnTo>
                <a:lnTo>
                  <a:pt x="2899282" y="206022"/>
                </a:lnTo>
                <a:lnTo>
                  <a:pt x="2860357" y="189996"/>
                </a:lnTo>
                <a:lnTo>
                  <a:pt x="2819415" y="174481"/>
                </a:lnTo>
                <a:lnTo>
                  <a:pt x="2776516" y="159498"/>
                </a:lnTo>
                <a:lnTo>
                  <a:pt x="2731722" y="145065"/>
                </a:lnTo>
                <a:lnTo>
                  <a:pt x="2685091" y="131200"/>
                </a:lnTo>
                <a:lnTo>
                  <a:pt x="2636685" y="117922"/>
                </a:lnTo>
                <a:lnTo>
                  <a:pt x="2586562" y="105250"/>
                </a:lnTo>
                <a:lnTo>
                  <a:pt x="2534783" y="93202"/>
                </a:lnTo>
                <a:lnTo>
                  <a:pt x="2481408" y="81796"/>
                </a:lnTo>
                <a:lnTo>
                  <a:pt x="2426498" y="71051"/>
                </a:lnTo>
                <a:lnTo>
                  <a:pt x="2370111" y="60987"/>
                </a:lnTo>
                <a:lnTo>
                  <a:pt x="2312308" y="51620"/>
                </a:lnTo>
                <a:lnTo>
                  <a:pt x="2253150" y="42971"/>
                </a:lnTo>
                <a:lnTo>
                  <a:pt x="2192696" y="35057"/>
                </a:lnTo>
                <a:lnTo>
                  <a:pt x="2131005" y="27898"/>
                </a:lnTo>
                <a:lnTo>
                  <a:pt x="2068140" y="21511"/>
                </a:lnTo>
                <a:lnTo>
                  <a:pt x="2004158" y="15915"/>
                </a:lnTo>
                <a:lnTo>
                  <a:pt x="1939121" y="11129"/>
                </a:lnTo>
                <a:lnTo>
                  <a:pt x="1873088" y="7172"/>
                </a:lnTo>
                <a:lnTo>
                  <a:pt x="1806119" y="4062"/>
                </a:lnTo>
                <a:lnTo>
                  <a:pt x="1738275" y="1817"/>
                </a:lnTo>
                <a:lnTo>
                  <a:pt x="1669615" y="457"/>
                </a:lnTo>
                <a:lnTo>
                  <a:pt x="1600200" y="0"/>
                </a:lnTo>
                <a:close/>
              </a:path>
            </a:pathLst>
          </a:custGeom>
          <a:solidFill>
            <a:srgbClr val="4F81B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/>
          <p:cNvSpPr/>
          <p:nvPr/>
        </p:nvSpPr>
        <p:spPr>
          <a:xfrm>
            <a:off x="5638800" y="5105400"/>
            <a:ext cx="3200400" cy="990600"/>
          </a:xfrm>
          <a:custGeom>
            <a:avLst/>
            <a:gdLst/>
            <a:ahLst/>
            <a:cxnLst/>
            <a:rect l="l" t="t" r="r" b="b"/>
            <a:pathLst>
              <a:path w="3200400" h="990600">
                <a:moveTo>
                  <a:pt x="0" y="495300"/>
                </a:moveTo>
                <a:lnTo>
                  <a:pt x="5873" y="452562"/>
                </a:lnTo>
                <a:lnTo>
                  <a:pt x="23173" y="410833"/>
                </a:lnTo>
                <a:lnTo>
                  <a:pt x="51420" y="370264"/>
                </a:lnTo>
                <a:lnTo>
                  <a:pt x="90133" y="331001"/>
                </a:lnTo>
                <a:lnTo>
                  <a:pt x="138832" y="293195"/>
                </a:lnTo>
                <a:lnTo>
                  <a:pt x="197037" y="256992"/>
                </a:lnTo>
                <a:lnTo>
                  <a:pt x="264267" y="222543"/>
                </a:lnTo>
                <a:lnTo>
                  <a:pt x="301117" y="206022"/>
                </a:lnTo>
                <a:lnTo>
                  <a:pt x="340042" y="189996"/>
                </a:lnTo>
                <a:lnTo>
                  <a:pt x="380984" y="174481"/>
                </a:lnTo>
                <a:lnTo>
                  <a:pt x="423883" y="159498"/>
                </a:lnTo>
                <a:lnTo>
                  <a:pt x="468677" y="145065"/>
                </a:lnTo>
                <a:lnTo>
                  <a:pt x="515308" y="131200"/>
                </a:lnTo>
                <a:lnTo>
                  <a:pt x="563714" y="117922"/>
                </a:lnTo>
                <a:lnTo>
                  <a:pt x="613837" y="105250"/>
                </a:lnTo>
                <a:lnTo>
                  <a:pt x="665616" y="93202"/>
                </a:lnTo>
                <a:lnTo>
                  <a:pt x="718991" y="81796"/>
                </a:lnTo>
                <a:lnTo>
                  <a:pt x="773901" y="71051"/>
                </a:lnTo>
                <a:lnTo>
                  <a:pt x="830288" y="60987"/>
                </a:lnTo>
                <a:lnTo>
                  <a:pt x="888091" y="51620"/>
                </a:lnTo>
                <a:lnTo>
                  <a:pt x="947249" y="42971"/>
                </a:lnTo>
                <a:lnTo>
                  <a:pt x="1007703" y="35057"/>
                </a:lnTo>
                <a:lnTo>
                  <a:pt x="1069394" y="27898"/>
                </a:lnTo>
                <a:lnTo>
                  <a:pt x="1132259" y="21511"/>
                </a:lnTo>
                <a:lnTo>
                  <a:pt x="1196241" y="15915"/>
                </a:lnTo>
                <a:lnTo>
                  <a:pt x="1261278" y="11129"/>
                </a:lnTo>
                <a:lnTo>
                  <a:pt x="1327311" y="7172"/>
                </a:lnTo>
                <a:lnTo>
                  <a:pt x="1394280" y="4062"/>
                </a:lnTo>
                <a:lnTo>
                  <a:pt x="1462124" y="1817"/>
                </a:lnTo>
                <a:lnTo>
                  <a:pt x="1530784" y="457"/>
                </a:lnTo>
                <a:lnTo>
                  <a:pt x="1600200" y="0"/>
                </a:lnTo>
                <a:lnTo>
                  <a:pt x="1669615" y="457"/>
                </a:lnTo>
                <a:lnTo>
                  <a:pt x="1738275" y="1817"/>
                </a:lnTo>
                <a:lnTo>
                  <a:pt x="1806119" y="4062"/>
                </a:lnTo>
                <a:lnTo>
                  <a:pt x="1873088" y="7172"/>
                </a:lnTo>
                <a:lnTo>
                  <a:pt x="1939121" y="11129"/>
                </a:lnTo>
                <a:lnTo>
                  <a:pt x="2004158" y="15915"/>
                </a:lnTo>
                <a:lnTo>
                  <a:pt x="2068140" y="21511"/>
                </a:lnTo>
                <a:lnTo>
                  <a:pt x="2131005" y="27898"/>
                </a:lnTo>
                <a:lnTo>
                  <a:pt x="2192696" y="35057"/>
                </a:lnTo>
                <a:lnTo>
                  <a:pt x="2253150" y="42971"/>
                </a:lnTo>
                <a:lnTo>
                  <a:pt x="2312308" y="51620"/>
                </a:lnTo>
                <a:lnTo>
                  <a:pt x="2370111" y="60987"/>
                </a:lnTo>
                <a:lnTo>
                  <a:pt x="2426498" y="71051"/>
                </a:lnTo>
                <a:lnTo>
                  <a:pt x="2481408" y="81796"/>
                </a:lnTo>
                <a:lnTo>
                  <a:pt x="2534783" y="93202"/>
                </a:lnTo>
                <a:lnTo>
                  <a:pt x="2586562" y="105250"/>
                </a:lnTo>
                <a:lnTo>
                  <a:pt x="2636685" y="117922"/>
                </a:lnTo>
                <a:lnTo>
                  <a:pt x="2685091" y="131200"/>
                </a:lnTo>
                <a:lnTo>
                  <a:pt x="2731722" y="145065"/>
                </a:lnTo>
                <a:lnTo>
                  <a:pt x="2776516" y="159498"/>
                </a:lnTo>
                <a:lnTo>
                  <a:pt x="2819415" y="174481"/>
                </a:lnTo>
                <a:lnTo>
                  <a:pt x="2860357" y="189996"/>
                </a:lnTo>
                <a:lnTo>
                  <a:pt x="2899282" y="206022"/>
                </a:lnTo>
                <a:lnTo>
                  <a:pt x="2936132" y="222543"/>
                </a:lnTo>
                <a:lnTo>
                  <a:pt x="2970845" y="239539"/>
                </a:lnTo>
                <a:lnTo>
                  <a:pt x="3033623" y="274884"/>
                </a:lnTo>
                <a:lnTo>
                  <a:pt x="3087135" y="311907"/>
                </a:lnTo>
                <a:lnTo>
                  <a:pt x="3130901" y="350460"/>
                </a:lnTo>
                <a:lnTo>
                  <a:pt x="3164441" y="390394"/>
                </a:lnTo>
                <a:lnTo>
                  <a:pt x="3187274" y="431562"/>
                </a:lnTo>
                <a:lnTo>
                  <a:pt x="3198921" y="473814"/>
                </a:lnTo>
                <a:lnTo>
                  <a:pt x="3200400" y="495300"/>
                </a:lnTo>
                <a:lnTo>
                  <a:pt x="3198921" y="516784"/>
                </a:lnTo>
                <a:lnTo>
                  <a:pt x="3194526" y="538036"/>
                </a:lnTo>
                <a:lnTo>
                  <a:pt x="3177226" y="579762"/>
                </a:lnTo>
                <a:lnTo>
                  <a:pt x="3148979" y="620331"/>
                </a:lnTo>
                <a:lnTo>
                  <a:pt x="3110266" y="659593"/>
                </a:lnTo>
                <a:lnTo>
                  <a:pt x="3061567" y="697399"/>
                </a:lnTo>
                <a:lnTo>
                  <a:pt x="3003362" y="733601"/>
                </a:lnTo>
                <a:lnTo>
                  <a:pt x="2936132" y="768050"/>
                </a:lnTo>
                <a:lnTo>
                  <a:pt x="2899282" y="784571"/>
                </a:lnTo>
                <a:lnTo>
                  <a:pt x="2860357" y="800598"/>
                </a:lnTo>
                <a:lnTo>
                  <a:pt x="2819415" y="816112"/>
                </a:lnTo>
                <a:lnTo>
                  <a:pt x="2776516" y="831096"/>
                </a:lnTo>
                <a:lnTo>
                  <a:pt x="2731722" y="845529"/>
                </a:lnTo>
                <a:lnTo>
                  <a:pt x="2685091" y="859394"/>
                </a:lnTo>
                <a:lnTo>
                  <a:pt x="2636685" y="872672"/>
                </a:lnTo>
                <a:lnTo>
                  <a:pt x="2586562" y="885345"/>
                </a:lnTo>
                <a:lnTo>
                  <a:pt x="2534783" y="897394"/>
                </a:lnTo>
                <a:lnTo>
                  <a:pt x="2481408" y="908800"/>
                </a:lnTo>
                <a:lnTo>
                  <a:pt x="2426498" y="919545"/>
                </a:lnTo>
                <a:lnTo>
                  <a:pt x="2370111" y="929610"/>
                </a:lnTo>
                <a:lnTo>
                  <a:pt x="2312308" y="938976"/>
                </a:lnTo>
                <a:lnTo>
                  <a:pt x="2253150" y="947626"/>
                </a:lnTo>
                <a:lnTo>
                  <a:pt x="2192696" y="955540"/>
                </a:lnTo>
                <a:lnTo>
                  <a:pt x="2131005" y="962700"/>
                </a:lnTo>
                <a:lnTo>
                  <a:pt x="2068140" y="969087"/>
                </a:lnTo>
                <a:lnTo>
                  <a:pt x="2004158" y="974683"/>
                </a:lnTo>
                <a:lnTo>
                  <a:pt x="1939121" y="979469"/>
                </a:lnTo>
                <a:lnTo>
                  <a:pt x="1873088" y="983426"/>
                </a:lnTo>
                <a:lnTo>
                  <a:pt x="1806119" y="986537"/>
                </a:lnTo>
                <a:lnTo>
                  <a:pt x="1738275" y="988781"/>
                </a:lnTo>
                <a:lnTo>
                  <a:pt x="1669615" y="990142"/>
                </a:lnTo>
                <a:lnTo>
                  <a:pt x="1600200" y="990600"/>
                </a:lnTo>
                <a:lnTo>
                  <a:pt x="1530784" y="990142"/>
                </a:lnTo>
                <a:lnTo>
                  <a:pt x="1462124" y="988781"/>
                </a:lnTo>
                <a:lnTo>
                  <a:pt x="1394280" y="986537"/>
                </a:lnTo>
                <a:lnTo>
                  <a:pt x="1327311" y="983426"/>
                </a:lnTo>
                <a:lnTo>
                  <a:pt x="1261278" y="979469"/>
                </a:lnTo>
                <a:lnTo>
                  <a:pt x="1196241" y="974683"/>
                </a:lnTo>
                <a:lnTo>
                  <a:pt x="1132259" y="969087"/>
                </a:lnTo>
                <a:lnTo>
                  <a:pt x="1069394" y="962700"/>
                </a:lnTo>
                <a:lnTo>
                  <a:pt x="1007703" y="955540"/>
                </a:lnTo>
                <a:lnTo>
                  <a:pt x="947249" y="947626"/>
                </a:lnTo>
                <a:lnTo>
                  <a:pt x="888091" y="938976"/>
                </a:lnTo>
                <a:lnTo>
                  <a:pt x="830288" y="929610"/>
                </a:lnTo>
                <a:lnTo>
                  <a:pt x="773901" y="919545"/>
                </a:lnTo>
                <a:lnTo>
                  <a:pt x="718991" y="908800"/>
                </a:lnTo>
                <a:lnTo>
                  <a:pt x="665616" y="897394"/>
                </a:lnTo>
                <a:lnTo>
                  <a:pt x="613837" y="885345"/>
                </a:lnTo>
                <a:lnTo>
                  <a:pt x="563714" y="872672"/>
                </a:lnTo>
                <a:lnTo>
                  <a:pt x="515308" y="859394"/>
                </a:lnTo>
                <a:lnTo>
                  <a:pt x="468677" y="845529"/>
                </a:lnTo>
                <a:lnTo>
                  <a:pt x="423883" y="831096"/>
                </a:lnTo>
                <a:lnTo>
                  <a:pt x="380984" y="816112"/>
                </a:lnTo>
                <a:lnTo>
                  <a:pt x="340042" y="800598"/>
                </a:lnTo>
                <a:lnTo>
                  <a:pt x="301117" y="784571"/>
                </a:lnTo>
                <a:lnTo>
                  <a:pt x="264267" y="768050"/>
                </a:lnTo>
                <a:lnTo>
                  <a:pt x="229554" y="751054"/>
                </a:lnTo>
                <a:lnTo>
                  <a:pt x="166776" y="715710"/>
                </a:lnTo>
                <a:lnTo>
                  <a:pt x="113264" y="678687"/>
                </a:lnTo>
                <a:lnTo>
                  <a:pt x="69498" y="640135"/>
                </a:lnTo>
                <a:lnTo>
                  <a:pt x="35958" y="600201"/>
                </a:lnTo>
                <a:lnTo>
                  <a:pt x="13125" y="559035"/>
                </a:lnTo>
                <a:lnTo>
                  <a:pt x="1478" y="516784"/>
                </a:lnTo>
                <a:lnTo>
                  <a:pt x="0" y="495300"/>
                </a:lnTo>
                <a:close/>
              </a:path>
            </a:pathLst>
          </a:custGeom>
          <a:ln w="25400">
            <a:solidFill>
              <a:srgbClr val="385D8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8" name="object 28"/>
          <p:cNvSpPr txBox="1"/>
          <p:nvPr/>
        </p:nvSpPr>
        <p:spPr>
          <a:xfrm>
            <a:off x="6419215" y="5386527"/>
            <a:ext cx="164020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90" b="1">
                <a:solidFill>
                  <a:srgbClr val="FFFFFF"/>
                </a:solidFill>
                <a:latin typeface="Trebuchet MS"/>
                <a:cs typeface="Trebuchet MS"/>
              </a:rPr>
              <a:t>Key</a:t>
            </a:r>
            <a:r>
              <a:rPr dirty="0" sz="2400" spc="-260" b="1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2400" spc="-114" b="1">
                <a:solidFill>
                  <a:srgbClr val="FFFFFF"/>
                </a:solidFill>
                <a:latin typeface="Trebuchet MS"/>
                <a:cs typeface="Trebuchet MS"/>
              </a:rPr>
              <a:t>message</a:t>
            </a:r>
            <a:endParaRPr sz="24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2019-10-08T18:27:58Z</dcterms:created>
  <dcterms:modified xsi:type="dcterms:W3CDTF">2019-10-08T18:27:58Z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2014-01-07T00:00:00Z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2019-10-08T00:00:00Z</vt:filetime>
  </property>
</Properties>
</file>