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50F-B660-3214-5434-393A1158B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B320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625F7-C977-F6E1-6C30-DB23E2602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Floyd</a:t>
            </a:r>
          </a:p>
          <a:p>
            <a:r>
              <a:rPr lang="en-US" dirty="0"/>
              <a:t>Nicholas Vickery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63108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E4EC262301945BC1A0638B54FDD47" ma:contentTypeVersion="9" ma:contentTypeDescription="Create a new document." ma:contentTypeScope="" ma:versionID="d781c0cb96618e08976331334df1a302">
  <xsd:schema xmlns:xsd="http://www.w3.org/2001/XMLSchema" xmlns:xs="http://www.w3.org/2001/XMLSchema" xmlns:p="http://schemas.microsoft.com/office/2006/metadata/properties" xmlns:ns3="91772a91-5c90-4de1-8a0a-d068e7511df0" xmlns:ns4="7fefc207-8b93-4960-97b9-dc454dffb9cb" targetNamespace="http://schemas.microsoft.com/office/2006/metadata/properties" ma:root="true" ma:fieldsID="5234541a54bb110cfd93ab183e628fab" ns3:_="" ns4:_="">
    <xsd:import namespace="91772a91-5c90-4de1-8a0a-d068e7511df0"/>
    <xsd:import namespace="7fefc207-8b93-4960-97b9-dc454dffb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72a91-5c90-4de1-8a0a-d068e7511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fc207-8b93-4960-97b9-dc454dffb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772a91-5c90-4de1-8a0a-d068e7511df0" xsi:nil="true"/>
  </documentManagement>
</p:properties>
</file>

<file path=customXml/itemProps1.xml><?xml version="1.0" encoding="utf-8"?>
<ds:datastoreItem xmlns:ds="http://schemas.openxmlformats.org/officeDocument/2006/customXml" ds:itemID="{3AE99D97-2B5B-49E0-BA07-E2F5E9F91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72a91-5c90-4de1-8a0a-d068e7511df0"/>
    <ds:schemaRef ds:uri="7fefc207-8b93-4960-97b9-dc454dffb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F4389-F946-43C0-AE4D-0B0A72C6C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5286B-8A11-4564-903A-C29A3ED849B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7fefc207-8b93-4960-97b9-dc454dffb9cb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91772a91-5c90-4de1-8a0a-d068e7511d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B320 database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Floyd, Connor</dc:creator>
  <cp:lastModifiedBy>Floyd, Connor</cp:lastModifiedBy>
  <cp:revision>1</cp:revision>
  <dcterms:created xsi:type="dcterms:W3CDTF">2024-12-02T13:18:19Z</dcterms:created>
  <dcterms:modified xsi:type="dcterms:W3CDTF">2024-12-02T13:20:12Z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0x01010051DE4EC262301945BC1A0638B54FDD47</vt:lpwstr>
  </property>
</Properties>
</file>