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_rels/theme4.xml.rels" ContentType="application/vnd.openxmlformats-package.relationships+xml"/>
  <Override PartName="/ppt/theme/_rels/theme13.xml.rels" ContentType="application/vnd.openxmlformats-package.relationships+xml"/>
  <Override PartName="/ppt/theme/_rels/theme3.xml.rels" ContentType="application/vnd.openxmlformats-package.relationships+xml"/>
  <Override PartName="/ppt/theme/_rels/theme12.xml.rels" ContentType="application/vnd.openxmlformats-package.relationships+xml"/>
  <Override PartName="/ppt/theme/_rels/theme10.xml.rels" ContentType="application/vnd.openxmlformats-package.relationships+xml"/>
  <Override PartName="/ppt/theme/_rels/theme1.xml.rels" ContentType="application/vnd.openxmlformats-package.relationships+xml"/>
  <Override PartName="/ppt/theme/_rels/theme9.xml.rels" ContentType="application/vnd.openxmlformats-package.relationships+xml"/>
  <Override PartName="/ppt/theme/_rels/theme8.xml.rels" ContentType="application/vnd.openxmlformats-package.relationships+xml"/>
  <Override PartName="/ppt/theme/_rels/theme17.xml.rels" ContentType="application/vnd.openxmlformats-package.relationships+xml"/>
  <Override PartName="/ppt/theme/_rels/theme7.xml.rels" ContentType="application/vnd.openxmlformats-package.relationships+xml"/>
  <Override PartName="/ppt/theme/_rels/theme16.xml.rels" ContentType="application/vnd.openxmlformats-package.relationships+xml"/>
  <Override PartName="/ppt/theme/_rels/theme15.xml.rels" ContentType="application/vnd.openxmlformats-package.relationships+xml"/>
  <Override PartName="/ppt/theme/_rels/theme6.xml.rels" ContentType="application/vnd.openxmlformats-package.relationships+xml"/>
  <Override PartName="/ppt/theme/_rels/theme14.xml.rels" ContentType="application/vnd.openxmlformats-package.relationships+xml"/>
  <Override PartName="/ppt/theme/_rels/theme5.xml.rels" ContentType="application/vnd.openxmlformats-package.relationships+xml"/>
  <Override PartName="/ppt/theme/_rels/theme11.xml.rels" ContentType="application/vnd.openxmlformats-package.relationships+xml"/>
  <Override PartName="/ppt/theme/_rels/theme2.xml.rels" ContentType="application/vnd.openxmlformats-package.relationships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jpeg" ContentType="image/jpe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sldIdLst>
    <p:sldId id="256" r:id="rId19"/>
    <p:sldId id="257" r:id="rId20"/>
    <p:sldId id="258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C95AA-894B-4A1E-BB47-89DA2D5EF83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E26660-1290-49F7-B574-5924A9D9C507}">
      <dgm:prSet phldrT="[Text]"/>
      <dgm:spPr/>
      <dgm:t>
        <a:bodyPr/>
        <a:lstStyle/>
        <a:p>
          <a:r>
            <a:rPr lang="en-US" dirty="0"/>
            <a:t>Excel</a:t>
          </a:r>
        </a:p>
      </dgm:t>
    </dgm:pt>
    <dgm:pt modelId="{A519DA83-1865-414F-B6B6-D512530FD39C}" type="parTrans" cxnId="{59833F13-02B2-48D5-81A5-31215B8DB62B}">
      <dgm:prSet/>
      <dgm:spPr/>
      <dgm:t>
        <a:bodyPr/>
        <a:lstStyle/>
        <a:p>
          <a:endParaRPr lang="en-US"/>
        </a:p>
      </dgm:t>
    </dgm:pt>
    <dgm:pt modelId="{A72DDC49-DFFD-45AC-9D62-621F7E754DCF}" type="sibTrans" cxnId="{59833F13-02B2-48D5-81A5-31215B8DB62B}">
      <dgm:prSet/>
      <dgm:spPr/>
      <dgm:t>
        <a:bodyPr/>
        <a:lstStyle/>
        <a:p>
          <a:endParaRPr lang="en-US"/>
        </a:p>
      </dgm:t>
    </dgm:pt>
    <dgm:pt modelId="{E2DA349B-1EB3-486C-BCA4-4E987BD3CBD0}">
      <dgm:prSet phldrT="[Text]"/>
      <dgm:spPr/>
      <dgm:t>
        <a:bodyPr/>
        <a:lstStyle/>
        <a:p>
          <a:r>
            <a:rPr lang="en-US" dirty="0"/>
            <a:t>Python Script</a:t>
          </a:r>
        </a:p>
      </dgm:t>
    </dgm:pt>
    <dgm:pt modelId="{31FC5FE0-CBD5-4625-B1A8-209107DE6070}" type="parTrans" cxnId="{B9BD2970-86B7-40E2-A11D-62802E2D644F}">
      <dgm:prSet/>
      <dgm:spPr/>
      <dgm:t>
        <a:bodyPr/>
        <a:lstStyle/>
        <a:p>
          <a:endParaRPr lang="en-US"/>
        </a:p>
      </dgm:t>
    </dgm:pt>
    <dgm:pt modelId="{70DB3C7D-ADA3-4E56-8DE6-EE543A71262C}" type="sibTrans" cxnId="{B9BD2970-86B7-40E2-A11D-62802E2D644F}">
      <dgm:prSet/>
      <dgm:spPr/>
      <dgm:t>
        <a:bodyPr/>
        <a:lstStyle/>
        <a:p>
          <a:endParaRPr lang="en-US"/>
        </a:p>
      </dgm:t>
    </dgm:pt>
    <dgm:pt modelId="{31E41493-9438-4F04-99F8-4BD247E9DE77}">
      <dgm:prSet phldrT="[Text]"/>
      <dgm:spPr/>
      <dgm:t>
        <a:bodyPr/>
        <a:lstStyle/>
        <a:p>
          <a:r>
            <a:rPr lang="en-US" dirty="0"/>
            <a:t>SQL Inserts</a:t>
          </a:r>
        </a:p>
      </dgm:t>
    </dgm:pt>
    <dgm:pt modelId="{D06BF950-6C9B-4C4E-BF6B-1353626071A8}" type="parTrans" cxnId="{7E8CEF81-3D33-44A5-99B1-E2030E2EF8D5}">
      <dgm:prSet/>
      <dgm:spPr/>
      <dgm:t>
        <a:bodyPr/>
        <a:lstStyle/>
        <a:p>
          <a:endParaRPr lang="en-US"/>
        </a:p>
      </dgm:t>
    </dgm:pt>
    <dgm:pt modelId="{2D0E7A1C-E778-40B6-B6BF-95365C85EBB3}" type="sibTrans" cxnId="{7E8CEF81-3D33-44A5-99B1-E2030E2EF8D5}">
      <dgm:prSet/>
      <dgm:spPr/>
      <dgm:t>
        <a:bodyPr/>
        <a:lstStyle/>
        <a:p>
          <a:endParaRPr lang="en-US"/>
        </a:p>
      </dgm:t>
    </dgm:pt>
    <dgm:pt modelId="{5CAE2650-8C01-4640-AE53-17066890E8DD}">
      <dgm:prSet phldrT="[Text]"/>
      <dgm:spPr/>
      <dgm:t>
        <a:bodyPr/>
        <a:lstStyle/>
        <a:p>
          <a:r>
            <a:rPr lang="en-US" dirty="0"/>
            <a:t>SSMS Inserts</a:t>
          </a:r>
        </a:p>
      </dgm:t>
    </dgm:pt>
    <dgm:pt modelId="{B60D01BC-D88B-4CC3-ADBF-89D40EC0400F}" type="parTrans" cxnId="{716474F0-BFAA-4368-8ED0-B0079CE34EBD}">
      <dgm:prSet/>
      <dgm:spPr/>
      <dgm:t>
        <a:bodyPr/>
        <a:lstStyle/>
        <a:p>
          <a:endParaRPr lang="en-US"/>
        </a:p>
      </dgm:t>
    </dgm:pt>
    <dgm:pt modelId="{B5F6F478-6BB7-448C-9A57-9ECEC983A44F}" type="sibTrans" cxnId="{716474F0-BFAA-4368-8ED0-B0079CE34EBD}">
      <dgm:prSet/>
      <dgm:spPr/>
      <dgm:t>
        <a:bodyPr/>
        <a:lstStyle/>
        <a:p>
          <a:endParaRPr lang="en-US"/>
        </a:p>
      </dgm:t>
    </dgm:pt>
    <dgm:pt modelId="{D1D2768C-BFC3-47AD-B6CB-1810EE068B22}" type="pres">
      <dgm:prSet presAssocID="{C66C95AA-894B-4A1E-BB47-89DA2D5EF831}" presName="Name0" presStyleCnt="0">
        <dgm:presLayoutVars>
          <dgm:dir/>
          <dgm:resizeHandles val="exact"/>
        </dgm:presLayoutVars>
      </dgm:prSet>
      <dgm:spPr/>
    </dgm:pt>
    <dgm:pt modelId="{32529A18-D10F-4DE6-9869-649124EA050A}" type="pres">
      <dgm:prSet presAssocID="{B7E26660-1290-49F7-B574-5924A9D9C507}" presName="node" presStyleLbl="node1" presStyleIdx="0" presStyleCnt="4">
        <dgm:presLayoutVars>
          <dgm:bulletEnabled val="1"/>
        </dgm:presLayoutVars>
      </dgm:prSet>
      <dgm:spPr/>
    </dgm:pt>
    <dgm:pt modelId="{B8911FA7-DBA9-48B7-80A2-1D711A8AB55D}" type="pres">
      <dgm:prSet presAssocID="{A72DDC49-DFFD-45AC-9D62-621F7E754DCF}" presName="sibTrans" presStyleLbl="sibTrans2D1" presStyleIdx="0" presStyleCnt="3"/>
      <dgm:spPr/>
    </dgm:pt>
    <dgm:pt modelId="{350FAA0F-A60C-44D4-A6BB-BE6EAD2F8ADE}" type="pres">
      <dgm:prSet presAssocID="{A72DDC49-DFFD-45AC-9D62-621F7E754DCF}" presName="connectorText" presStyleLbl="sibTrans2D1" presStyleIdx="0" presStyleCnt="3"/>
      <dgm:spPr/>
    </dgm:pt>
    <dgm:pt modelId="{84884138-DAC7-42A7-9772-A880FA24488B}" type="pres">
      <dgm:prSet presAssocID="{E2DA349B-1EB3-486C-BCA4-4E987BD3CBD0}" presName="node" presStyleLbl="node1" presStyleIdx="1" presStyleCnt="4">
        <dgm:presLayoutVars>
          <dgm:bulletEnabled val="1"/>
        </dgm:presLayoutVars>
      </dgm:prSet>
      <dgm:spPr/>
    </dgm:pt>
    <dgm:pt modelId="{3C52E76A-D37F-45B6-B342-13A0A746E085}" type="pres">
      <dgm:prSet presAssocID="{70DB3C7D-ADA3-4E56-8DE6-EE543A71262C}" presName="sibTrans" presStyleLbl="sibTrans2D1" presStyleIdx="1" presStyleCnt="3"/>
      <dgm:spPr/>
    </dgm:pt>
    <dgm:pt modelId="{EC78AB04-3E3F-4002-AC35-2E4D38D04AA7}" type="pres">
      <dgm:prSet presAssocID="{70DB3C7D-ADA3-4E56-8DE6-EE543A71262C}" presName="connectorText" presStyleLbl="sibTrans2D1" presStyleIdx="1" presStyleCnt="3"/>
      <dgm:spPr/>
    </dgm:pt>
    <dgm:pt modelId="{41CC73F9-98C2-473B-A669-1E92B375E74B}" type="pres">
      <dgm:prSet presAssocID="{31E41493-9438-4F04-99F8-4BD247E9DE77}" presName="node" presStyleLbl="node1" presStyleIdx="2" presStyleCnt="4">
        <dgm:presLayoutVars>
          <dgm:bulletEnabled val="1"/>
        </dgm:presLayoutVars>
      </dgm:prSet>
      <dgm:spPr/>
    </dgm:pt>
    <dgm:pt modelId="{3AEE4966-24E7-4087-A9BF-F2B4889CC7C6}" type="pres">
      <dgm:prSet presAssocID="{2D0E7A1C-E778-40B6-B6BF-95365C85EBB3}" presName="sibTrans" presStyleLbl="sibTrans2D1" presStyleIdx="2" presStyleCnt="3"/>
      <dgm:spPr/>
    </dgm:pt>
    <dgm:pt modelId="{49CD884E-6D1E-4096-B3F4-AD61234AC988}" type="pres">
      <dgm:prSet presAssocID="{2D0E7A1C-E778-40B6-B6BF-95365C85EBB3}" presName="connectorText" presStyleLbl="sibTrans2D1" presStyleIdx="2" presStyleCnt="3"/>
      <dgm:spPr/>
    </dgm:pt>
    <dgm:pt modelId="{6AA5E70A-B1A7-44D8-8F87-E74594E5F1F5}" type="pres">
      <dgm:prSet presAssocID="{5CAE2650-8C01-4640-AE53-17066890E8DD}" presName="node" presStyleLbl="node1" presStyleIdx="3" presStyleCnt="4">
        <dgm:presLayoutVars>
          <dgm:bulletEnabled val="1"/>
        </dgm:presLayoutVars>
      </dgm:prSet>
      <dgm:spPr/>
    </dgm:pt>
  </dgm:ptLst>
  <dgm:cxnLst>
    <dgm:cxn modelId="{E8609C08-302B-4D39-8058-07ED4252CABC}" type="presOf" srcId="{E2DA349B-1EB3-486C-BCA4-4E987BD3CBD0}" destId="{84884138-DAC7-42A7-9772-A880FA24488B}" srcOrd="0" destOrd="0" presId="urn:microsoft.com/office/officeart/2005/8/layout/process1"/>
    <dgm:cxn modelId="{59833F13-02B2-48D5-81A5-31215B8DB62B}" srcId="{C66C95AA-894B-4A1E-BB47-89DA2D5EF831}" destId="{B7E26660-1290-49F7-B574-5924A9D9C507}" srcOrd="0" destOrd="0" parTransId="{A519DA83-1865-414F-B6B6-D512530FD39C}" sibTransId="{A72DDC49-DFFD-45AC-9D62-621F7E754DCF}"/>
    <dgm:cxn modelId="{44AE642F-C5A5-4783-ABC2-DD36211034DD}" type="presOf" srcId="{2D0E7A1C-E778-40B6-B6BF-95365C85EBB3}" destId="{49CD884E-6D1E-4096-B3F4-AD61234AC988}" srcOrd="1" destOrd="0" presId="urn:microsoft.com/office/officeart/2005/8/layout/process1"/>
    <dgm:cxn modelId="{B9BD2970-86B7-40E2-A11D-62802E2D644F}" srcId="{C66C95AA-894B-4A1E-BB47-89DA2D5EF831}" destId="{E2DA349B-1EB3-486C-BCA4-4E987BD3CBD0}" srcOrd="1" destOrd="0" parTransId="{31FC5FE0-CBD5-4625-B1A8-209107DE6070}" sibTransId="{70DB3C7D-ADA3-4E56-8DE6-EE543A71262C}"/>
    <dgm:cxn modelId="{7E8CEF81-3D33-44A5-99B1-E2030E2EF8D5}" srcId="{C66C95AA-894B-4A1E-BB47-89DA2D5EF831}" destId="{31E41493-9438-4F04-99F8-4BD247E9DE77}" srcOrd="2" destOrd="0" parTransId="{D06BF950-6C9B-4C4E-BF6B-1353626071A8}" sibTransId="{2D0E7A1C-E778-40B6-B6BF-95365C85EBB3}"/>
    <dgm:cxn modelId="{DAAAB884-A38E-47F4-BF4A-3863336D8F74}" type="presOf" srcId="{31E41493-9438-4F04-99F8-4BD247E9DE77}" destId="{41CC73F9-98C2-473B-A669-1E92B375E74B}" srcOrd="0" destOrd="0" presId="urn:microsoft.com/office/officeart/2005/8/layout/process1"/>
    <dgm:cxn modelId="{0A3AD78B-61E9-473C-87FB-B031B3D19F30}" type="presOf" srcId="{2D0E7A1C-E778-40B6-B6BF-95365C85EBB3}" destId="{3AEE4966-24E7-4087-A9BF-F2B4889CC7C6}" srcOrd="0" destOrd="0" presId="urn:microsoft.com/office/officeart/2005/8/layout/process1"/>
    <dgm:cxn modelId="{A4BB418D-E119-4658-BA4E-729EE65C8358}" type="presOf" srcId="{B7E26660-1290-49F7-B574-5924A9D9C507}" destId="{32529A18-D10F-4DE6-9869-649124EA050A}" srcOrd="0" destOrd="0" presId="urn:microsoft.com/office/officeart/2005/8/layout/process1"/>
    <dgm:cxn modelId="{AB89EB9A-16B2-4FF6-92BB-3912C29BE3D5}" type="presOf" srcId="{A72DDC49-DFFD-45AC-9D62-621F7E754DCF}" destId="{B8911FA7-DBA9-48B7-80A2-1D711A8AB55D}" srcOrd="0" destOrd="0" presId="urn:microsoft.com/office/officeart/2005/8/layout/process1"/>
    <dgm:cxn modelId="{8A91FC9F-BF6E-432B-8F53-AD0CCA8CB9EA}" type="presOf" srcId="{70DB3C7D-ADA3-4E56-8DE6-EE543A71262C}" destId="{EC78AB04-3E3F-4002-AC35-2E4D38D04AA7}" srcOrd="1" destOrd="0" presId="urn:microsoft.com/office/officeart/2005/8/layout/process1"/>
    <dgm:cxn modelId="{C0C6EEAB-5BC4-45D8-886E-BFF5DAA5130D}" type="presOf" srcId="{5CAE2650-8C01-4640-AE53-17066890E8DD}" destId="{6AA5E70A-B1A7-44D8-8F87-E74594E5F1F5}" srcOrd="0" destOrd="0" presId="urn:microsoft.com/office/officeart/2005/8/layout/process1"/>
    <dgm:cxn modelId="{5139FDD6-5919-4276-AAB3-FA7C2BBF74B0}" type="presOf" srcId="{A72DDC49-DFFD-45AC-9D62-621F7E754DCF}" destId="{350FAA0F-A60C-44D4-A6BB-BE6EAD2F8ADE}" srcOrd="1" destOrd="0" presId="urn:microsoft.com/office/officeart/2005/8/layout/process1"/>
    <dgm:cxn modelId="{56F18EED-16D2-4DB2-9156-E234E0FB1DED}" type="presOf" srcId="{C66C95AA-894B-4A1E-BB47-89DA2D5EF831}" destId="{D1D2768C-BFC3-47AD-B6CB-1810EE068B22}" srcOrd="0" destOrd="0" presId="urn:microsoft.com/office/officeart/2005/8/layout/process1"/>
    <dgm:cxn modelId="{716474F0-BFAA-4368-8ED0-B0079CE34EBD}" srcId="{C66C95AA-894B-4A1E-BB47-89DA2D5EF831}" destId="{5CAE2650-8C01-4640-AE53-17066890E8DD}" srcOrd="3" destOrd="0" parTransId="{B60D01BC-D88B-4CC3-ADBF-89D40EC0400F}" sibTransId="{B5F6F478-6BB7-448C-9A57-9ECEC983A44F}"/>
    <dgm:cxn modelId="{8D9AC5FC-E49E-406D-BEA6-A3DD04F319E1}" type="presOf" srcId="{70DB3C7D-ADA3-4E56-8DE6-EE543A71262C}" destId="{3C52E76A-D37F-45B6-B342-13A0A746E085}" srcOrd="0" destOrd="0" presId="urn:microsoft.com/office/officeart/2005/8/layout/process1"/>
    <dgm:cxn modelId="{A80EE6FD-9B42-4FA9-B668-EB904BFB09C0}" type="presParOf" srcId="{D1D2768C-BFC3-47AD-B6CB-1810EE068B22}" destId="{32529A18-D10F-4DE6-9869-649124EA050A}" srcOrd="0" destOrd="0" presId="urn:microsoft.com/office/officeart/2005/8/layout/process1"/>
    <dgm:cxn modelId="{AEED0F88-1421-4BE1-BA9F-0B7FFF1C2CD6}" type="presParOf" srcId="{D1D2768C-BFC3-47AD-B6CB-1810EE068B22}" destId="{B8911FA7-DBA9-48B7-80A2-1D711A8AB55D}" srcOrd="1" destOrd="0" presId="urn:microsoft.com/office/officeart/2005/8/layout/process1"/>
    <dgm:cxn modelId="{DE527948-F101-424E-95CB-AFE4CE0BD78F}" type="presParOf" srcId="{B8911FA7-DBA9-48B7-80A2-1D711A8AB55D}" destId="{350FAA0F-A60C-44D4-A6BB-BE6EAD2F8ADE}" srcOrd="0" destOrd="0" presId="urn:microsoft.com/office/officeart/2005/8/layout/process1"/>
    <dgm:cxn modelId="{A4FA2B4B-AD37-486B-86AA-DE4128DA731A}" type="presParOf" srcId="{D1D2768C-BFC3-47AD-B6CB-1810EE068B22}" destId="{84884138-DAC7-42A7-9772-A880FA24488B}" srcOrd="2" destOrd="0" presId="urn:microsoft.com/office/officeart/2005/8/layout/process1"/>
    <dgm:cxn modelId="{C0A9E2AC-DD00-4677-B84F-63418CFC8D40}" type="presParOf" srcId="{D1D2768C-BFC3-47AD-B6CB-1810EE068B22}" destId="{3C52E76A-D37F-45B6-B342-13A0A746E085}" srcOrd="3" destOrd="0" presId="urn:microsoft.com/office/officeart/2005/8/layout/process1"/>
    <dgm:cxn modelId="{235F6307-4054-49FC-B9AE-F422B21BBCDC}" type="presParOf" srcId="{3C52E76A-D37F-45B6-B342-13A0A746E085}" destId="{EC78AB04-3E3F-4002-AC35-2E4D38D04AA7}" srcOrd="0" destOrd="0" presId="urn:microsoft.com/office/officeart/2005/8/layout/process1"/>
    <dgm:cxn modelId="{7A37F7F2-87CD-4B7E-96C4-E5E6A6EB2E0B}" type="presParOf" srcId="{D1D2768C-BFC3-47AD-B6CB-1810EE068B22}" destId="{41CC73F9-98C2-473B-A669-1E92B375E74B}" srcOrd="4" destOrd="0" presId="urn:microsoft.com/office/officeart/2005/8/layout/process1"/>
    <dgm:cxn modelId="{D25DCE63-8591-4780-BF3D-EF41C318D6B2}" type="presParOf" srcId="{D1D2768C-BFC3-47AD-B6CB-1810EE068B22}" destId="{3AEE4966-24E7-4087-A9BF-F2B4889CC7C6}" srcOrd="5" destOrd="0" presId="urn:microsoft.com/office/officeart/2005/8/layout/process1"/>
    <dgm:cxn modelId="{299B2F96-0339-417F-9C43-A44462349B45}" type="presParOf" srcId="{3AEE4966-24E7-4087-A9BF-F2B4889CC7C6}" destId="{49CD884E-6D1E-4096-B3F4-AD61234AC988}" srcOrd="0" destOrd="0" presId="urn:microsoft.com/office/officeart/2005/8/layout/process1"/>
    <dgm:cxn modelId="{21D00EC2-53B5-4683-859D-0C6F7CEA0130}" type="presParOf" srcId="{D1D2768C-BFC3-47AD-B6CB-1810EE068B22}" destId="{6AA5E70A-B1A7-44D8-8F87-E74594E5F1F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29A18-D10F-4DE6-9869-649124EA050A}">
      <dsp:nvSpPr>
        <dsp:cNvPr id="0" name=""/>
        <dsp:cNvSpPr/>
      </dsp:nvSpPr>
      <dsp:spPr>
        <a:xfrm>
          <a:off x="3242" y="1851536"/>
          <a:ext cx="1417662" cy="850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Excel</a:t>
          </a:r>
        </a:p>
      </dsp:txBody>
      <dsp:txXfrm>
        <a:off x="28155" y="1876449"/>
        <a:ext cx="1367836" cy="800771"/>
      </dsp:txXfrm>
    </dsp:sp>
    <dsp:sp modelId="{B8911FA7-DBA9-48B7-80A2-1D711A8AB55D}">
      <dsp:nvSpPr>
        <dsp:cNvPr id="0" name=""/>
        <dsp:cNvSpPr/>
      </dsp:nvSpPr>
      <dsp:spPr>
        <a:xfrm>
          <a:off x="1562671" y="2101044"/>
          <a:ext cx="300544" cy="3515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62671" y="2171360"/>
        <a:ext cx="210381" cy="210948"/>
      </dsp:txXfrm>
    </dsp:sp>
    <dsp:sp modelId="{84884138-DAC7-42A7-9772-A880FA24488B}">
      <dsp:nvSpPr>
        <dsp:cNvPr id="0" name=""/>
        <dsp:cNvSpPr/>
      </dsp:nvSpPr>
      <dsp:spPr>
        <a:xfrm>
          <a:off x="1987969" y="1851536"/>
          <a:ext cx="1417662" cy="850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Python Script</a:t>
          </a:r>
        </a:p>
      </dsp:txBody>
      <dsp:txXfrm>
        <a:off x="2012882" y="1876449"/>
        <a:ext cx="1367836" cy="800771"/>
      </dsp:txXfrm>
    </dsp:sp>
    <dsp:sp modelId="{3C52E76A-D37F-45B6-B342-13A0A746E085}">
      <dsp:nvSpPr>
        <dsp:cNvPr id="0" name=""/>
        <dsp:cNvSpPr/>
      </dsp:nvSpPr>
      <dsp:spPr>
        <a:xfrm>
          <a:off x="3547398" y="2101044"/>
          <a:ext cx="300544" cy="3515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547398" y="2171360"/>
        <a:ext cx="210381" cy="210948"/>
      </dsp:txXfrm>
    </dsp:sp>
    <dsp:sp modelId="{41CC73F9-98C2-473B-A669-1E92B375E74B}">
      <dsp:nvSpPr>
        <dsp:cNvPr id="0" name=""/>
        <dsp:cNvSpPr/>
      </dsp:nvSpPr>
      <dsp:spPr>
        <a:xfrm>
          <a:off x="3972697" y="1851536"/>
          <a:ext cx="1417662" cy="850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SQL Inserts</a:t>
          </a:r>
        </a:p>
      </dsp:txBody>
      <dsp:txXfrm>
        <a:off x="3997610" y="1876449"/>
        <a:ext cx="1367836" cy="800771"/>
      </dsp:txXfrm>
    </dsp:sp>
    <dsp:sp modelId="{3AEE4966-24E7-4087-A9BF-F2B4889CC7C6}">
      <dsp:nvSpPr>
        <dsp:cNvPr id="0" name=""/>
        <dsp:cNvSpPr/>
      </dsp:nvSpPr>
      <dsp:spPr>
        <a:xfrm>
          <a:off x="5532126" y="2101044"/>
          <a:ext cx="300544" cy="3515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532126" y="2171360"/>
        <a:ext cx="210381" cy="210948"/>
      </dsp:txXfrm>
    </dsp:sp>
    <dsp:sp modelId="{6AA5E70A-B1A7-44D8-8F87-E74594E5F1F5}">
      <dsp:nvSpPr>
        <dsp:cNvPr id="0" name=""/>
        <dsp:cNvSpPr/>
      </dsp:nvSpPr>
      <dsp:spPr>
        <a:xfrm>
          <a:off x="5957425" y="1851536"/>
          <a:ext cx="1417662" cy="850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SSMS Inserts</a:t>
          </a:r>
        </a:p>
      </dsp:txBody>
      <dsp:txXfrm>
        <a:off x="5982338" y="1876449"/>
        <a:ext cx="1367836" cy="800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3320" y="608760"/>
            <a:ext cx="10352880" cy="132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895B6B-0F14-4A92-900E-EBEB05C297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13320" y="608760"/>
            <a:ext cx="10352880" cy="132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888"/>
              </a:spcBef>
              <a:buNone/>
            </a:pPr>
            <a:endParaRPr b="0" lang="en-US" sz="267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1E4CF78-C353-4465-8724-AB0AA94B2E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6840B00-CC87-4EF2-A041-55D255171C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3320" y="608760"/>
            <a:ext cx="10352880" cy="132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888"/>
              </a:spcBef>
              <a:buNone/>
            </a:pPr>
            <a:endParaRPr b="0" lang="en-US" sz="267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888"/>
              </a:spcBef>
              <a:buNone/>
            </a:pPr>
            <a:endParaRPr b="0" lang="en-US" sz="267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9945D9E8-2AAB-460F-81B2-5F77C96AD4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26313FC1-08AC-40BD-8770-07AC232CAF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13320" y="608760"/>
            <a:ext cx="10352880" cy="132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05339B22-DF36-4514-8CFD-6B895E76B2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F9382EDC-66E2-4930-B9A8-7D87051E4B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60943146-CD71-4DFE-BDC0-8A3E487891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2AE295AE-FFC9-4726-81A7-F27F1A849B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1F5B21-FCC2-400D-9C24-5A3635309B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2036337-E71C-4C14-940F-12F26A51E6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DDD8159-D9F3-4AB1-B22F-3C086E0260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DE558B3-3CE0-4271-B4E1-955165C712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2B772FC-CB47-4504-B818-B7B0122CA8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DE99601-9348-4FF2-9895-E11DF4EBCF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8EB61E56-B134-411B-B4F5-056FFC5B10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931D950-8A85-43C8-B96C-23B3F7C206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94800" y="1122120"/>
            <a:ext cx="900072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4800" spc="-1" strike="noStrike" cap="all">
                <a:solidFill>
                  <a:schemeClr val="dk1"/>
                </a:solidFill>
                <a:latin typeface="Bookman Old Style"/>
              </a:rPr>
              <a:t>Cli</a:t>
            </a:r>
            <a:r>
              <a:rPr b="1" lang="en-US" sz="4800" spc="-1" strike="noStrike" cap="all">
                <a:solidFill>
                  <a:schemeClr val="dk1"/>
                </a:solidFill>
                <a:latin typeface="Bookman Old Style"/>
              </a:rPr>
              <a:t>ck </a:t>
            </a:r>
            <a:r>
              <a:rPr b="1" lang="en-US" sz="4800" spc="-1" strike="noStrike" cap="all">
                <a:solidFill>
                  <a:schemeClr val="dk1"/>
                </a:solidFill>
                <a:latin typeface="Bookman Old Style"/>
              </a:rPr>
              <a:t>to </a:t>
            </a:r>
            <a:r>
              <a:rPr b="1" lang="en-US" sz="4800" spc="-1" strike="noStrike" cap="all">
                <a:solidFill>
                  <a:schemeClr val="dk1"/>
                </a:solidFill>
                <a:latin typeface="Bookman Old Style"/>
              </a:rPr>
              <a:t>edi</a:t>
            </a:r>
            <a:r>
              <a:rPr b="1" lang="en-US" sz="4800" spc="-1" strike="noStrike" cap="all">
                <a:solidFill>
                  <a:schemeClr val="dk1"/>
                </a:solidFill>
                <a:latin typeface="Bookman Old Style"/>
              </a:rPr>
              <a:t>t </a:t>
            </a:r>
            <a:r>
              <a:rPr b="1" lang="en-US" sz="4800" spc="-1" strike="noStrike" cap="all">
                <a:solidFill>
                  <a:schemeClr val="dk1"/>
                </a:solidFill>
                <a:latin typeface="Bookman Old Style"/>
              </a:rPr>
              <a:t>Ma</a:t>
            </a:r>
            <a:r>
              <a:rPr b="1" lang="en-US" sz="4800" spc="-1" strike="noStrike" cap="all">
                <a:solidFill>
                  <a:schemeClr val="dk1"/>
                </a:solidFill>
                <a:latin typeface="Bookman Old Style"/>
              </a:rPr>
              <a:t>st</a:t>
            </a:r>
            <a:r>
              <a:rPr b="1" lang="en-US" sz="4800" spc="-1" strike="noStrike" cap="all">
                <a:solidFill>
                  <a:schemeClr val="dk1"/>
                </a:solidFill>
                <a:latin typeface="Bookman Old Style"/>
              </a:rPr>
              <a:t>er </a:t>
            </a:r>
            <a:r>
              <a:rPr b="1" lang="en-US" sz="4800" spc="-1" strike="noStrike" cap="all">
                <a:solidFill>
                  <a:schemeClr val="dk1"/>
                </a:solidFill>
                <a:latin typeface="Bookman Old Style"/>
              </a:rPr>
              <a:t>tit</a:t>
            </a:r>
            <a:r>
              <a:rPr b="1" lang="en-US" sz="4800" spc="-1" strike="noStrike" cap="all">
                <a:solidFill>
                  <a:schemeClr val="dk1"/>
                </a:solidFill>
                <a:latin typeface="Bookman Old Style"/>
              </a:rPr>
              <a:t>le </a:t>
            </a:r>
            <a:r>
              <a:rPr b="1" lang="en-US" sz="4800" spc="-1" strike="noStrike" cap="all">
                <a:solidFill>
                  <a:schemeClr val="dk1"/>
                </a:solidFill>
                <a:latin typeface="Bookman Old Style"/>
              </a:rPr>
              <a:t>st</a:t>
            </a:r>
            <a:r>
              <a:rPr b="1" lang="en-US" sz="4800" spc="-1" strike="noStrike" cap="all">
                <a:solidFill>
                  <a:schemeClr val="dk1"/>
                </a:solidFill>
                <a:latin typeface="Bookman Old Style"/>
              </a:rPr>
              <a:t>yl</a:t>
            </a:r>
            <a:r>
              <a:rPr b="1" lang="en-US" sz="4800" spc="-1" strike="noStrike" cap="all">
                <a:solidFill>
                  <a:schemeClr val="dk1"/>
                </a:solidFill>
                <a:latin typeface="Bookman Old Style"/>
              </a:rPr>
              <a:t>e</a:t>
            </a:r>
            <a:endParaRPr b="0" lang="en-US" sz="4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7678080" y="58824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913320" y="5882400"/>
            <a:ext cx="6672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0513440" y="588240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B3A3BC2-10D2-49A2-A9A5-646FC7074236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8760" y="160380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Click to edit the outline text format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864000" indent="-324000">
              <a:lnSpc>
                <a:spcPct val="120000"/>
              </a:lnSpc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Second Outline Level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2" marL="1296000" indent="-288000">
              <a:lnSpc>
                <a:spcPct val="120000"/>
              </a:lnSpc>
              <a:spcBef>
                <a:spcPts val="84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Third Outline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3" marL="1728000" indent="-216000">
              <a:lnSpc>
                <a:spcPct val="120000"/>
              </a:lnSpc>
              <a:spcBef>
                <a:spcPts val="56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4" marL="2160000" indent="-216000">
              <a:lnSpc>
                <a:spcPct val="120000"/>
              </a:lnSpc>
              <a:spcBef>
                <a:spcPts val="27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5" marL="2592000" indent="-216000">
              <a:lnSpc>
                <a:spcPct val="120000"/>
              </a:lnSpc>
              <a:spcBef>
                <a:spcPts val="27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6" marL="3024000" indent="-216000">
              <a:lnSpc>
                <a:spcPct val="120000"/>
              </a:lnSpc>
              <a:spcBef>
                <a:spcPts val="27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3320" y="608760"/>
            <a:ext cx="10352880" cy="132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400" spc="-1" strike="noStrike" cap="all">
                <a:solidFill>
                  <a:schemeClr val="dk1"/>
                </a:solidFill>
                <a:latin typeface="Bookman Old Style"/>
              </a:rPr>
              <a:t>Click to edit Master title style</a:t>
            </a:r>
            <a:endParaRPr b="0" lang="en-US" sz="3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13320" y="2095560"/>
            <a:ext cx="10352880" cy="369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dt" idx="28"/>
          </p:nvPr>
        </p:nvSpPr>
        <p:spPr>
          <a:xfrm>
            <a:off x="7678080" y="58824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ftr" idx="29"/>
          </p:nvPr>
        </p:nvSpPr>
        <p:spPr>
          <a:xfrm>
            <a:off x="913320" y="5882400"/>
            <a:ext cx="6672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sldNum" idx="30"/>
          </p:nvPr>
        </p:nvSpPr>
        <p:spPr>
          <a:xfrm>
            <a:off x="10513440" y="588240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CC29A9B-7A79-4024-BBDC-8D337BDF3209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29040" y="657000"/>
            <a:ext cx="973332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400" spc="-1" strike="noStrike" cap="all">
                <a:solidFill>
                  <a:schemeClr val="dk1"/>
                </a:solidFill>
                <a:latin typeface="Bookman Old Style"/>
              </a:rPr>
              <a:t>Click to edit Master title style</a:t>
            </a:r>
            <a:endParaRPr b="0" lang="en-US" sz="3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29040" y="3601440"/>
            <a:ext cx="9733320" cy="150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31"/>
          </p:nvPr>
        </p:nvSpPr>
        <p:spPr>
          <a:xfrm>
            <a:off x="7678080" y="58824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ftr" idx="32"/>
          </p:nvPr>
        </p:nvSpPr>
        <p:spPr>
          <a:xfrm>
            <a:off x="913320" y="5882400"/>
            <a:ext cx="6672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sldNum" idx="33"/>
          </p:nvPr>
        </p:nvSpPr>
        <p:spPr>
          <a:xfrm>
            <a:off x="10513440" y="588240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722C833-9FDE-47D3-92F6-F5EECB853E0A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13320" y="608760"/>
            <a:ext cx="10352880" cy="132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400" spc="-1" strike="noStrike" cap="all">
                <a:solidFill>
                  <a:schemeClr val="dk1"/>
                </a:solidFill>
                <a:latin typeface="Bookman Old Style"/>
              </a:rPr>
              <a:t>Click to edit Master title style</a:t>
            </a:r>
            <a:endParaRPr b="0" lang="en-US" sz="3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13320" y="2087640"/>
            <a:ext cx="5105160" cy="370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172560" y="2087640"/>
            <a:ext cx="5093640" cy="370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 idx="34"/>
          </p:nvPr>
        </p:nvSpPr>
        <p:spPr>
          <a:xfrm>
            <a:off x="7678080" y="58824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 idx="35"/>
          </p:nvPr>
        </p:nvSpPr>
        <p:spPr>
          <a:xfrm>
            <a:off x="913320" y="5882400"/>
            <a:ext cx="6672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 idx="36"/>
          </p:nvPr>
        </p:nvSpPr>
        <p:spPr>
          <a:xfrm>
            <a:off x="10513440" y="588240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0D5A46A-1089-4711-A553-EA37432BC967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13320" y="608760"/>
            <a:ext cx="103528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400" spc="-1" strike="noStrike" cap="all">
                <a:solidFill>
                  <a:schemeClr val="dk1"/>
                </a:solidFill>
                <a:latin typeface="Bookman Old Style"/>
              </a:rPr>
              <a:t>Click to edit Master title style</a:t>
            </a:r>
            <a:endParaRPr b="0" lang="en-US" sz="3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141200" y="2087640"/>
            <a:ext cx="48787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913320" y="2912040"/>
            <a:ext cx="5106600" cy="287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401520" y="2087640"/>
            <a:ext cx="486468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171480" y="2912040"/>
            <a:ext cx="5095080" cy="287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dt" idx="37"/>
          </p:nvPr>
        </p:nvSpPr>
        <p:spPr>
          <a:xfrm>
            <a:off x="7678080" y="58824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ftr" idx="38"/>
          </p:nvPr>
        </p:nvSpPr>
        <p:spPr>
          <a:xfrm>
            <a:off x="913320" y="5882400"/>
            <a:ext cx="6672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PlaceHolder 8"/>
          <p:cNvSpPr>
            <a:spLocks noGrp="1"/>
          </p:cNvSpPr>
          <p:nvPr>
            <p:ph type="sldNum" idx="39"/>
          </p:nvPr>
        </p:nvSpPr>
        <p:spPr>
          <a:xfrm>
            <a:off x="10513440" y="588240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965EE09-477F-4ACA-B8BA-5C9DC620933B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3320" y="608760"/>
            <a:ext cx="10352880" cy="132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400" spc="-1" strike="noStrike" cap="all">
                <a:solidFill>
                  <a:schemeClr val="dk1"/>
                </a:solidFill>
                <a:latin typeface="Bookman Old Style"/>
              </a:rPr>
              <a:t>Click to edit Master title style</a:t>
            </a:r>
            <a:endParaRPr b="0" lang="en-US" sz="3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dt" idx="40"/>
          </p:nvPr>
        </p:nvSpPr>
        <p:spPr>
          <a:xfrm>
            <a:off x="7678080" y="58824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ftr" idx="41"/>
          </p:nvPr>
        </p:nvSpPr>
        <p:spPr>
          <a:xfrm>
            <a:off x="913320" y="5882400"/>
            <a:ext cx="6672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sldNum" idx="42"/>
          </p:nvPr>
        </p:nvSpPr>
        <p:spPr>
          <a:xfrm>
            <a:off x="10513440" y="588240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A6ADC55-A19D-4A16-9D2D-DD3071EE7184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solidFill>
                  <a:schemeClr val="dk1"/>
                </a:solidFill>
                <a:latin typeface="Rockwell"/>
              </a:rPr>
              <a:t>Click to edit the outline text format</a:t>
            </a:r>
            <a:endParaRPr b="0" lang="en-US" sz="2670" spc="-1" strike="noStrike">
              <a:solidFill>
                <a:schemeClr val="dk1"/>
              </a:solidFill>
              <a:latin typeface="Rockwell"/>
            </a:endParaRPr>
          </a:p>
          <a:p>
            <a:pPr lvl="1" marL="864000" indent="-324000">
              <a:lnSpc>
                <a:spcPct val="120000"/>
              </a:lnSpc>
              <a:spcBef>
                <a:spcPts val="1508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30" spc="-1" strike="noStrike">
                <a:solidFill>
                  <a:schemeClr val="dk1"/>
                </a:solidFill>
                <a:latin typeface="Rockwell"/>
              </a:rPr>
              <a:t>Second Outline Level</a:t>
            </a:r>
            <a:endParaRPr b="0" lang="en-US" sz="2130" spc="-1" strike="noStrike">
              <a:solidFill>
                <a:schemeClr val="dk1"/>
              </a:solidFill>
              <a:latin typeface="Rockwell"/>
            </a:endParaRPr>
          </a:p>
          <a:p>
            <a:pPr lvl="2" marL="1296000" indent="-288000">
              <a:lnSpc>
                <a:spcPct val="120000"/>
              </a:lnSpc>
              <a:spcBef>
                <a:spcPts val="113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chemeClr val="dk1"/>
                </a:solidFill>
                <a:latin typeface="Rockwell"/>
              </a:rPr>
              <a:t>Third Outline Level</a:t>
            </a:r>
            <a:endParaRPr b="0" lang="en-US" sz="1870" spc="-1" strike="noStrike">
              <a:solidFill>
                <a:schemeClr val="dk1"/>
              </a:solidFill>
              <a:latin typeface="Rockwell"/>
            </a:endParaRPr>
          </a:p>
          <a:p>
            <a:pPr lvl="3" marL="1728000" indent="-216000">
              <a:lnSpc>
                <a:spcPct val="120000"/>
              </a:lnSpc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Fourth Outline Level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2160000" indent="-216000">
              <a:lnSpc>
                <a:spcPct val="120000"/>
              </a:lnSpc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solidFill>
                  <a:schemeClr val="dk1"/>
                </a:solidFill>
                <a:latin typeface="Rockwell"/>
              </a:rPr>
              <a:t>Fifth Outline Level</a:t>
            </a:r>
            <a:endParaRPr b="0" lang="en-US" sz="2670" spc="-1" strike="noStrike">
              <a:solidFill>
                <a:schemeClr val="dk1"/>
              </a:solidFill>
              <a:latin typeface="Rockwell"/>
            </a:endParaRPr>
          </a:p>
          <a:p>
            <a:pPr lvl="5" marL="2592000" indent="-216000">
              <a:lnSpc>
                <a:spcPct val="120000"/>
              </a:lnSpc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solidFill>
                  <a:schemeClr val="dk1"/>
                </a:solidFill>
                <a:latin typeface="Rockwell"/>
              </a:rPr>
              <a:t>Sixth Outline Level</a:t>
            </a:r>
            <a:endParaRPr b="0" lang="en-US" sz="2670" spc="-1" strike="noStrike">
              <a:solidFill>
                <a:schemeClr val="dk1"/>
              </a:solidFill>
              <a:latin typeface="Rockwell"/>
            </a:endParaRPr>
          </a:p>
          <a:p>
            <a:pPr lvl="6" marL="3024000" indent="-216000">
              <a:lnSpc>
                <a:spcPct val="120000"/>
              </a:lnSpc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solidFill>
                  <a:schemeClr val="dk1"/>
                </a:solidFill>
                <a:latin typeface="Rockwell"/>
              </a:rPr>
              <a:t>Seventh Outline Level</a:t>
            </a:r>
            <a:endParaRPr b="0" lang="en-US" sz="267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dt" idx="43"/>
          </p:nvPr>
        </p:nvSpPr>
        <p:spPr>
          <a:xfrm>
            <a:off x="7678080" y="58824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ftr" idx="44"/>
          </p:nvPr>
        </p:nvSpPr>
        <p:spPr>
          <a:xfrm>
            <a:off x="913320" y="5882400"/>
            <a:ext cx="6672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45"/>
          </p:nvPr>
        </p:nvSpPr>
        <p:spPr>
          <a:xfrm>
            <a:off x="10513440" y="588240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DBF2977-32CC-4B7F-A9B8-C37D495387FB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chemeClr val="dk1"/>
                </a:solidFill>
                <a:latin typeface="Rockwell"/>
              </a:rPr>
              <a:t>Click to edit the title text format</a:t>
            </a:r>
            <a:endParaRPr b="0" lang="en-US" sz="2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solidFill>
                  <a:schemeClr val="dk1"/>
                </a:solidFill>
                <a:latin typeface="Rockwell"/>
              </a:rPr>
              <a:t>Click to edit the outline text format</a:t>
            </a:r>
            <a:endParaRPr b="0" lang="en-US" sz="2670" spc="-1" strike="noStrike">
              <a:solidFill>
                <a:schemeClr val="dk1"/>
              </a:solidFill>
              <a:latin typeface="Rockwell"/>
            </a:endParaRPr>
          </a:p>
          <a:p>
            <a:pPr lvl="1" marL="864000" indent="-324000">
              <a:lnSpc>
                <a:spcPct val="120000"/>
              </a:lnSpc>
              <a:spcBef>
                <a:spcPts val="1508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30" spc="-1" strike="noStrike">
                <a:solidFill>
                  <a:schemeClr val="dk1"/>
                </a:solidFill>
                <a:latin typeface="Rockwell"/>
              </a:rPr>
              <a:t>Second Outline Level</a:t>
            </a:r>
            <a:endParaRPr b="0" lang="en-US" sz="2130" spc="-1" strike="noStrike">
              <a:solidFill>
                <a:schemeClr val="dk1"/>
              </a:solidFill>
              <a:latin typeface="Rockwell"/>
            </a:endParaRPr>
          </a:p>
          <a:p>
            <a:pPr lvl="2" marL="1296000" indent="-288000">
              <a:lnSpc>
                <a:spcPct val="120000"/>
              </a:lnSpc>
              <a:spcBef>
                <a:spcPts val="113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chemeClr val="dk1"/>
                </a:solidFill>
                <a:latin typeface="Rockwell"/>
              </a:rPr>
              <a:t>Third Outline Level</a:t>
            </a:r>
            <a:endParaRPr b="0" lang="en-US" sz="1870" spc="-1" strike="noStrike">
              <a:solidFill>
                <a:schemeClr val="dk1"/>
              </a:solidFill>
              <a:latin typeface="Rockwell"/>
            </a:endParaRPr>
          </a:p>
          <a:p>
            <a:pPr lvl="3" marL="1728000" indent="-216000">
              <a:lnSpc>
                <a:spcPct val="120000"/>
              </a:lnSpc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Fourth Outline Level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2160000" indent="-216000">
              <a:lnSpc>
                <a:spcPct val="120000"/>
              </a:lnSpc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solidFill>
                  <a:schemeClr val="dk1"/>
                </a:solidFill>
                <a:latin typeface="Rockwell"/>
              </a:rPr>
              <a:t>Fifth Outline Level</a:t>
            </a:r>
            <a:endParaRPr b="0" lang="en-US" sz="2670" spc="-1" strike="noStrike">
              <a:solidFill>
                <a:schemeClr val="dk1"/>
              </a:solidFill>
              <a:latin typeface="Rockwell"/>
            </a:endParaRPr>
          </a:p>
          <a:p>
            <a:pPr lvl="5" marL="2592000" indent="-216000">
              <a:lnSpc>
                <a:spcPct val="120000"/>
              </a:lnSpc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solidFill>
                  <a:schemeClr val="dk1"/>
                </a:solidFill>
                <a:latin typeface="Rockwell"/>
              </a:rPr>
              <a:t>Sixth Outline Level</a:t>
            </a:r>
            <a:endParaRPr b="0" lang="en-US" sz="2670" spc="-1" strike="noStrike">
              <a:solidFill>
                <a:schemeClr val="dk1"/>
              </a:solidFill>
              <a:latin typeface="Rockwell"/>
            </a:endParaRPr>
          </a:p>
          <a:p>
            <a:pPr lvl="6" marL="3024000" indent="-216000">
              <a:lnSpc>
                <a:spcPct val="120000"/>
              </a:lnSpc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solidFill>
                  <a:schemeClr val="dk1"/>
                </a:solidFill>
                <a:latin typeface="Rockwell"/>
              </a:rPr>
              <a:t>Seventh Outline Level</a:t>
            </a:r>
            <a:endParaRPr b="0" lang="en-US" sz="267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16560" y="608760"/>
            <a:ext cx="3931560" cy="236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2800" spc="-1" strike="noStrike" cap="all">
                <a:solidFill>
                  <a:schemeClr val="dk1"/>
                </a:solidFill>
                <a:latin typeface="Bookman Old Style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77800" y="608760"/>
            <a:ext cx="6189120" cy="51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916560" y="2971440"/>
            <a:ext cx="3931560" cy="281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dt" idx="46"/>
          </p:nvPr>
        </p:nvSpPr>
        <p:spPr>
          <a:xfrm>
            <a:off x="7678080" y="58824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ftr" idx="47"/>
          </p:nvPr>
        </p:nvSpPr>
        <p:spPr>
          <a:xfrm>
            <a:off x="913320" y="5882400"/>
            <a:ext cx="6672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" name="PlaceHolder 6"/>
          <p:cNvSpPr>
            <a:spLocks noGrp="1"/>
          </p:cNvSpPr>
          <p:nvPr>
            <p:ph type="sldNum" idx="48"/>
          </p:nvPr>
        </p:nvSpPr>
        <p:spPr>
          <a:xfrm>
            <a:off x="10513440" y="588240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CB0F206-90F6-4F3A-9F77-31F920AE6660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916560" y="608760"/>
            <a:ext cx="5929200" cy="236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 cap="all">
                <a:solidFill>
                  <a:schemeClr val="dk1"/>
                </a:solidFill>
                <a:latin typeface="Bookman Old Style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423560" y="758880"/>
            <a:ext cx="3255480" cy="4882680"/>
          </a:xfrm>
          <a:prstGeom prst="rect">
            <a:avLst/>
          </a:prstGeom>
          <a:noFill/>
          <a:ln cap="sq" w="190440">
            <a:solidFill>
              <a:srgbClr val="ffffff"/>
            </a:solidFill>
            <a:miter/>
          </a:ln>
          <a:effectLst>
            <a:outerShdw dist="18000" dir="5400000" blurRad="5508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Rockwell"/>
              </a:rPr>
              <a:t>Click icon to add picture</a:t>
            </a:r>
            <a:endParaRPr b="0" lang="en-US" sz="3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913320" y="2971440"/>
            <a:ext cx="5934600" cy="281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dt" idx="49"/>
          </p:nvPr>
        </p:nvSpPr>
        <p:spPr>
          <a:xfrm>
            <a:off x="7678080" y="58824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ftr" idx="50"/>
          </p:nvPr>
        </p:nvSpPr>
        <p:spPr>
          <a:xfrm>
            <a:off x="913320" y="5882400"/>
            <a:ext cx="6672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sldNum" idx="51"/>
          </p:nvPr>
        </p:nvSpPr>
        <p:spPr>
          <a:xfrm>
            <a:off x="10513440" y="588240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8721ACF-E917-42AE-8767-F1A25F16094F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3320" y="4289040"/>
            <a:ext cx="10366920" cy="81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2800" spc="-1" strike="noStrike" cap="all">
                <a:solidFill>
                  <a:schemeClr val="dk1"/>
                </a:solidFill>
                <a:latin typeface="Bookman Old Style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2600" y="621000"/>
            <a:ext cx="10367280" cy="3379320"/>
          </a:xfrm>
          <a:prstGeom prst="rect">
            <a:avLst/>
          </a:prstGeom>
          <a:noFill/>
          <a:ln cap="sq" w="190440">
            <a:solidFill>
              <a:srgbClr val="ffffff"/>
            </a:solidFill>
            <a:miter/>
          </a:ln>
          <a:effectLst>
            <a:outerShdw dist="18000" dir="5400000" blurRad="5508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Rockwell"/>
              </a:rPr>
              <a:t>Click icon to add picture</a:t>
            </a:r>
            <a:endParaRPr b="0" lang="en-US" sz="3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913320" y="5108400"/>
            <a:ext cx="10365480" cy="68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4"/>
          </p:nvPr>
        </p:nvSpPr>
        <p:spPr>
          <a:xfrm>
            <a:off x="7678080" y="58824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ftr" idx="5"/>
          </p:nvPr>
        </p:nvSpPr>
        <p:spPr>
          <a:xfrm>
            <a:off x="913320" y="5882400"/>
            <a:ext cx="6672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" name="PlaceHolder 6"/>
          <p:cNvSpPr>
            <a:spLocks noGrp="1"/>
          </p:cNvSpPr>
          <p:nvPr>
            <p:ph type="sldNum" idx="6"/>
          </p:nvPr>
        </p:nvSpPr>
        <p:spPr>
          <a:xfrm>
            <a:off x="10513440" y="588240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88C69E5-B2AB-478C-82CF-D555735640D3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13320" y="608760"/>
            <a:ext cx="10352880" cy="342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 cap="all">
                <a:solidFill>
                  <a:schemeClr val="dk1"/>
                </a:solidFill>
                <a:latin typeface="Bookman Old Style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913320" y="4204440"/>
            <a:ext cx="10352880" cy="159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7"/>
          </p:nvPr>
        </p:nvSpPr>
        <p:spPr>
          <a:xfrm>
            <a:off x="7678080" y="58824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8"/>
          </p:nvPr>
        </p:nvSpPr>
        <p:spPr>
          <a:xfrm>
            <a:off x="913320" y="5882400"/>
            <a:ext cx="6672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9"/>
          </p:nvPr>
        </p:nvSpPr>
        <p:spPr>
          <a:xfrm>
            <a:off x="10513440" y="588240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4940252-0578-43AF-B9BC-033D47BDF5EB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45400" y="608760"/>
            <a:ext cx="9302040" cy="299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 cap="all">
                <a:solidFill>
                  <a:schemeClr val="dk1"/>
                </a:solidFill>
                <a:latin typeface="Bookman Old Style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720080" y="3609720"/>
            <a:ext cx="8751600" cy="42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13320" y="4204440"/>
            <a:ext cx="10352880" cy="158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dt" idx="10"/>
          </p:nvPr>
        </p:nvSpPr>
        <p:spPr>
          <a:xfrm>
            <a:off x="7678080" y="58824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ftr" idx="11"/>
          </p:nvPr>
        </p:nvSpPr>
        <p:spPr>
          <a:xfrm>
            <a:off x="913320" y="5882400"/>
            <a:ext cx="6672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sldNum" idx="12"/>
          </p:nvPr>
        </p:nvSpPr>
        <p:spPr>
          <a:xfrm>
            <a:off x="10513440" y="588240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2A74D6B-FA45-4D59-BE65-8D8BA464C34A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TextBox 10"/>
          <p:cNvSpPr/>
          <p:nvPr/>
        </p:nvSpPr>
        <p:spPr>
          <a:xfrm>
            <a:off x="835920" y="734400"/>
            <a:ext cx="609120" cy="5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Rockwell"/>
              </a:rPr>
              <a:t>“</a:t>
            </a:r>
            <a:endParaRPr b="0" lang="en-US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TextBox 12"/>
          <p:cNvSpPr/>
          <p:nvPr/>
        </p:nvSpPr>
        <p:spPr>
          <a:xfrm>
            <a:off x="10657080" y="2971440"/>
            <a:ext cx="609120" cy="5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Rockwell"/>
              </a:rPr>
              <a:t>”</a:t>
            </a:r>
            <a:endParaRPr b="0" lang="en-US" sz="8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3320" y="2126520"/>
            <a:ext cx="10354680" cy="251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 cap="all">
                <a:solidFill>
                  <a:schemeClr val="dk1"/>
                </a:solidFill>
                <a:latin typeface="Bookman Old Style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3320" y="4649760"/>
            <a:ext cx="1035288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7678080" y="58824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913320" y="5882400"/>
            <a:ext cx="6672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10513440" y="588240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EE9F341-6AC9-4219-A3B6-D23655652F51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3320" y="608760"/>
            <a:ext cx="103528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400" spc="-1" strike="noStrike" cap="all">
                <a:solidFill>
                  <a:schemeClr val="dk1"/>
                </a:solidFill>
                <a:latin typeface="Bookman Old Style"/>
              </a:rPr>
              <a:t>Click to edit Master title style</a:t>
            </a:r>
            <a:endParaRPr b="0" lang="en-US" sz="3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3320" y="2087640"/>
            <a:ext cx="329832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13320" y="2911320"/>
            <a:ext cx="3298320" cy="287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444560" y="2087640"/>
            <a:ext cx="329796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444560" y="2911320"/>
            <a:ext cx="3299400" cy="287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7972560" y="2087640"/>
            <a:ext cx="329076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75800" y="2911320"/>
            <a:ext cx="3290760" cy="287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dt" idx="16"/>
          </p:nvPr>
        </p:nvSpPr>
        <p:spPr>
          <a:xfrm>
            <a:off x="7678080" y="58824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" name="PlaceHolder 9"/>
          <p:cNvSpPr>
            <a:spLocks noGrp="1"/>
          </p:cNvSpPr>
          <p:nvPr>
            <p:ph type="ftr" idx="17"/>
          </p:nvPr>
        </p:nvSpPr>
        <p:spPr>
          <a:xfrm>
            <a:off x="913320" y="5882400"/>
            <a:ext cx="6672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" name="PlaceHolder 10"/>
          <p:cNvSpPr>
            <a:spLocks noGrp="1"/>
          </p:cNvSpPr>
          <p:nvPr>
            <p:ph type="sldNum" idx="18"/>
          </p:nvPr>
        </p:nvSpPr>
        <p:spPr>
          <a:xfrm>
            <a:off x="10513440" y="588240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1AACC4F-3691-42D5-8EA8-8FF2E394EA20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3320" y="608760"/>
            <a:ext cx="103528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400" spc="-1" strike="noStrike" cap="all">
                <a:solidFill>
                  <a:schemeClr val="dk1"/>
                </a:solidFill>
                <a:latin typeface="Bookman Old Style"/>
              </a:rPr>
              <a:t>Click to edit Master title style</a:t>
            </a:r>
            <a:endParaRPr b="0" lang="en-US" sz="3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13320" y="4195440"/>
            <a:ext cx="329832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091520" y="2298960"/>
            <a:ext cx="2939400" cy="1523520"/>
          </a:xfrm>
          <a:prstGeom prst="rect">
            <a:avLst/>
          </a:prstGeom>
          <a:noFill/>
          <a:ln cap="sq" w="146160">
            <a:solidFill>
              <a:srgbClr val="ffffff"/>
            </a:solidFill>
            <a:miter/>
          </a:ln>
          <a:effectLst>
            <a:outerShdw dist="18000" dir="5400000" blurRad="5508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Click icon to add picture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913320" y="4771800"/>
            <a:ext cx="3298320" cy="101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442040" y="4195440"/>
            <a:ext cx="329832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68400" y="2298960"/>
            <a:ext cx="2929680" cy="1523520"/>
          </a:xfrm>
          <a:prstGeom prst="rect">
            <a:avLst/>
          </a:prstGeom>
          <a:noFill/>
          <a:ln cap="sq" w="146160">
            <a:solidFill>
              <a:srgbClr val="ffffff"/>
            </a:solidFill>
            <a:miter/>
          </a:ln>
          <a:effectLst>
            <a:outerShdw dist="18000" dir="5400000" blurRad="5508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Click icon to add picture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440600" y="4771800"/>
            <a:ext cx="3299760" cy="101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7972560" y="4195440"/>
            <a:ext cx="328932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9" name="PlaceHolder 9"/>
          <p:cNvSpPr>
            <a:spLocks noGrp="1"/>
          </p:cNvSpPr>
          <p:nvPr>
            <p:ph type="body"/>
          </p:nvPr>
        </p:nvSpPr>
        <p:spPr>
          <a:xfrm>
            <a:off x="8152560" y="2298960"/>
            <a:ext cx="2931480" cy="1523520"/>
          </a:xfrm>
          <a:prstGeom prst="rect">
            <a:avLst/>
          </a:prstGeom>
          <a:noFill/>
          <a:ln cap="sq" w="146160">
            <a:solidFill>
              <a:srgbClr val="ffffff"/>
            </a:solidFill>
            <a:miter/>
          </a:ln>
          <a:effectLst>
            <a:outerShdw dist="18000" dir="5400000" blurRad="5508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Click icon to add picture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0" name="PlaceHolder 10"/>
          <p:cNvSpPr>
            <a:spLocks noGrp="1"/>
          </p:cNvSpPr>
          <p:nvPr>
            <p:ph type="body"/>
          </p:nvPr>
        </p:nvSpPr>
        <p:spPr>
          <a:xfrm>
            <a:off x="7972560" y="4771800"/>
            <a:ext cx="3293640" cy="101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1" name="PlaceHolder 11"/>
          <p:cNvSpPr>
            <a:spLocks noGrp="1"/>
          </p:cNvSpPr>
          <p:nvPr>
            <p:ph type="dt" idx="19"/>
          </p:nvPr>
        </p:nvSpPr>
        <p:spPr>
          <a:xfrm>
            <a:off x="7678080" y="58824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PlaceHolder 12"/>
          <p:cNvSpPr>
            <a:spLocks noGrp="1"/>
          </p:cNvSpPr>
          <p:nvPr>
            <p:ph type="ftr" idx="20"/>
          </p:nvPr>
        </p:nvSpPr>
        <p:spPr>
          <a:xfrm>
            <a:off x="913320" y="5882400"/>
            <a:ext cx="6672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PlaceHolder 13"/>
          <p:cNvSpPr>
            <a:spLocks noGrp="1"/>
          </p:cNvSpPr>
          <p:nvPr>
            <p:ph type="sldNum" idx="21"/>
          </p:nvPr>
        </p:nvSpPr>
        <p:spPr>
          <a:xfrm>
            <a:off x="10513440" y="588240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B44AEEE-15FD-48E0-B547-BA8678E23739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3320" y="608760"/>
            <a:ext cx="10352880" cy="132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400" spc="-1" strike="noStrike" cap="all">
                <a:solidFill>
                  <a:schemeClr val="dk1"/>
                </a:solidFill>
                <a:latin typeface="Bookman Old Style"/>
              </a:rPr>
              <a:t>Click to edit Master title style</a:t>
            </a:r>
            <a:endParaRPr b="0" lang="en-US" sz="3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13320" y="2095560"/>
            <a:ext cx="10352880" cy="369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22"/>
          </p:nvPr>
        </p:nvSpPr>
        <p:spPr>
          <a:xfrm>
            <a:off x="7678080" y="58824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ftr" idx="23"/>
          </p:nvPr>
        </p:nvSpPr>
        <p:spPr>
          <a:xfrm>
            <a:off x="913320" y="5882400"/>
            <a:ext cx="6672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sldNum" idx="24"/>
          </p:nvPr>
        </p:nvSpPr>
        <p:spPr>
          <a:xfrm>
            <a:off x="10513440" y="588240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E04621E-ACD6-4F7A-8EBE-788A51ED8DB8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724240" y="608760"/>
            <a:ext cx="2541960" cy="51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400" spc="-1" strike="noStrike" cap="all">
                <a:solidFill>
                  <a:schemeClr val="dk1"/>
                </a:solidFill>
                <a:latin typeface="Bookman Old Style"/>
              </a:rPr>
              <a:t>Click to edit Master title style</a:t>
            </a:r>
            <a:endParaRPr b="0" lang="en-US" sz="3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3320" y="608760"/>
            <a:ext cx="7658280" cy="51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dt" idx="25"/>
          </p:nvPr>
        </p:nvSpPr>
        <p:spPr>
          <a:xfrm>
            <a:off x="7678080" y="58824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ftr" idx="26"/>
          </p:nvPr>
        </p:nvSpPr>
        <p:spPr>
          <a:xfrm>
            <a:off x="913320" y="5882400"/>
            <a:ext cx="66722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sldNum" idx="27"/>
          </p:nvPr>
        </p:nvSpPr>
        <p:spPr>
          <a:xfrm>
            <a:off x="10513440" y="588240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8606223-5A56-49C0-B57E-ED1182FE7445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94800" y="1122120"/>
            <a:ext cx="900072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4800" spc="-1" strike="noStrike" cap="all">
                <a:solidFill>
                  <a:schemeClr val="dk1"/>
                </a:solidFill>
                <a:latin typeface="Bookman Old Style"/>
              </a:rPr>
              <a:t>B320 database project</a:t>
            </a:r>
            <a:endParaRPr b="0" lang="en-US" sz="4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1594800" y="3601440"/>
            <a:ext cx="9000720" cy="165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Rockwell"/>
              </a:rPr>
              <a:t>Connor Floyd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Rockwell"/>
              </a:rPr>
              <a:t>Nicholas Vickery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Rockwell"/>
              </a:rPr>
              <a:t>Fall 2024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-245160" y="981720"/>
            <a:ext cx="4438800" cy="132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091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400" spc="-1" strike="noStrike" cap="all">
                <a:solidFill>
                  <a:schemeClr val="dk1"/>
                </a:solidFill>
                <a:latin typeface="Bookman Old Style"/>
              </a:rPr>
              <a:t>ENTITY RELATIONSHIP DIAGRAM (ERD)</a:t>
            </a:r>
            <a:endParaRPr b="0" lang="en-US" sz="3400" spc="-1" strike="noStrike">
              <a:solidFill>
                <a:schemeClr val="dk1"/>
              </a:solidFill>
              <a:latin typeface="Rockwel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rcRect l="2067" t="4812" r="2067" b="2406"/>
          <a:stretch/>
        </p:blipFill>
        <p:spPr>
          <a:xfrm>
            <a:off x="4114800" y="228600"/>
            <a:ext cx="7634880" cy="634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913320" y="608760"/>
            <a:ext cx="10352880" cy="132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400" spc="-1" strike="noStrike" cap="all">
                <a:solidFill>
                  <a:schemeClr val="dk1"/>
                </a:solidFill>
                <a:latin typeface="Bookman Old Style"/>
              </a:rPr>
              <a:t>Database script process</a:t>
            </a:r>
            <a:endParaRPr b="0" lang="en-US" sz="3400" spc="-1" strike="noStrike">
              <a:solidFill>
                <a:schemeClr val="dk1"/>
              </a:solidFill>
              <a:latin typeface="Rockwel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906660355"/>
              </p:ext>
            </p:extLst>
          </p:nvPr>
        </p:nvGraphicFramePr>
        <p:xfrm>
          <a:off x="2400840" y="302040"/>
          <a:ext cx="7377840" cy="455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21" name="TextBox 3"/>
          <p:cNvSpPr/>
          <p:nvPr/>
        </p:nvSpPr>
        <p:spPr>
          <a:xfrm>
            <a:off x="1518480" y="3348720"/>
            <a:ext cx="9143640" cy="283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defTabSz="4572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Make a column on the Excel file to concatenate columns in the format of our table inserts and fill that column.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57200" indent="-457200" defTabSz="4572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Use a Python script to parse the inserts that are taken from the Excel column and put it into a list.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57200" indent="-457200" defTabSz="4572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Use the Python script to replace data cells with IDs based off look-up tables that are already created and populated.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57200" indent="-457200" defTabSz="4572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Use the structure created by this combined table to start creating or fixing tables in SSMS.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57200" indent="-457200" defTabSz="4572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Take inserts from modified SSMS tables and replace your initial inserts.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DE4EC262301945BC1A0638B54FDD47" ma:contentTypeVersion="9" ma:contentTypeDescription="Create a new document." ma:contentTypeScope="" ma:versionID="d781c0cb96618e08976331334df1a302">
  <xsd:schema xmlns:xsd="http://www.w3.org/2001/XMLSchema" xmlns:xs="http://www.w3.org/2001/XMLSchema" xmlns:p="http://schemas.microsoft.com/office/2006/metadata/properties" xmlns:ns3="91772a91-5c90-4de1-8a0a-d068e7511df0" xmlns:ns4="7fefc207-8b93-4960-97b9-dc454dffb9cb" targetNamespace="http://schemas.microsoft.com/office/2006/metadata/properties" ma:root="true" ma:fieldsID="5234541a54bb110cfd93ab183e628fab" ns3:_="" ns4:_="">
    <xsd:import namespace="91772a91-5c90-4de1-8a0a-d068e7511df0"/>
    <xsd:import namespace="7fefc207-8b93-4960-97b9-dc454dffb9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772a91-5c90-4de1-8a0a-d068e7511d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efc207-8b93-4960-97b9-dc454dffb9c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772a91-5c90-4de1-8a0a-d068e7511df0" xsi:nil="true"/>
  </documentManagement>
</p:properties>
</file>

<file path=customXml/itemProps1.xml><?xml version="1.0" encoding="utf-8"?>
<ds:datastoreItem xmlns:ds="http://schemas.openxmlformats.org/officeDocument/2006/customXml" ds:itemID="{3AE99D97-2B5B-49E0-BA07-E2F5E9F913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772a91-5c90-4de1-8a0a-d068e7511df0"/>
    <ds:schemaRef ds:uri="7fefc207-8b93-4960-97b9-dc454dffb9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F4389-F946-43C0-AE4D-0B0A72C6C3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5286B-8A11-4564-903A-C29A3ED849BB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7fefc207-8b93-4960-97b9-dc454dffb9cb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91772a91-5c90-4de1-8a0a-d068e7511df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41</TotalTime>
  <Application>LibreOffice/24.2.6.2$Linux_X86_64 LibreOffice_project/420$Build-2</Application>
  <AppVersion>15.0000</AppVersion>
  <Words>119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2024-12-02T13:18:19Z</dcterms:created>
  <dc:creator>Floyd, Connor</dc:creator>
  <dc:description/>
  <dc:language>en-US</dc:language>
  <cp:lastModifiedBy/>
  <dcterms:modified xsi:type="dcterms:W3CDTF">2024-12-03T22:55:52Z</dcterms:modified>
  <cp:revision>8</cp:revision>
  <dc:subject/>
  <dc:title>B320 database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0x01010051DE4EC262301945BC1A0638B54FDD47</vt:lpwstr>
  </property>
  <property fmtid="{D5CDD505-2E9C-101B-9397-08002B2CF9AE}" pid="3" name="PresentationFormat">
    <vt:lpwstr>Widescreen</vt:lpwstr>
  </property>
  <property fmtid="{D5CDD505-2E9C-101B-9397-08002B2CF9AE}" pid="4" name="Slides">
    <vt:i4>3</vt:i4>
  </property>
</Properties>
</file>