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C95AA-894B-4A1E-BB47-89DA2D5EF83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E26660-1290-49F7-B574-5924A9D9C507}">
      <dgm:prSet phldrT="[Text]"/>
      <dgm:spPr/>
      <dgm:t>
        <a:bodyPr/>
        <a:lstStyle/>
        <a:p>
          <a:r>
            <a:rPr lang="en-US" dirty="0"/>
            <a:t>Excel</a:t>
          </a:r>
        </a:p>
      </dgm:t>
    </dgm:pt>
    <dgm:pt modelId="{A519DA83-1865-414F-B6B6-D512530FD39C}" type="parTrans" cxnId="{59833F13-02B2-48D5-81A5-31215B8DB62B}">
      <dgm:prSet/>
      <dgm:spPr/>
      <dgm:t>
        <a:bodyPr/>
        <a:lstStyle/>
        <a:p>
          <a:endParaRPr lang="en-US"/>
        </a:p>
      </dgm:t>
    </dgm:pt>
    <dgm:pt modelId="{A72DDC49-DFFD-45AC-9D62-621F7E754DCF}" type="sibTrans" cxnId="{59833F13-02B2-48D5-81A5-31215B8DB62B}">
      <dgm:prSet/>
      <dgm:spPr/>
      <dgm:t>
        <a:bodyPr/>
        <a:lstStyle/>
        <a:p>
          <a:endParaRPr lang="en-US"/>
        </a:p>
      </dgm:t>
    </dgm:pt>
    <dgm:pt modelId="{E2DA349B-1EB3-486C-BCA4-4E987BD3CBD0}">
      <dgm:prSet phldrT="[Text]"/>
      <dgm:spPr/>
      <dgm:t>
        <a:bodyPr/>
        <a:lstStyle/>
        <a:p>
          <a:r>
            <a:rPr lang="en-US" dirty="0"/>
            <a:t>Python Script</a:t>
          </a:r>
        </a:p>
      </dgm:t>
    </dgm:pt>
    <dgm:pt modelId="{31FC5FE0-CBD5-4625-B1A8-209107DE6070}" type="parTrans" cxnId="{B9BD2970-86B7-40E2-A11D-62802E2D644F}">
      <dgm:prSet/>
      <dgm:spPr/>
      <dgm:t>
        <a:bodyPr/>
        <a:lstStyle/>
        <a:p>
          <a:endParaRPr lang="en-US"/>
        </a:p>
      </dgm:t>
    </dgm:pt>
    <dgm:pt modelId="{70DB3C7D-ADA3-4E56-8DE6-EE543A71262C}" type="sibTrans" cxnId="{B9BD2970-86B7-40E2-A11D-62802E2D644F}">
      <dgm:prSet/>
      <dgm:spPr/>
      <dgm:t>
        <a:bodyPr/>
        <a:lstStyle/>
        <a:p>
          <a:endParaRPr lang="en-US"/>
        </a:p>
      </dgm:t>
    </dgm:pt>
    <dgm:pt modelId="{31E41493-9438-4F04-99F8-4BD247E9DE77}">
      <dgm:prSet phldrT="[Text]"/>
      <dgm:spPr/>
      <dgm:t>
        <a:bodyPr/>
        <a:lstStyle/>
        <a:p>
          <a:r>
            <a:rPr lang="en-US" dirty="0"/>
            <a:t>SQL Inserts</a:t>
          </a:r>
        </a:p>
      </dgm:t>
    </dgm:pt>
    <dgm:pt modelId="{D06BF950-6C9B-4C4E-BF6B-1353626071A8}" type="parTrans" cxnId="{7E8CEF81-3D33-44A5-99B1-E2030E2EF8D5}">
      <dgm:prSet/>
      <dgm:spPr/>
      <dgm:t>
        <a:bodyPr/>
        <a:lstStyle/>
        <a:p>
          <a:endParaRPr lang="en-US"/>
        </a:p>
      </dgm:t>
    </dgm:pt>
    <dgm:pt modelId="{2D0E7A1C-E778-40B6-B6BF-95365C85EBB3}" type="sibTrans" cxnId="{7E8CEF81-3D33-44A5-99B1-E2030E2EF8D5}">
      <dgm:prSet/>
      <dgm:spPr/>
      <dgm:t>
        <a:bodyPr/>
        <a:lstStyle/>
        <a:p>
          <a:endParaRPr lang="en-US"/>
        </a:p>
      </dgm:t>
    </dgm:pt>
    <dgm:pt modelId="{5CAE2650-8C01-4640-AE53-17066890E8DD}">
      <dgm:prSet phldrT="[Text]"/>
      <dgm:spPr/>
      <dgm:t>
        <a:bodyPr/>
        <a:lstStyle/>
        <a:p>
          <a:r>
            <a:rPr lang="en-US" dirty="0"/>
            <a:t>SSMS Inserts</a:t>
          </a:r>
        </a:p>
      </dgm:t>
    </dgm:pt>
    <dgm:pt modelId="{B60D01BC-D88B-4CC3-ADBF-89D40EC0400F}" type="parTrans" cxnId="{716474F0-BFAA-4368-8ED0-B0079CE34EBD}">
      <dgm:prSet/>
      <dgm:spPr/>
      <dgm:t>
        <a:bodyPr/>
        <a:lstStyle/>
        <a:p>
          <a:endParaRPr lang="en-US"/>
        </a:p>
      </dgm:t>
    </dgm:pt>
    <dgm:pt modelId="{B5F6F478-6BB7-448C-9A57-9ECEC983A44F}" type="sibTrans" cxnId="{716474F0-BFAA-4368-8ED0-B0079CE34EBD}">
      <dgm:prSet/>
      <dgm:spPr/>
      <dgm:t>
        <a:bodyPr/>
        <a:lstStyle/>
        <a:p>
          <a:endParaRPr lang="en-US"/>
        </a:p>
      </dgm:t>
    </dgm:pt>
    <dgm:pt modelId="{D1D2768C-BFC3-47AD-B6CB-1810EE068B22}" type="pres">
      <dgm:prSet presAssocID="{C66C95AA-894B-4A1E-BB47-89DA2D5EF831}" presName="Name0" presStyleCnt="0">
        <dgm:presLayoutVars>
          <dgm:dir/>
          <dgm:resizeHandles val="exact"/>
        </dgm:presLayoutVars>
      </dgm:prSet>
      <dgm:spPr/>
    </dgm:pt>
    <dgm:pt modelId="{32529A18-D10F-4DE6-9869-649124EA050A}" type="pres">
      <dgm:prSet presAssocID="{B7E26660-1290-49F7-B574-5924A9D9C507}" presName="node" presStyleLbl="node1" presStyleIdx="0" presStyleCnt="4">
        <dgm:presLayoutVars>
          <dgm:bulletEnabled val="1"/>
        </dgm:presLayoutVars>
      </dgm:prSet>
      <dgm:spPr/>
    </dgm:pt>
    <dgm:pt modelId="{B8911FA7-DBA9-48B7-80A2-1D711A8AB55D}" type="pres">
      <dgm:prSet presAssocID="{A72DDC49-DFFD-45AC-9D62-621F7E754DCF}" presName="sibTrans" presStyleLbl="sibTrans2D1" presStyleIdx="0" presStyleCnt="3"/>
      <dgm:spPr/>
    </dgm:pt>
    <dgm:pt modelId="{350FAA0F-A60C-44D4-A6BB-BE6EAD2F8ADE}" type="pres">
      <dgm:prSet presAssocID="{A72DDC49-DFFD-45AC-9D62-621F7E754DCF}" presName="connectorText" presStyleLbl="sibTrans2D1" presStyleIdx="0" presStyleCnt="3"/>
      <dgm:spPr/>
    </dgm:pt>
    <dgm:pt modelId="{84884138-DAC7-42A7-9772-A880FA24488B}" type="pres">
      <dgm:prSet presAssocID="{E2DA349B-1EB3-486C-BCA4-4E987BD3CBD0}" presName="node" presStyleLbl="node1" presStyleIdx="1" presStyleCnt="4">
        <dgm:presLayoutVars>
          <dgm:bulletEnabled val="1"/>
        </dgm:presLayoutVars>
      </dgm:prSet>
      <dgm:spPr/>
    </dgm:pt>
    <dgm:pt modelId="{3C52E76A-D37F-45B6-B342-13A0A746E085}" type="pres">
      <dgm:prSet presAssocID="{70DB3C7D-ADA3-4E56-8DE6-EE543A71262C}" presName="sibTrans" presStyleLbl="sibTrans2D1" presStyleIdx="1" presStyleCnt="3"/>
      <dgm:spPr/>
    </dgm:pt>
    <dgm:pt modelId="{EC78AB04-3E3F-4002-AC35-2E4D38D04AA7}" type="pres">
      <dgm:prSet presAssocID="{70DB3C7D-ADA3-4E56-8DE6-EE543A71262C}" presName="connectorText" presStyleLbl="sibTrans2D1" presStyleIdx="1" presStyleCnt="3"/>
      <dgm:spPr/>
    </dgm:pt>
    <dgm:pt modelId="{41CC73F9-98C2-473B-A669-1E92B375E74B}" type="pres">
      <dgm:prSet presAssocID="{31E41493-9438-4F04-99F8-4BD247E9DE77}" presName="node" presStyleLbl="node1" presStyleIdx="2" presStyleCnt="4">
        <dgm:presLayoutVars>
          <dgm:bulletEnabled val="1"/>
        </dgm:presLayoutVars>
      </dgm:prSet>
      <dgm:spPr/>
    </dgm:pt>
    <dgm:pt modelId="{3AEE4966-24E7-4087-A9BF-F2B4889CC7C6}" type="pres">
      <dgm:prSet presAssocID="{2D0E7A1C-E778-40B6-B6BF-95365C85EBB3}" presName="sibTrans" presStyleLbl="sibTrans2D1" presStyleIdx="2" presStyleCnt="3"/>
      <dgm:spPr/>
    </dgm:pt>
    <dgm:pt modelId="{49CD884E-6D1E-4096-B3F4-AD61234AC988}" type="pres">
      <dgm:prSet presAssocID="{2D0E7A1C-E778-40B6-B6BF-95365C85EBB3}" presName="connectorText" presStyleLbl="sibTrans2D1" presStyleIdx="2" presStyleCnt="3"/>
      <dgm:spPr/>
    </dgm:pt>
    <dgm:pt modelId="{6AA5E70A-B1A7-44D8-8F87-E74594E5F1F5}" type="pres">
      <dgm:prSet presAssocID="{5CAE2650-8C01-4640-AE53-17066890E8DD}" presName="node" presStyleLbl="node1" presStyleIdx="3" presStyleCnt="4">
        <dgm:presLayoutVars>
          <dgm:bulletEnabled val="1"/>
        </dgm:presLayoutVars>
      </dgm:prSet>
      <dgm:spPr/>
    </dgm:pt>
  </dgm:ptLst>
  <dgm:cxnLst>
    <dgm:cxn modelId="{E8609C08-302B-4D39-8058-07ED4252CABC}" type="presOf" srcId="{E2DA349B-1EB3-486C-BCA4-4E987BD3CBD0}" destId="{84884138-DAC7-42A7-9772-A880FA24488B}" srcOrd="0" destOrd="0" presId="urn:microsoft.com/office/officeart/2005/8/layout/process1"/>
    <dgm:cxn modelId="{59833F13-02B2-48D5-81A5-31215B8DB62B}" srcId="{C66C95AA-894B-4A1E-BB47-89DA2D5EF831}" destId="{B7E26660-1290-49F7-B574-5924A9D9C507}" srcOrd="0" destOrd="0" parTransId="{A519DA83-1865-414F-B6B6-D512530FD39C}" sibTransId="{A72DDC49-DFFD-45AC-9D62-621F7E754DCF}"/>
    <dgm:cxn modelId="{44AE642F-C5A5-4783-ABC2-DD36211034DD}" type="presOf" srcId="{2D0E7A1C-E778-40B6-B6BF-95365C85EBB3}" destId="{49CD884E-6D1E-4096-B3F4-AD61234AC988}" srcOrd="1" destOrd="0" presId="urn:microsoft.com/office/officeart/2005/8/layout/process1"/>
    <dgm:cxn modelId="{B9BD2970-86B7-40E2-A11D-62802E2D644F}" srcId="{C66C95AA-894B-4A1E-BB47-89DA2D5EF831}" destId="{E2DA349B-1EB3-486C-BCA4-4E987BD3CBD0}" srcOrd="1" destOrd="0" parTransId="{31FC5FE0-CBD5-4625-B1A8-209107DE6070}" sibTransId="{70DB3C7D-ADA3-4E56-8DE6-EE543A71262C}"/>
    <dgm:cxn modelId="{7E8CEF81-3D33-44A5-99B1-E2030E2EF8D5}" srcId="{C66C95AA-894B-4A1E-BB47-89DA2D5EF831}" destId="{31E41493-9438-4F04-99F8-4BD247E9DE77}" srcOrd="2" destOrd="0" parTransId="{D06BF950-6C9B-4C4E-BF6B-1353626071A8}" sibTransId="{2D0E7A1C-E778-40B6-B6BF-95365C85EBB3}"/>
    <dgm:cxn modelId="{DAAAB884-A38E-47F4-BF4A-3863336D8F74}" type="presOf" srcId="{31E41493-9438-4F04-99F8-4BD247E9DE77}" destId="{41CC73F9-98C2-473B-A669-1E92B375E74B}" srcOrd="0" destOrd="0" presId="urn:microsoft.com/office/officeart/2005/8/layout/process1"/>
    <dgm:cxn modelId="{0A3AD78B-61E9-473C-87FB-B031B3D19F30}" type="presOf" srcId="{2D0E7A1C-E778-40B6-B6BF-95365C85EBB3}" destId="{3AEE4966-24E7-4087-A9BF-F2B4889CC7C6}" srcOrd="0" destOrd="0" presId="urn:microsoft.com/office/officeart/2005/8/layout/process1"/>
    <dgm:cxn modelId="{A4BB418D-E119-4658-BA4E-729EE65C8358}" type="presOf" srcId="{B7E26660-1290-49F7-B574-5924A9D9C507}" destId="{32529A18-D10F-4DE6-9869-649124EA050A}" srcOrd="0" destOrd="0" presId="urn:microsoft.com/office/officeart/2005/8/layout/process1"/>
    <dgm:cxn modelId="{AB89EB9A-16B2-4FF6-92BB-3912C29BE3D5}" type="presOf" srcId="{A72DDC49-DFFD-45AC-9D62-621F7E754DCF}" destId="{B8911FA7-DBA9-48B7-80A2-1D711A8AB55D}" srcOrd="0" destOrd="0" presId="urn:microsoft.com/office/officeart/2005/8/layout/process1"/>
    <dgm:cxn modelId="{8A91FC9F-BF6E-432B-8F53-AD0CCA8CB9EA}" type="presOf" srcId="{70DB3C7D-ADA3-4E56-8DE6-EE543A71262C}" destId="{EC78AB04-3E3F-4002-AC35-2E4D38D04AA7}" srcOrd="1" destOrd="0" presId="urn:microsoft.com/office/officeart/2005/8/layout/process1"/>
    <dgm:cxn modelId="{C0C6EEAB-5BC4-45D8-886E-BFF5DAA5130D}" type="presOf" srcId="{5CAE2650-8C01-4640-AE53-17066890E8DD}" destId="{6AA5E70A-B1A7-44D8-8F87-E74594E5F1F5}" srcOrd="0" destOrd="0" presId="urn:microsoft.com/office/officeart/2005/8/layout/process1"/>
    <dgm:cxn modelId="{5139FDD6-5919-4276-AAB3-FA7C2BBF74B0}" type="presOf" srcId="{A72DDC49-DFFD-45AC-9D62-621F7E754DCF}" destId="{350FAA0F-A60C-44D4-A6BB-BE6EAD2F8ADE}" srcOrd="1" destOrd="0" presId="urn:microsoft.com/office/officeart/2005/8/layout/process1"/>
    <dgm:cxn modelId="{56F18EED-16D2-4DB2-9156-E234E0FB1DED}" type="presOf" srcId="{C66C95AA-894B-4A1E-BB47-89DA2D5EF831}" destId="{D1D2768C-BFC3-47AD-B6CB-1810EE068B22}" srcOrd="0" destOrd="0" presId="urn:microsoft.com/office/officeart/2005/8/layout/process1"/>
    <dgm:cxn modelId="{716474F0-BFAA-4368-8ED0-B0079CE34EBD}" srcId="{C66C95AA-894B-4A1E-BB47-89DA2D5EF831}" destId="{5CAE2650-8C01-4640-AE53-17066890E8DD}" srcOrd="3" destOrd="0" parTransId="{B60D01BC-D88B-4CC3-ADBF-89D40EC0400F}" sibTransId="{B5F6F478-6BB7-448C-9A57-9ECEC983A44F}"/>
    <dgm:cxn modelId="{8D9AC5FC-E49E-406D-BEA6-A3DD04F319E1}" type="presOf" srcId="{70DB3C7D-ADA3-4E56-8DE6-EE543A71262C}" destId="{3C52E76A-D37F-45B6-B342-13A0A746E085}" srcOrd="0" destOrd="0" presId="urn:microsoft.com/office/officeart/2005/8/layout/process1"/>
    <dgm:cxn modelId="{A80EE6FD-9B42-4FA9-B668-EB904BFB09C0}" type="presParOf" srcId="{D1D2768C-BFC3-47AD-B6CB-1810EE068B22}" destId="{32529A18-D10F-4DE6-9869-649124EA050A}" srcOrd="0" destOrd="0" presId="urn:microsoft.com/office/officeart/2005/8/layout/process1"/>
    <dgm:cxn modelId="{AEED0F88-1421-4BE1-BA9F-0B7FFF1C2CD6}" type="presParOf" srcId="{D1D2768C-BFC3-47AD-B6CB-1810EE068B22}" destId="{B8911FA7-DBA9-48B7-80A2-1D711A8AB55D}" srcOrd="1" destOrd="0" presId="urn:microsoft.com/office/officeart/2005/8/layout/process1"/>
    <dgm:cxn modelId="{DE527948-F101-424E-95CB-AFE4CE0BD78F}" type="presParOf" srcId="{B8911FA7-DBA9-48B7-80A2-1D711A8AB55D}" destId="{350FAA0F-A60C-44D4-A6BB-BE6EAD2F8ADE}" srcOrd="0" destOrd="0" presId="urn:microsoft.com/office/officeart/2005/8/layout/process1"/>
    <dgm:cxn modelId="{A4FA2B4B-AD37-486B-86AA-DE4128DA731A}" type="presParOf" srcId="{D1D2768C-BFC3-47AD-B6CB-1810EE068B22}" destId="{84884138-DAC7-42A7-9772-A880FA24488B}" srcOrd="2" destOrd="0" presId="urn:microsoft.com/office/officeart/2005/8/layout/process1"/>
    <dgm:cxn modelId="{C0A9E2AC-DD00-4677-B84F-63418CFC8D40}" type="presParOf" srcId="{D1D2768C-BFC3-47AD-B6CB-1810EE068B22}" destId="{3C52E76A-D37F-45B6-B342-13A0A746E085}" srcOrd="3" destOrd="0" presId="urn:microsoft.com/office/officeart/2005/8/layout/process1"/>
    <dgm:cxn modelId="{235F6307-4054-49FC-B9AE-F422B21BBCDC}" type="presParOf" srcId="{3C52E76A-D37F-45B6-B342-13A0A746E085}" destId="{EC78AB04-3E3F-4002-AC35-2E4D38D04AA7}" srcOrd="0" destOrd="0" presId="urn:microsoft.com/office/officeart/2005/8/layout/process1"/>
    <dgm:cxn modelId="{7A37F7F2-87CD-4B7E-96C4-E5E6A6EB2E0B}" type="presParOf" srcId="{D1D2768C-BFC3-47AD-B6CB-1810EE068B22}" destId="{41CC73F9-98C2-473B-A669-1E92B375E74B}" srcOrd="4" destOrd="0" presId="urn:microsoft.com/office/officeart/2005/8/layout/process1"/>
    <dgm:cxn modelId="{D25DCE63-8591-4780-BF3D-EF41C318D6B2}" type="presParOf" srcId="{D1D2768C-BFC3-47AD-B6CB-1810EE068B22}" destId="{3AEE4966-24E7-4087-A9BF-F2B4889CC7C6}" srcOrd="5" destOrd="0" presId="urn:microsoft.com/office/officeart/2005/8/layout/process1"/>
    <dgm:cxn modelId="{299B2F96-0339-417F-9C43-A44462349B45}" type="presParOf" srcId="{3AEE4966-24E7-4087-A9BF-F2B4889CC7C6}" destId="{49CD884E-6D1E-4096-B3F4-AD61234AC988}" srcOrd="0" destOrd="0" presId="urn:microsoft.com/office/officeart/2005/8/layout/process1"/>
    <dgm:cxn modelId="{21D00EC2-53B5-4683-859D-0C6F7CEA0130}" type="presParOf" srcId="{D1D2768C-BFC3-47AD-B6CB-1810EE068B22}" destId="{6AA5E70A-B1A7-44D8-8F87-E74594E5F1F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29A18-D10F-4DE6-9869-649124EA050A}">
      <dsp:nvSpPr>
        <dsp:cNvPr id="0" name=""/>
        <dsp:cNvSpPr/>
      </dsp:nvSpPr>
      <dsp:spPr>
        <a:xfrm>
          <a:off x="3242" y="1851536"/>
          <a:ext cx="1417662" cy="850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Excel</a:t>
          </a:r>
        </a:p>
      </dsp:txBody>
      <dsp:txXfrm>
        <a:off x="28155" y="1876449"/>
        <a:ext cx="1367836" cy="800771"/>
      </dsp:txXfrm>
    </dsp:sp>
    <dsp:sp modelId="{B8911FA7-DBA9-48B7-80A2-1D711A8AB55D}">
      <dsp:nvSpPr>
        <dsp:cNvPr id="0" name=""/>
        <dsp:cNvSpPr/>
      </dsp:nvSpPr>
      <dsp:spPr>
        <a:xfrm>
          <a:off x="1562671" y="2101044"/>
          <a:ext cx="300544" cy="3515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62671" y="2171360"/>
        <a:ext cx="210381" cy="210948"/>
      </dsp:txXfrm>
    </dsp:sp>
    <dsp:sp modelId="{84884138-DAC7-42A7-9772-A880FA24488B}">
      <dsp:nvSpPr>
        <dsp:cNvPr id="0" name=""/>
        <dsp:cNvSpPr/>
      </dsp:nvSpPr>
      <dsp:spPr>
        <a:xfrm>
          <a:off x="1987969" y="1851536"/>
          <a:ext cx="1417662" cy="850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Python Script</a:t>
          </a:r>
        </a:p>
      </dsp:txBody>
      <dsp:txXfrm>
        <a:off x="2012882" y="1876449"/>
        <a:ext cx="1367836" cy="800771"/>
      </dsp:txXfrm>
    </dsp:sp>
    <dsp:sp modelId="{3C52E76A-D37F-45B6-B342-13A0A746E085}">
      <dsp:nvSpPr>
        <dsp:cNvPr id="0" name=""/>
        <dsp:cNvSpPr/>
      </dsp:nvSpPr>
      <dsp:spPr>
        <a:xfrm>
          <a:off x="3547398" y="2101044"/>
          <a:ext cx="300544" cy="3515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547398" y="2171360"/>
        <a:ext cx="210381" cy="210948"/>
      </dsp:txXfrm>
    </dsp:sp>
    <dsp:sp modelId="{41CC73F9-98C2-473B-A669-1E92B375E74B}">
      <dsp:nvSpPr>
        <dsp:cNvPr id="0" name=""/>
        <dsp:cNvSpPr/>
      </dsp:nvSpPr>
      <dsp:spPr>
        <a:xfrm>
          <a:off x="3972697" y="1851536"/>
          <a:ext cx="1417662" cy="850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SQL Inserts</a:t>
          </a:r>
        </a:p>
      </dsp:txBody>
      <dsp:txXfrm>
        <a:off x="3997610" y="1876449"/>
        <a:ext cx="1367836" cy="800771"/>
      </dsp:txXfrm>
    </dsp:sp>
    <dsp:sp modelId="{3AEE4966-24E7-4087-A9BF-F2B4889CC7C6}">
      <dsp:nvSpPr>
        <dsp:cNvPr id="0" name=""/>
        <dsp:cNvSpPr/>
      </dsp:nvSpPr>
      <dsp:spPr>
        <a:xfrm>
          <a:off x="5532126" y="2101044"/>
          <a:ext cx="300544" cy="3515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532126" y="2171360"/>
        <a:ext cx="210381" cy="210948"/>
      </dsp:txXfrm>
    </dsp:sp>
    <dsp:sp modelId="{6AA5E70A-B1A7-44D8-8F87-E74594E5F1F5}">
      <dsp:nvSpPr>
        <dsp:cNvPr id="0" name=""/>
        <dsp:cNvSpPr/>
      </dsp:nvSpPr>
      <dsp:spPr>
        <a:xfrm>
          <a:off x="5957425" y="1851536"/>
          <a:ext cx="1417662" cy="850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SSMS Inserts</a:t>
          </a:r>
        </a:p>
      </dsp:txBody>
      <dsp:txXfrm>
        <a:off x="5982338" y="1876449"/>
        <a:ext cx="1367836" cy="800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C50F-B660-3214-5434-393A1158B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B320 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625F7-C977-F6E1-6C30-DB23E2602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Connor Floyd</a:t>
            </a:r>
          </a:p>
          <a:p>
            <a:r>
              <a:rPr lang="en-US" dirty="0"/>
              <a:t>Nicholas Vickery</a:t>
            </a:r>
          </a:p>
          <a:p>
            <a:r>
              <a:rPr lang="en-US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163108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1D24-FD7A-4AAB-9538-F7EA14A9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5615" y="982463"/>
            <a:ext cx="4439440" cy="1326321"/>
          </a:xfrm>
        </p:spPr>
        <p:txBody>
          <a:bodyPr>
            <a:normAutofit fontScale="90000"/>
          </a:bodyPr>
          <a:lstStyle/>
          <a:p>
            <a:r>
              <a:rPr lang="en-US" dirty="0"/>
              <a:t>ENTITY RELATIONSHIP DIAGRAM (ERD)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454D9B-ABC9-4425-B407-A2F080B1B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23" t="4919" r="1817" b="2006"/>
          <a:stretch/>
        </p:blipFill>
        <p:spPr>
          <a:xfrm>
            <a:off x="4080468" y="171033"/>
            <a:ext cx="7835418" cy="6515934"/>
          </a:xfrm>
        </p:spPr>
      </p:pic>
    </p:spTree>
    <p:extLst>
      <p:ext uri="{BB962C8B-B14F-4D97-AF65-F5344CB8AC3E}">
        <p14:creationId xmlns:p14="http://schemas.microsoft.com/office/powerpoint/2010/main" val="411032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943E-AFAD-4265-81C9-5A185EB5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script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6404DAE-54DB-480A-9268-EA9CD3E220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414610"/>
              </p:ext>
            </p:extLst>
          </p:nvPr>
        </p:nvGraphicFramePr>
        <p:xfrm>
          <a:off x="2401510" y="302416"/>
          <a:ext cx="7378330" cy="455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5840680-4465-4620-9DF6-C2526836A0F6}"/>
              </a:ext>
            </a:extLst>
          </p:cNvPr>
          <p:cNvSpPr txBox="1"/>
          <p:nvPr/>
        </p:nvSpPr>
        <p:spPr>
          <a:xfrm>
            <a:off x="1518675" y="3349101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Make a column on the Excel file to concatenate columns in the format of our table inserts and fill that column.</a:t>
            </a:r>
          </a:p>
          <a:p>
            <a:pPr marL="457200" indent="-457200">
              <a:buAutoNum type="arabicPeriod"/>
            </a:pPr>
            <a:r>
              <a:rPr lang="en-US" sz="2000" dirty="0"/>
              <a:t>Use a Python script to parse the inserts that are taken from the Excel column and put it into a list.</a:t>
            </a:r>
          </a:p>
          <a:p>
            <a:pPr marL="457200" indent="-457200">
              <a:buAutoNum type="arabicPeriod"/>
            </a:pPr>
            <a:r>
              <a:rPr lang="en-US" sz="2000" dirty="0"/>
              <a:t>Use the Python script to replace data cells with IDs based off look-up tables that are already created and populated.</a:t>
            </a:r>
          </a:p>
          <a:p>
            <a:pPr marL="457200" indent="-457200">
              <a:buAutoNum type="arabicPeriod"/>
            </a:pPr>
            <a:r>
              <a:rPr lang="en-US" sz="2000" dirty="0"/>
              <a:t>Use the structure created by this combined table to start creating or fixing tables in SSMS.</a:t>
            </a:r>
          </a:p>
          <a:p>
            <a:pPr marL="457200" indent="-457200">
              <a:buAutoNum type="arabicPeriod"/>
            </a:pPr>
            <a:r>
              <a:rPr lang="en-US" sz="2000" dirty="0"/>
              <a:t>Take inserts from modified SSMS tables and replace your initial inserts.</a:t>
            </a:r>
          </a:p>
        </p:txBody>
      </p:sp>
    </p:spTree>
    <p:extLst>
      <p:ext uri="{BB962C8B-B14F-4D97-AF65-F5344CB8AC3E}">
        <p14:creationId xmlns:p14="http://schemas.microsoft.com/office/powerpoint/2010/main" val="1227497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DE4EC262301945BC1A0638B54FDD47" ma:contentTypeVersion="9" ma:contentTypeDescription="Create a new document." ma:contentTypeScope="" ma:versionID="d781c0cb96618e08976331334df1a302">
  <xsd:schema xmlns:xsd="http://www.w3.org/2001/XMLSchema" xmlns:xs="http://www.w3.org/2001/XMLSchema" xmlns:p="http://schemas.microsoft.com/office/2006/metadata/properties" xmlns:ns3="91772a91-5c90-4de1-8a0a-d068e7511df0" xmlns:ns4="7fefc207-8b93-4960-97b9-dc454dffb9cb" targetNamespace="http://schemas.microsoft.com/office/2006/metadata/properties" ma:root="true" ma:fieldsID="5234541a54bb110cfd93ab183e628fab" ns3:_="" ns4:_="">
    <xsd:import namespace="91772a91-5c90-4de1-8a0a-d068e7511df0"/>
    <xsd:import namespace="7fefc207-8b93-4960-97b9-dc454dffb9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772a91-5c90-4de1-8a0a-d068e7511d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efc207-8b93-4960-97b9-dc454dffb9c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772a91-5c90-4de1-8a0a-d068e7511df0" xsi:nil="true"/>
  </documentManagement>
</p:properties>
</file>

<file path=customXml/itemProps1.xml><?xml version="1.0" encoding="utf-8"?>
<ds:datastoreItem xmlns:ds="http://schemas.openxmlformats.org/officeDocument/2006/customXml" ds:itemID="{3AE99D97-2B5B-49E0-BA07-E2F5E9F913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772a91-5c90-4de1-8a0a-d068e7511df0"/>
    <ds:schemaRef ds:uri="7fefc207-8b93-4960-97b9-dc454dffb9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F4389-F946-43C0-AE4D-0B0A72C6C3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5286B-8A11-4564-903A-C29A3ED849BB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7fefc207-8b93-4960-97b9-dc454dffb9cb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91772a91-5c90-4de1-8a0a-d068e7511df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</TotalTime>
  <Words>119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B320 database project</vt:lpstr>
      <vt:lpstr>ENTITY RELATIONSHIP DIAGRAM (ERD)</vt:lpstr>
      <vt:lpstr>Database script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B320 database project</dc:title>
  <dc:creator>Floyd, Connor</dc:creator>
  <cp:lastModifiedBy>Floyd, Connor</cp:lastModifiedBy>
  <cp:revision>7</cp:revision>
  <dcterms:created xsi:type="dcterms:W3CDTF">2024-12-02T13:18:19Z</dcterms:created>
  <dcterms:modified xsi:type="dcterms:W3CDTF">2024-12-02T15:39:46Z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0x01010051DE4EC262301945BC1A0638B54FDD47</vt:lpwstr>
  </property>
</Properties>
</file>