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1.jpg" ContentType="image/png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4" r:id="rId4"/>
    <p:sldId id="265" r:id="rId5"/>
    <p:sldId id="289" r:id="rId6"/>
    <p:sldId id="290" r:id="rId7"/>
    <p:sldId id="288" r:id="rId8"/>
    <p:sldId id="287" r:id="rId9"/>
    <p:sldId id="291" r:id="rId10"/>
    <p:sldId id="286" r:id="rId11"/>
    <p:sldId id="285" r:id="rId12"/>
    <p:sldId id="292" r:id="rId13"/>
    <p:sldId id="259" r:id="rId14"/>
    <p:sldId id="279" r:id="rId15"/>
    <p:sldId id="269" r:id="rId16"/>
    <p:sldId id="278" r:id="rId17"/>
    <p:sldId id="277" r:id="rId18"/>
    <p:sldId id="280" r:id="rId19"/>
    <p:sldId id="276" r:id="rId20"/>
    <p:sldId id="267" r:id="rId21"/>
    <p:sldId id="268" r:id="rId22"/>
    <p:sldId id="274" r:id="rId23"/>
    <p:sldId id="261" r:id="rId24"/>
    <p:sldId id="266" r:id="rId25"/>
    <p:sldId id="270" r:id="rId26"/>
    <p:sldId id="271" r:id="rId27"/>
    <p:sldId id="272" r:id="rId28"/>
    <p:sldId id="273" r:id="rId29"/>
    <p:sldId id="262" r:id="rId30"/>
    <p:sldId id="281" r:id="rId31"/>
    <p:sldId id="282" r:id="rId32"/>
    <p:sldId id="263" r:id="rId33"/>
    <p:sldId id="275" r:id="rId34"/>
    <p:sldId id="283" r:id="rId35"/>
    <p:sldId id="284" r:id="rId36"/>
    <p:sldId id="260" r:id="rId37"/>
  </p:sldIdLst>
  <p:sldSz cx="9144000" cy="5143500" type="screen16x9"/>
  <p:notesSz cx="6858000" cy="9144000"/>
  <p:embeddedFontLst>
    <p:embeddedFont>
      <p:font typeface="Arial Unicode MS" panose="02010600030101010101" charset="-122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64"/>
            <p14:sldId id="265"/>
            <p14:sldId id="289"/>
            <p14:sldId id="290"/>
            <p14:sldId id="288"/>
            <p14:sldId id="287"/>
            <p14:sldId id="291"/>
            <p14:sldId id="286"/>
            <p14:sldId id="285"/>
            <p14:sldId id="292"/>
            <p14:sldId id="259"/>
            <p14:sldId id="279"/>
            <p14:sldId id="269"/>
            <p14:sldId id="278"/>
            <p14:sldId id="277"/>
            <p14:sldId id="280"/>
            <p14:sldId id="276"/>
            <p14:sldId id="267"/>
            <p14:sldId id="268"/>
            <p14:sldId id="274"/>
            <p14:sldId id="261"/>
            <p14:sldId id="266"/>
            <p14:sldId id="270"/>
            <p14:sldId id="271"/>
            <p14:sldId id="272"/>
            <p14:sldId id="273"/>
            <p14:sldId id="262"/>
            <p14:sldId id="281"/>
            <p14:sldId id="282"/>
            <p14:sldId id="263"/>
            <p14:sldId id="275"/>
            <p14:sldId id="283"/>
            <p14:sldId id="284"/>
            <p14:sldId id="260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01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2568893" y="3284704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</a:rPr>
              <a:t>The Pilot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Of </a:t>
            </a:r>
            <a:r>
              <a:rPr lang="en-US" altLang="zh-CN" sz="4000" b="1" dirty="0" smtClean="0">
                <a:solidFill>
                  <a:srgbClr val="1C2B38"/>
                </a:solidFill>
              </a:rPr>
              <a:t>Spark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2017.4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42" y="355714"/>
            <a:ext cx="5205280" cy="2928990"/>
          </a:xfrm>
          <a:prstGeom prst="rect">
            <a:avLst/>
          </a:prstGeom>
        </p:spPr>
      </p:pic>
      <p:sp>
        <p:nvSpPr>
          <p:cNvPr id="7" name="矩形 39"/>
          <p:cNvSpPr/>
          <p:nvPr/>
        </p:nvSpPr>
        <p:spPr>
          <a:xfrm>
            <a:off x="541433" y="4700823"/>
            <a:ext cx="83379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1C2B38"/>
                </a:solidFill>
              </a:rPr>
              <a:t>http://spark.apache.org/docs/latest</a:t>
            </a:r>
            <a:r>
              <a:rPr lang="en-US" altLang="zh-CN" sz="1400" dirty="0" smtClean="0">
                <a:solidFill>
                  <a:srgbClr val="1C2B38"/>
                </a:solidFill>
              </a:rPr>
              <a:t>/</a:t>
            </a:r>
            <a:endParaRPr lang="en-US" altLang="zh-CN" sz="1400" dirty="0" smtClean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8" y="536307"/>
            <a:ext cx="5614374" cy="42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743712"/>
            <a:ext cx="6242977" cy="41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04" y="603662"/>
            <a:ext cx="6148657" cy="42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27864" y="3911446"/>
            <a:ext cx="32882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Preliminary Topics</a:t>
            </a:r>
          </a:p>
          <a:p>
            <a:pPr algn="ctr"/>
            <a:r>
              <a:rPr lang="ja-JP" altLang="en-US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事前準備</a:t>
            </a:r>
            <a:endParaRPr lang="zh-CN" altLang="en-US" sz="3200" b="1" dirty="0">
              <a:solidFill>
                <a:srgbClr val="1C2B38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3396" y="1960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JVM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" y="1003091"/>
            <a:ext cx="8265985" cy="37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128" y="196057"/>
            <a:ext cx="129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Big Three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" y="923594"/>
            <a:ext cx="4519660" cy="35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33" y="923594"/>
            <a:ext cx="4719701" cy="3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0938" y="196057"/>
            <a:ext cx="827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Scala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6"/>
          <a:stretch/>
        </p:blipFill>
        <p:spPr>
          <a:xfrm>
            <a:off x="1048373" y="668761"/>
            <a:ext cx="6244341" cy="40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752" y="19605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Sbt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4"/>
          <a:stretch/>
        </p:blipFill>
        <p:spPr>
          <a:xfrm>
            <a:off x="1361138" y="610595"/>
            <a:ext cx="6178913" cy="43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6752" y="196057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Sbt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" y="596167"/>
            <a:ext cx="7238245" cy="43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2" y="1067425"/>
            <a:ext cx="7935299" cy="3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844829" y="1433168"/>
            <a:ext cx="24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Preliminary Topics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70397" y="4331427"/>
            <a:ext cx="1495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RDD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8979" y="3330101"/>
            <a:ext cx="249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Architecture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3053" y="2432361"/>
            <a:ext cx="255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Spark </a:t>
            </a:r>
            <a:r>
              <a:rPr lang="en-US" altLang="zh-CN" sz="2400" dirty="0" smtClean="0">
                <a:solidFill>
                  <a:schemeClr val="bg1"/>
                </a:solidFill>
              </a:rPr>
              <a:t>Environment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96" y="1389417"/>
            <a:ext cx="3713774" cy="33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063208"/>
            <a:ext cx="8039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433" y="19605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Yarn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5796"/>
          <a:stretch/>
        </p:blipFill>
        <p:spPr>
          <a:xfrm>
            <a:off x="1591826" y="596167"/>
            <a:ext cx="5733510" cy="4104656"/>
          </a:xfrm>
          <a:prstGeom prst="rect">
            <a:avLst/>
          </a:prstGeom>
        </p:spPr>
      </p:pic>
      <p:sp>
        <p:nvSpPr>
          <p:cNvPr id="8" name="矩形 39"/>
          <p:cNvSpPr/>
          <p:nvPr/>
        </p:nvSpPr>
        <p:spPr>
          <a:xfrm>
            <a:off x="541433" y="4700823"/>
            <a:ext cx="83379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1C2B38"/>
                </a:solidFill>
              </a:rPr>
              <a:t>https://hadoop.apache.org/docs/stable/hadoop-yarn/hadoop-yarn-site/WritingYarnApplications.html</a:t>
            </a:r>
            <a:endParaRPr lang="en-US" altLang="zh-CN" sz="1400" dirty="0" smtClean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9784" y="196057"/>
            <a:ext cx="93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Mesos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16" y="596167"/>
            <a:ext cx="6214132" cy="42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9128" y="3911446"/>
            <a:ext cx="3425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smtClean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Environment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8245" y="196057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5" y="900157"/>
            <a:ext cx="6674568" cy="38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5828" y="196057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Standalone HA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8" y="1134646"/>
            <a:ext cx="7956491" cy="35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9405" y="196057"/>
            <a:ext cx="2754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Source Compile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53" y="743712"/>
            <a:ext cx="5517255" cy="40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7366" y="196057"/>
            <a:ext cx="188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On Yarn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6" y="743712"/>
            <a:ext cx="7248161" cy="41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8224" y="196057"/>
            <a:ext cx="2097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Spark On </a:t>
            </a:r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Mesos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3" y="743712"/>
            <a:ext cx="6095375" cy="40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00422" y="3911446"/>
            <a:ext cx="3343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Architecture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671403" y="402681"/>
            <a:ext cx="5816184" cy="4289240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093948" y="1490320"/>
            <a:ext cx="49561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chew the fat</a:t>
            </a:r>
            <a:endParaRPr lang="zh-CN" altLang="en-US" sz="7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7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2880" y="196057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Ecosystems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5" y="849988"/>
            <a:ext cx="6550858" cy="39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294" y="196057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" y="838356"/>
            <a:ext cx="7580273" cy="39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80383" y="3911446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C2B38"/>
                </a:solidFill>
                <a:ea typeface="Arial Unicode MS" pitchFamily="34" charset="-122"/>
                <a:cs typeface="Arial Unicode MS" pitchFamily="34" charset="-122"/>
              </a:rPr>
              <a:t>Spark RDD</a:t>
            </a:r>
            <a:endParaRPr lang="zh-CN" altLang="en-US" sz="3200" b="1" dirty="0">
              <a:solidFill>
                <a:srgbClr val="1C2B38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8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0923" y="196057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RDD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7"/>
          <a:stretch/>
        </p:blipFill>
        <p:spPr>
          <a:xfrm>
            <a:off x="754036" y="869508"/>
            <a:ext cx="7524912" cy="39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>
          <a:xfrm>
            <a:off x="912178" y="743712"/>
            <a:ext cx="6815252" cy="41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896" y="196057"/>
            <a:ext cx="2268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Dependency Type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6" y="1705354"/>
            <a:ext cx="8103840" cy="25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3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677" y="188562"/>
            <a:ext cx="2667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Forgetting Curve</a:t>
            </a:r>
          </a:p>
          <a:p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Hermann </a:t>
            </a:r>
            <a:r>
              <a:rPr lang="en-US" altLang="zh-CN" sz="2000" b="1" dirty="0" err="1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Ebbinghaus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02" y="896448"/>
            <a:ext cx="5324475" cy="39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220" y="203552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Cone Of Learning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1"/>
          <a:stretch/>
        </p:blipFill>
        <p:spPr>
          <a:xfrm>
            <a:off x="1112348" y="743712"/>
            <a:ext cx="6536900" cy="42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3812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999" y="203552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Zookeeper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"/>
          <a:stretch/>
        </p:blipFill>
        <p:spPr>
          <a:xfrm>
            <a:off x="483999" y="899544"/>
            <a:ext cx="8267075" cy="38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3999" y="203552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Zookeeper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1" y="743712"/>
            <a:ext cx="6152994" cy="4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6815" y="203552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Oracle’s log</a:t>
            </a:r>
            <a:endParaRPr lang="en-US" altLang="zh-CN" sz="2000" b="1" dirty="0" smtClean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50" y="1128791"/>
            <a:ext cx="4022218" cy="3338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" y="1128791"/>
            <a:ext cx="5115308" cy="33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122</Words>
  <Application>Microsoft Office PowerPoint</Application>
  <PresentationFormat>On-screen Show (16:9)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宋体</vt:lpstr>
      <vt:lpstr>Arial Unicode MS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330</cp:revision>
  <dcterms:modified xsi:type="dcterms:W3CDTF">2017-04-08T21:01:36Z</dcterms:modified>
</cp:coreProperties>
</file>