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8" r:id="rId4"/>
    <p:sldId id="284" r:id="rId5"/>
    <p:sldId id="286" r:id="rId6"/>
    <p:sldId id="287" r:id="rId7"/>
    <p:sldId id="283" r:id="rId8"/>
    <p:sldId id="261" r:id="rId9"/>
    <p:sldId id="265" r:id="rId10"/>
    <p:sldId id="266" r:id="rId11"/>
    <p:sldId id="267" r:id="rId12"/>
    <p:sldId id="282" r:id="rId13"/>
    <p:sldId id="277" r:id="rId14"/>
    <p:sldId id="262" r:id="rId15"/>
    <p:sldId id="288" r:id="rId16"/>
    <p:sldId id="289" r:id="rId17"/>
    <p:sldId id="259" r:id="rId18"/>
    <p:sldId id="269" r:id="rId19"/>
    <p:sldId id="271" r:id="rId20"/>
    <p:sldId id="272" r:id="rId21"/>
    <p:sldId id="270" r:id="rId22"/>
    <p:sldId id="273" r:id="rId23"/>
    <p:sldId id="275" r:id="rId24"/>
    <p:sldId id="276" r:id="rId25"/>
    <p:sldId id="274" r:id="rId26"/>
    <p:sldId id="278" r:id="rId27"/>
    <p:sldId id="279" r:id="rId28"/>
    <p:sldId id="280" r:id="rId29"/>
    <p:sldId id="281" r:id="rId30"/>
    <p:sldId id="263" r:id="rId31"/>
    <p:sldId id="290" r:id="rId32"/>
    <p:sldId id="294" r:id="rId33"/>
    <p:sldId id="293" r:id="rId34"/>
    <p:sldId id="292" r:id="rId35"/>
    <p:sldId id="260" r:id="rId36"/>
  </p:sldIdLst>
  <p:sldSz cx="9144000" cy="5143500" type="screen16x9"/>
  <p:notesSz cx="6858000" cy="9144000"/>
  <p:embeddedFontLst>
    <p:embeddedFont>
      <p:font typeface="Arial Unicode MS" panose="02010600030101010101" charset="-122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8524E8-F18D-4925-8788-3BA63FD10D9F}">
          <p14:sldIdLst>
            <p14:sldId id="256"/>
            <p14:sldId id="257"/>
            <p14:sldId id="268"/>
            <p14:sldId id="284"/>
            <p14:sldId id="286"/>
            <p14:sldId id="287"/>
            <p14:sldId id="283"/>
            <p14:sldId id="261"/>
            <p14:sldId id="265"/>
            <p14:sldId id="266"/>
            <p14:sldId id="267"/>
            <p14:sldId id="282"/>
            <p14:sldId id="277"/>
          </p14:sldIdLst>
        </p14:section>
        <p14:section name="无标题节" id="{295C8A62-12AE-4459-83D9-E34DB479808F}">
          <p14:sldIdLst>
            <p14:sldId id="262"/>
            <p14:sldId id="288"/>
            <p14:sldId id="289"/>
            <p14:sldId id="259"/>
            <p14:sldId id="269"/>
            <p14:sldId id="271"/>
            <p14:sldId id="272"/>
            <p14:sldId id="270"/>
            <p14:sldId id="273"/>
            <p14:sldId id="275"/>
            <p14:sldId id="276"/>
            <p14:sldId id="274"/>
            <p14:sldId id="278"/>
            <p14:sldId id="279"/>
            <p14:sldId id="280"/>
            <p14:sldId id="281"/>
            <p14:sldId id="263"/>
            <p14:sldId id="290"/>
            <p14:sldId id="294"/>
            <p14:sldId id="293"/>
            <p14:sldId id="29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16" pos="386">
          <p15:clr>
            <a:srgbClr val="A4A3A4"/>
          </p15:clr>
        </p15:guide>
        <p15:guide id="17" pos="5375">
          <p15:clr>
            <a:srgbClr val="A4A3A4"/>
          </p15:clr>
        </p15:guide>
        <p15:guide id="18" orient="horz" pos="1620" userDrawn="1">
          <p15:clr>
            <a:srgbClr val="A4A3A4"/>
          </p15:clr>
        </p15:guide>
        <p15:guide id="19" orient="horz" pos="2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B38"/>
    <a:srgbClr val="151F29"/>
    <a:srgbClr val="FC611F"/>
    <a:srgbClr val="FFC543"/>
    <a:srgbClr val="F34D03"/>
    <a:srgbClr val="343A42"/>
    <a:srgbClr val="FEAF00"/>
    <a:srgbClr val="FFCC5B"/>
    <a:srgbClr val="EAA200"/>
    <a:srgbClr val="D6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001" autoAdjust="0"/>
  </p:normalViewPr>
  <p:slideViewPr>
    <p:cSldViewPr snapToGrid="0">
      <p:cViewPr varScale="1">
        <p:scale>
          <a:sx n="128" d="100"/>
          <a:sy n="128" d="100"/>
        </p:scale>
        <p:origin x="1170" y="120"/>
      </p:cViewPr>
      <p:guideLst>
        <p:guide pos="2880"/>
        <p:guide pos="386"/>
        <p:guide pos="5375"/>
        <p:guide orient="horz" pos="1620"/>
        <p:guide orient="horz" pos="2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B35E-2B52-46A9-B487-11FFF08415F9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BF4F-2F03-42A8-A044-974FC80D27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8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CFDA-07A8-45FD-A46A-DFD73DA7AABA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B06F-26D1-4B27-BADA-80ECDEEE8B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CB3-27E0-44FC-A32A-88810EDA6F90}" type="datetime1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1031"/>
          <p:cNvSpPr txBox="1"/>
          <p:nvPr/>
        </p:nvSpPr>
        <p:spPr>
          <a:xfrm>
            <a:off x="1485331" y="3284704"/>
            <a:ext cx="6173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C2B38"/>
                </a:solidFill>
              </a:rPr>
              <a:t>Spark </a:t>
            </a:r>
            <a:r>
              <a:rPr lang="en-US" altLang="zh-CN" sz="4000" b="1" dirty="0">
                <a:solidFill>
                  <a:srgbClr val="1C2B38"/>
                </a:solidFill>
              </a:rPr>
              <a:t>Computational </a:t>
            </a:r>
            <a:r>
              <a:rPr lang="en-US" altLang="zh-CN" sz="4000" b="1" dirty="0" smtClean="0">
                <a:solidFill>
                  <a:srgbClr val="1C2B38"/>
                </a:solidFill>
              </a:rPr>
              <a:t>Model</a:t>
            </a:r>
            <a:endParaRPr lang="en-US" altLang="zh-CN" sz="4000" b="1" dirty="0">
              <a:solidFill>
                <a:srgbClr val="1C2B38"/>
              </a:solidFill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2445264" y="4085936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C2B38"/>
                </a:solidFill>
                <a:latin typeface="+mj-lt"/>
              </a:rPr>
              <a:t>2017.4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04725" y="4085936"/>
            <a:ext cx="90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C2B38"/>
                </a:solidFill>
                <a:latin typeface="+mj-lt"/>
              </a:rPr>
              <a:t>XenRon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42" y="343440"/>
            <a:ext cx="3114910" cy="28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896" y="196057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Dependency 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4"/>
          <a:stretch/>
        </p:blipFill>
        <p:spPr>
          <a:xfrm>
            <a:off x="912178" y="743712"/>
            <a:ext cx="6815252" cy="41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896" y="196057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Dependency 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6" y="1705354"/>
            <a:ext cx="8103840" cy="25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880" y="196057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Example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146" name="Picture 2" descr="“spark rdd list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053684"/>
            <a:ext cx="8217729" cy="36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6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880" y="196057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Example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122" name="Picture 2" descr="“spark rdd exampl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859" y="743712"/>
            <a:ext cx="5733164" cy="429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PART2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68360" y="3911446"/>
            <a:ext cx="3407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Parallel </a:t>
            </a:r>
            <a:r>
              <a:rPr lang="en-US" altLang="zh-CN" sz="3200" b="1" dirty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omputing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0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810" y="196057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Parallel Computing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1266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" y="3124690"/>
            <a:ext cx="4257244" cy="17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相关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10" y="944061"/>
            <a:ext cx="5098478" cy="27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8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810" y="196057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Parallel Computing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" name="cinque_terre_smal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188" y="1850870"/>
            <a:ext cx="3836753" cy="215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cinque_terre_small_grey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0303" y="921715"/>
            <a:ext cx="3544445" cy="1991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cinque_terre_small_blur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0303" y="3027596"/>
            <a:ext cx="3544445" cy="19917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36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PART3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11270" y="3911446"/>
            <a:ext cx="3921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Computational Model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6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6929" y="189854"/>
            <a:ext cx="14430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Driver</a:t>
            </a:r>
          </a:p>
          <a:p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Executor</a:t>
            </a:r>
          </a:p>
          <a:p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Application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8" y="859063"/>
            <a:ext cx="7460170" cy="40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66929" y="261670"/>
            <a:ext cx="598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Job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3" y="1551170"/>
            <a:ext cx="7647573" cy="24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 flipH="1">
            <a:off x="559370" y="2234057"/>
            <a:ext cx="3896763" cy="858274"/>
            <a:chOff x="149428" y="1874598"/>
            <a:chExt cx="3896763" cy="858274"/>
          </a:xfrm>
          <a:solidFill>
            <a:srgbClr val="1C2B38"/>
          </a:solidFill>
        </p:grpSpPr>
        <p:sp>
          <p:nvSpPr>
            <p:cNvPr id="51" name="圆角矩形 50"/>
            <p:cNvSpPr/>
            <p:nvPr/>
          </p:nvSpPr>
          <p:spPr>
            <a:xfrm rot="10800000">
              <a:off x="399987" y="1874598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1C2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6200000">
              <a:off x="190576" y="2148552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5"/>
          <p:cNvGrpSpPr>
            <a:grpSpLocks/>
          </p:cNvGrpSpPr>
          <p:nvPr/>
        </p:nvGrpSpPr>
        <p:grpSpPr bwMode="auto">
          <a:xfrm>
            <a:off x="601709" y="1277655"/>
            <a:ext cx="3902075" cy="857250"/>
            <a:chOff x="258284" y="2184339"/>
            <a:chExt cx="3902236" cy="858274"/>
          </a:xfrm>
        </p:grpSpPr>
        <p:sp>
          <p:nvSpPr>
            <p:cNvPr id="42" name="圆角矩形 41"/>
            <p:cNvSpPr/>
            <p:nvPr/>
          </p:nvSpPr>
          <p:spPr>
            <a:xfrm>
              <a:off x="258284" y="2184339"/>
              <a:ext cx="3646637" cy="858274"/>
            </a:xfrm>
            <a:prstGeom prst="roundRect">
              <a:avLst>
                <a:gd name="adj" fmla="val 10275"/>
              </a:avLst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3945303" y="2487267"/>
              <a:ext cx="174834" cy="255599"/>
            </a:xfrm>
            <a:prstGeom prst="triangle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flipH="1">
            <a:off x="553897" y="4131851"/>
            <a:ext cx="3902236" cy="858274"/>
            <a:chOff x="2252" y="2211771"/>
            <a:chExt cx="3902236" cy="858274"/>
          </a:xfrm>
          <a:solidFill>
            <a:srgbClr val="FFC543"/>
          </a:solidFill>
        </p:grpSpPr>
        <p:sp>
          <p:nvSpPr>
            <p:cNvPr id="54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4058" y="3175005"/>
            <a:ext cx="3902236" cy="858274"/>
            <a:chOff x="258284" y="2184339"/>
            <a:chExt cx="3902236" cy="858274"/>
          </a:xfrm>
          <a:solidFill>
            <a:srgbClr val="464F5A"/>
          </a:solidFill>
        </p:grpSpPr>
        <p:sp>
          <p:nvSpPr>
            <p:cNvPr id="48" name="圆角矩形 47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8" name="TextBox 2067"/>
          <p:cNvSpPr txBox="1"/>
          <p:nvPr/>
        </p:nvSpPr>
        <p:spPr>
          <a:xfrm flipH="1">
            <a:off x="3447369" y="1296288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62348" y="3186729"/>
            <a:ext cx="86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411487" y="4174808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98511" y="2264035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8254" y="472086"/>
            <a:ext cx="4011840" cy="830997"/>
            <a:chOff x="2558254" y="691542"/>
            <a:chExt cx="4011840" cy="830997"/>
          </a:xfrm>
        </p:grpSpPr>
        <p:sp>
          <p:nvSpPr>
            <p:cNvPr id="2049" name="TextBox 2048"/>
            <p:cNvSpPr txBox="1"/>
            <p:nvPr/>
          </p:nvSpPr>
          <p:spPr>
            <a:xfrm>
              <a:off x="3106439" y="691542"/>
              <a:ext cx="29311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1C2B38"/>
                  </a:solidFill>
                  <a:latin typeface="+mj-lt"/>
                </a:rPr>
                <a:t>CONTENTS</a:t>
              </a:r>
              <a:endParaRPr lang="zh-CN" altLang="en-US" sz="48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322784" y="1433168"/>
            <a:ext cx="1495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Spark RDD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04063" y="4331427"/>
            <a:ext cx="142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Spark SQL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9598" y="3330101"/>
            <a:ext cx="2917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Computational Model</a:t>
            </a:r>
          </a:p>
        </p:txBody>
      </p:sp>
      <p:sp>
        <p:nvSpPr>
          <p:cNvPr id="56" name="矩形 55"/>
          <p:cNvSpPr/>
          <p:nvPr/>
        </p:nvSpPr>
        <p:spPr>
          <a:xfrm>
            <a:off x="766863" y="2432361"/>
            <a:ext cx="2607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Parallel Computing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8434" name="Picture 2" descr="“Parallel Computing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37" y="1472228"/>
            <a:ext cx="4217752" cy="316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5323" y="261670"/>
            <a:ext cx="856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Stage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09" y="286512"/>
            <a:ext cx="5578438" cy="46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9619" y="198933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1" y="893595"/>
            <a:ext cx="7375161" cy="39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7723" y="196057"/>
            <a:ext cx="2028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Persist &amp; Cache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8" name="Picture 4" descr="“spark persist cach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34" y="743712"/>
            <a:ext cx="6477976" cy="42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1780" y="196057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Broad Cast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074" name="Picture 2" descr="“spark Broadcast Variables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8" y="855978"/>
            <a:ext cx="6589485" cy="406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078" y="196057"/>
            <a:ext cx="1739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Accumulators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098" name="Picture 2" descr="“spark accumulato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45" y="825356"/>
            <a:ext cx="5379646" cy="403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1817" y="196057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Word Count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51" y="536307"/>
            <a:ext cx="5081666" cy="443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7671" y="196057"/>
            <a:ext cx="1898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DAGScheduler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35" y="743712"/>
            <a:ext cx="6512913" cy="39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7671" y="196057"/>
            <a:ext cx="1898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TaskScheduler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48" y="1005213"/>
            <a:ext cx="6150151" cy="3732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5" y="1005213"/>
            <a:ext cx="2335532" cy="9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7671" y="196057"/>
            <a:ext cx="1898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TaskScheduler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46" y="515112"/>
            <a:ext cx="5709905" cy="46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7671" y="196057"/>
            <a:ext cx="1898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TaskScheduler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900410"/>
            <a:ext cx="8238435" cy="39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90696" y="1287955"/>
            <a:ext cx="2962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61906" y="3911446"/>
            <a:ext cx="1420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11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PART4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29276" y="3911446"/>
            <a:ext cx="1885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Spark SQL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1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2585" y="196057"/>
            <a:ext cx="699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Hive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3316" name="Picture 4" descr="“hadoop hive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8"/>
          <a:stretch/>
        </p:blipFill>
        <p:spPr bwMode="auto">
          <a:xfrm>
            <a:off x="965045" y="743711"/>
            <a:ext cx="6312680" cy="41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2585" y="196057"/>
            <a:ext cx="699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Hive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5362" name="Picture 2" descr="“hadoop hiv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14" y="799918"/>
            <a:ext cx="6080334" cy="404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8767" y="196057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SQL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6386" name="Picture 2" descr="“hadoop hiv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53" y="910028"/>
            <a:ext cx="7120624" cy="40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1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6261" y="196057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SQL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3314" name="Picture 2" descr="“spark sql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27" y="759887"/>
            <a:ext cx="7103801" cy="4066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639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946396" y="1287955"/>
            <a:ext cx="3251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The End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5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4252" y="203552"/>
            <a:ext cx="955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"/>
          <a:stretch/>
        </p:blipFill>
        <p:spPr>
          <a:xfrm>
            <a:off x="483999" y="899544"/>
            <a:ext cx="8267075" cy="38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1744" y="203552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04" y="603662"/>
            <a:ext cx="6148657" cy="42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8245" y="196057"/>
            <a:ext cx="222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Standalone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35" y="900157"/>
            <a:ext cx="6674568" cy="38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9294" y="196057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" y="838356"/>
            <a:ext cx="7580273" cy="39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PART1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80384" y="3911446"/>
            <a:ext cx="1983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Spark RDD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0923" y="196057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7"/>
          <a:stretch/>
        </p:blipFill>
        <p:spPr>
          <a:xfrm>
            <a:off x="754036" y="869508"/>
            <a:ext cx="7524912" cy="39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</TotalTime>
  <Words>101</Words>
  <Application>Microsoft Office PowerPoint</Application>
  <PresentationFormat>On-screen Show (16:9)</PresentationFormat>
  <Paragraphs>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宋体</vt:lpstr>
      <vt:lpstr>Arial Unicode MS</vt:lpstr>
      <vt:lpstr>Calibri</vt:lpstr>
      <vt:lpstr>Arial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ran xu</cp:lastModifiedBy>
  <cp:revision>322</cp:revision>
  <dcterms:modified xsi:type="dcterms:W3CDTF">2017-04-15T21:53:50Z</dcterms:modified>
</cp:coreProperties>
</file>