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4" r:id="rId5"/>
    <p:sldId id="265" r:id="rId6"/>
    <p:sldId id="269" r:id="rId7"/>
    <p:sldId id="270" r:id="rId8"/>
    <p:sldId id="271" r:id="rId9"/>
    <p:sldId id="266" r:id="rId10"/>
    <p:sldId id="268" r:id="rId11"/>
    <p:sldId id="272" r:id="rId12"/>
    <p:sldId id="280" r:id="rId13"/>
    <p:sldId id="282" r:id="rId14"/>
    <p:sldId id="281" r:id="rId15"/>
    <p:sldId id="275" r:id="rId16"/>
    <p:sldId id="279" r:id="rId17"/>
    <p:sldId id="283" r:id="rId18"/>
    <p:sldId id="261" r:id="rId19"/>
    <p:sldId id="278" r:id="rId20"/>
    <p:sldId id="273" r:id="rId21"/>
    <p:sldId id="276" r:id="rId22"/>
    <p:sldId id="286" r:id="rId23"/>
    <p:sldId id="284" r:id="rId24"/>
    <p:sldId id="262" r:id="rId25"/>
    <p:sldId id="274" r:id="rId26"/>
    <p:sldId id="277" r:id="rId27"/>
    <p:sldId id="285" r:id="rId28"/>
    <p:sldId id="260" r:id="rId29"/>
  </p:sldIdLst>
  <p:sldSz cx="9144000" cy="5143500" type="screen16x9"/>
  <p:notesSz cx="6858000" cy="9144000"/>
  <p:embeddedFontLst>
    <p:embeddedFont>
      <p:font typeface="Arial Unicode MS" panose="02010600030101010101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59"/>
            <p14:sldId id="264"/>
            <p14:sldId id="265"/>
            <p14:sldId id="269"/>
            <p14:sldId id="270"/>
            <p14:sldId id="271"/>
            <p14:sldId id="266"/>
            <p14:sldId id="268"/>
            <p14:sldId id="272"/>
            <p14:sldId id="280"/>
            <p14:sldId id="282"/>
            <p14:sldId id="281"/>
            <p14:sldId id="275"/>
            <p14:sldId id="279"/>
            <p14:sldId id="283"/>
            <p14:sldId id="261"/>
            <p14:sldId id="278"/>
            <p14:sldId id="273"/>
            <p14:sldId id="276"/>
            <p14:sldId id="286"/>
            <p14:sldId id="284"/>
            <p14:sldId id="262"/>
            <p14:sldId id="274"/>
            <p14:sldId id="277"/>
            <p14:sldId id="285"/>
            <p14:sldId id="260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1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2678382" y="3284704"/>
            <a:ext cx="3787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C2B38"/>
                </a:solidFill>
              </a:rPr>
              <a:t>Spark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Streaming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2017.4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474376"/>
            <a:ext cx="4296090" cy="26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880" y="196057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Ecosystems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5" y="849988"/>
            <a:ext cx="6550858" cy="39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0731" y="196057"/>
            <a:ext cx="209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Streaming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 descr="“spark streami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" y="1230674"/>
            <a:ext cx="8066009" cy="301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8726" y="196057"/>
            <a:ext cx="841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Kafka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 descr="“kafk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0" y="1241262"/>
            <a:ext cx="8081752" cy="3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8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8016" y="196057"/>
            <a:ext cx="4469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ELK</a:t>
            </a:r>
            <a:r>
              <a:rPr lang="zh-CN" altLang="en-US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ElasticSearch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LogStash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Kibana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218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823414"/>
            <a:ext cx="5330829" cy="39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4580" y="196057"/>
            <a:ext cx="1869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Search Engine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172" name="Picture 4" descr="“搜索 提示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4" y="841798"/>
            <a:ext cx="7091025" cy="39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“spark dstream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1"/>
          <a:stretch/>
        </p:blipFill>
        <p:spPr bwMode="auto">
          <a:xfrm>
            <a:off x="1221698" y="743712"/>
            <a:ext cx="6505627" cy="39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26"/>
          <p:cNvSpPr/>
          <p:nvPr/>
        </p:nvSpPr>
        <p:spPr>
          <a:xfrm>
            <a:off x="500731" y="196057"/>
            <a:ext cx="209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Streaming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6931" y="196057"/>
            <a:ext cx="3268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Windows based operations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1310589"/>
            <a:ext cx="8409221" cy="32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8584" y="196057"/>
            <a:ext cx="2156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Real-Time T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raffic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94" y="641137"/>
            <a:ext cx="4747796" cy="416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6646" y="3911446"/>
            <a:ext cx="4270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638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880" y="196057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Ecosystems</a:t>
            </a:r>
          </a:p>
        </p:txBody>
      </p:sp>
      <p:pic>
        <p:nvPicPr>
          <p:cNvPr id="2050" name="Picture 2" descr="“spark streami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862090"/>
            <a:ext cx="7224527" cy="40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63878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68238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3577215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89022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89022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70101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62143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66876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960121" y="1837898"/>
            <a:ext cx="222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Spark Streaming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45119" y="3764811"/>
            <a:ext cx="1946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Spark Graph X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98929" y="2837091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338" name="Picture 2" descr="“流式计算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53" y="1667007"/>
            <a:ext cx="3800864" cy="28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880" y="196057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Ecosystems</a:t>
            </a:r>
          </a:p>
        </p:txBody>
      </p:sp>
      <p:pic>
        <p:nvPicPr>
          <p:cNvPr id="2052" name="Picture 4" descr="“spark machine learni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64" y="536307"/>
            <a:ext cx="5524084" cy="44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423" y="196057"/>
            <a:ext cx="330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Case : Credit Approval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42" name="Picture 2" descr="“信用卡申请 机器学习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0" y="668761"/>
            <a:ext cx="5756223" cy="43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0263" y="196057"/>
            <a:ext cx="2457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Case : WeChat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2290" name="Picture 2" descr="“微信 推送 广告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0" y="743712"/>
            <a:ext cx="2283269" cy="40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“微信 推送 广告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3" y="746964"/>
            <a:ext cx="2274687" cy="4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349" y="198933"/>
            <a:ext cx="4100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Case </a:t>
            </a:r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Hatsune</a:t>
            </a:r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Miku</a:t>
            </a:r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Upscale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1205595"/>
            <a:ext cx="4286781" cy="317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13" y="1205595"/>
            <a:ext cx="4286781" cy="317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21212" y="3911446"/>
            <a:ext cx="250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err="1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GraphX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2307" y="196057"/>
            <a:ext cx="1069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GraphX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266" name="Picture 2" descr="“spark graphx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4" y="743712"/>
            <a:ext cx="6854419" cy="41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3401" y="196057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Weibo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82" y="743712"/>
            <a:ext cx="4938114" cy="41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6771" y="196057"/>
            <a:ext cx="3728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Social Network Site community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09" y="937273"/>
            <a:ext cx="6734026" cy="38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7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899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245" y="196057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5" y="900157"/>
            <a:ext cx="6674568" cy="38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294" y="19605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" y="838356"/>
            <a:ext cx="7580273" cy="39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>
          <a:xfrm>
            <a:off x="912178" y="743712"/>
            <a:ext cx="6815252" cy="41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6" y="1705354"/>
            <a:ext cx="8103840" cy="25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261" y="196057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SQL</a:t>
            </a:r>
          </a:p>
        </p:txBody>
      </p:sp>
      <p:pic>
        <p:nvPicPr>
          <p:cNvPr id="13314" name="Picture 2" descr="“spark sql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27" y="759887"/>
            <a:ext cx="7103801" cy="406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8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86562" y="3911446"/>
            <a:ext cx="2970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Streaming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6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102</Words>
  <Application>Microsoft Office PowerPoint</Application>
  <PresentationFormat>On-screen Show (16:9)</PresentationFormat>
  <Paragraphs>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宋体</vt:lpstr>
      <vt:lpstr>Arial Unicode MS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328</cp:revision>
  <dcterms:modified xsi:type="dcterms:W3CDTF">2017-04-22T15:23:11Z</dcterms:modified>
</cp:coreProperties>
</file>