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2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66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107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56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636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05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68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532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5046C0-CD55-4C47-BE07-7B297E1EF784}" type="datetimeFigureOut">
              <a:rPr lang="fi-FI" smtClean="0"/>
              <a:t>10.4.2016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81B98-B511-4063-8F57-0AB662D86DBA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Versionskontroll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Nalle Wahlroos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Kort presentation med </a:t>
            </a:r>
            <a:r>
              <a:rPr lang="sv-SE" dirty="0" err="1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852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sv-SE" dirty="0"/>
            </a:br>
            <a:r>
              <a:rPr lang="sv-SE" dirty="0"/>
              <a:t>Vad är versionskontroll och varför används det</a:t>
            </a:r>
            <a:br>
              <a:rPr lang="sv-SE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239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sz="2400" dirty="0"/>
              <a:t>Version kontroll är ett enkelt sätt att: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Hålla filer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Hålla deras förändringar över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200" dirty="0"/>
              <a:t>Om någonting missas, man kan: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Returnera filers gamla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Finna skyldiga människor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 err="1"/>
              <a:t>Upphålla</a:t>
            </a:r>
            <a:r>
              <a:rPr lang="sv-SE" sz="2000" dirty="0"/>
              <a:t> mer versioner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v-SE" sz="2000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6022109" y="1911927"/>
            <a:ext cx="513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Förändringar</a:t>
            </a:r>
            <a:r>
              <a:rPr lang="fi-FI" dirty="0"/>
              <a:t> = muutokset</a:t>
            </a:r>
          </a:p>
          <a:p>
            <a:r>
              <a:rPr lang="fi-FI" dirty="0" err="1"/>
              <a:t>Skyldig</a:t>
            </a:r>
            <a:r>
              <a:rPr lang="fi-FI" dirty="0"/>
              <a:t> = syyllinen</a:t>
            </a:r>
          </a:p>
          <a:p>
            <a:r>
              <a:rPr lang="fi-FI" dirty="0" err="1"/>
              <a:t>Upphålla</a:t>
            </a:r>
            <a:r>
              <a:rPr lang="fi-FI" dirty="0"/>
              <a:t> = ylläpitää</a:t>
            </a:r>
          </a:p>
        </p:txBody>
      </p:sp>
    </p:spTree>
    <p:extLst>
      <p:ext uri="{BB962C8B-B14F-4D97-AF65-F5344CB8AC3E}">
        <p14:creationId xmlns:p14="http://schemas.microsoft.com/office/powerpoint/2010/main" val="556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Git och </a:t>
            </a:r>
            <a:r>
              <a:rPr lang="sv-SE" dirty="0" err="1"/>
              <a:t>Github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873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är en </a:t>
            </a:r>
            <a:r>
              <a:rPr lang="sv-SE" dirty="0" err="1"/>
              <a:t>versionkontrol</a:t>
            </a:r>
            <a:r>
              <a:rPr lang="sv-SE" dirty="0"/>
              <a:t> system tillverkads av Linus Torvalds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Gits ide är att möjliggöra förändra filer samtidigt med mans grupp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sv-SE" dirty="0" err="1"/>
              <a:t>Github</a:t>
            </a:r>
            <a:r>
              <a:rPr lang="sv-SE" dirty="0"/>
              <a:t> är 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Web sidan med grafisk användargränssnitt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Service som använder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dirty="0"/>
              <a:t>Gör att använda version kontroll lätt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5563" y="1930400"/>
            <a:ext cx="3500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Tillverka</a:t>
            </a:r>
            <a:r>
              <a:rPr lang="fi-FI" dirty="0"/>
              <a:t> = tuottaa/valmistaa</a:t>
            </a:r>
          </a:p>
          <a:p>
            <a:r>
              <a:rPr lang="fi-FI" dirty="0" err="1"/>
              <a:t>Möjliggöra</a:t>
            </a:r>
            <a:r>
              <a:rPr lang="fi-FI" dirty="0"/>
              <a:t> = mahdollistaa</a:t>
            </a:r>
          </a:p>
          <a:p>
            <a:r>
              <a:rPr lang="fi-FI" dirty="0" err="1"/>
              <a:t>Förändra</a:t>
            </a:r>
            <a:r>
              <a:rPr lang="fi-FI" dirty="0"/>
              <a:t> = muuttaa</a:t>
            </a:r>
          </a:p>
          <a:p>
            <a:r>
              <a:rPr lang="fi-FI" dirty="0" err="1"/>
              <a:t>Samtidigt</a:t>
            </a:r>
            <a:r>
              <a:rPr lang="fi-FI" dirty="0"/>
              <a:t> = samanaikaisesti</a:t>
            </a:r>
          </a:p>
          <a:p>
            <a:r>
              <a:rPr lang="fi-FI" dirty="0" err="1"/>
              <a:t>Användargränssnitt</a:t>
            </a:r>
            <a:r>
              <a:rPr lang="fi-FI" dirty="0"/>
              <a:t> = käyttöliittymä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559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Vårt</a:t>
            </a:r>
            <a:r>
              <a:rPr lang="fi-FI" dirty="0"/>
              <a:t> </a:t>
            </a:r>
            <a:r>
              <a:rPr lang="fi-FI" dirty="0" err="1"/>
              <a:t>arkiv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 </a:t>
            </a:r>
          </a:p>
        </p:txBody>
      </p:sp>
      <p:sp>
        <p:nvSpPr>
          <p:cNvPr id="4" name="Suorakulmio 3"/>
          <p:cNvSpPr/>
          <p:nvPr/>
        </p:nvSpPr>
        <p:spPr>
          <a:xfrm>
            <a:off x="1219200" y="18457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Vi har olika grenar. En för varje funktion, utveckling, master och publicerat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374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man använder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bash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clone</a:t>
            </a:r>
            <a:r>
              <a:rPr lang="sv-SE" dirty="0"/>
              <a:t> – klon en arkiven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add</a:t>
            </a:r>
            <a:r>
              <a:rPr lang="sv-SE" dirty="0"/>
              <a:t> - Tillägga filer som </a:t>
            </a:r>
            <a:r>
              <a:rPr lang="sv-SE" dirty="0" err="1"/>
              <a:t>git</a:t>
            </a:r>
            <a:r>
              <a:rPr lang="sv-SE" dirty="0"/>
              <a:t> följer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commit</a:t>
            </a:r>
            <a:r>
              <a:rPr lang="sv-SE" dirty="0"/>
              <a:t> -  förbereda filer för att sända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pull</a:t>
            </a:r>
            <a:r>
              <a:rPr lang="sv-SE" dirty="0"/>
              <a:t> – söka uppdatering från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push – öka filer till </a:t>
            </a:r>
            <a:r>
              <a:rPr lang="sv-SE" dirty="0" err="1"/>
              <a:t>Github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remote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 dirty="0" err="1"/>
              <a:t>checkout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Git </a:t>
            </a:r>
            <a:r>
              <a:rPr lang="sv-SE"/>
              <a:t>branch</a:t>
            </a:r>
            <a:endParaRPr lang="sv-SE" dirty="0"/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310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Konflikter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konflikt händer och du gjorde driva försök rätt(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. -&gt;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 -&gt;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pull</a:t>
            </a:r>
            <a:r>
              <a:rPr lang="sv-SE" dirty="0"/>
              <a:t> -&gt; </a:t>
            </a:r>
            <a:r>
              <a:rPr lang="sv-SE" dirty="0" err="1"/>
              <a:t>git</a:t>
            </a:r>
            <a:r>
              <a:rPr lang="sv-SE" dirty="0"/>
              <a:t> push), måste du reparera motstridiga filer på egen hand</a:t>
            </a:r>
          </a:p>
          <a:p>
            <a:endParaRPr lang="sv-SE" dirty="0"/>
          </a:p>
          <a:p>
            <a:r>
              <a:rPr lang="sv-SE" dirty="0"/>
              <a:t>Vad vi har gjort i tidigare var kraftfullt driva på </a:t>
            </a:r>
            <a:r>
              <a:rPr lang="sv-SE" dirty="0" err="1"/>
              <a:t>Github</a:t>
            </a:r>
            <a:r>
              <a:rPr lang="sv-SE" dirty="0"/>
              <a:t> och det gör bara konflikter vi har orsakat till någon annan problem, som inte är trevligt att göra för dina co arbetstagare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94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i-FI" dirty="0"/>
            </a:br>
            <a:r>
              <a:rPr lang="fi-FI" dirty="0" err="1"/>
              <a:t>Små</a:t>
            </a:r>
            <a:r>
              <a:rPr lang="fi-FI" dirty="0"/>
              <a:t> </a:t>
            </a:r>
            <a:r>
              <a:rPr lang="fi-FI" dirty="0" err="1"/>
              <a:t>utövandet</a:t>
            </a:r>
            <a:endParaRPr lang="fi-FI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Du kan punga din förvaret, ta en fråga och göra </a:t>
            </a:r>
            <a:r>
              <a:rPr lang="sv-SE" dirty="0" err="1"/>
              <a:t>pull</a:t>
            </a:r>
            <a:r>
              <a:rPr lang="sv-SE" dirty="0"/>
              <a:t> begäran via </a:t>
            </a:r>
            <a:r>
              <a:rPr lang="sv-SE" dirty="0" err="1"/>
              <a:t>github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510138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266</Words>
  <Application>Microsoft Office PowerPoint</Application>
  <PresentationFormat>Laajakuva</PresentationFormat>
  <Paragraphs>46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Versionskontroll med Nalle Wahlroos </vt:lpstr>
      <vt:lpstr> Vad är versionskontroll och varför används det </vt:lpstr>
      <vt:lpstr>Vad är Git och Github</vt:lpstr>
      <vt:lpstr>Vårt arkiv</vt:lpstr>
      <vt:lpstr>Hur man använder git bash</vt:lpstr>
      <vt:lpstr>Konflikter</vt:lpstr>
      <vt:lpstr> Små utövandet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 med Nalle Wahlroos</dc:title>
  <dc:creator>Tuomas Kyttä</dc:creator>
  <cp:lastModifiedBy>Cadrei</cp:lastModifiedBy>
  <cp:revision>11</cp:revision>
  <dcterms:created xsi:type="dcterms:W3CDTF">2016-04-07T09:54:57Z</dcterms:created>
  <dcterms:modified xsi:type="dcterms:W3CDTF">2016-04-10T20:06:16Z</dcterms:modified>
</cp:coreProperties>
</file>