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46C0-CD55-4C47-BE07-7B297E1EF784}" type="datetimeFigureOut">
              <a:rPr lang="fi-FI" smtClean="0"/>
              <a:t>7.4.2016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10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46C0-CD55-4C47-BE07-7B297E1EF784}" type="datetimeFigureOut">
              <a:rPr lang="fi-FI" smtClean="0"/>
              <a:t>7.4.2016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0728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46C0-CD55-4C47-BE07-7B297E1EF784}" type="datetimeFigureOut">
              <a:rPr lang="fi-FI" smtClean="0"/>
              <a:t>7.4.2016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664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46C0-CD55-4C47-BE07-7B297E1EF784}" type="datetimeFigureOut">
              <a:rPr lang="fi-FI" smtClean="0"/>
              <a:t>7.4.2016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107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46C0-CD55-4C47-BE07-7B297E1EF784}" type="datetimeFigureOut">
              <a:rPr lang="fi-FI" smtClean="0"/>
              <a:t>7.4.2016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85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46C0-CD55-4C47-BE07-7B297E1EF784}" type="datetimeFigureOut">
              <a:rPr lang="fi-FI" smtClean="0"/>
              <a:t>7.4.2016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6567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46C0-CD55-4C47-BE07-7B297E1EF784}" type="datetimeFigureOut">
              <a:rPr lang="fi-FI" smtClean="0"/>
              <a:t>7.4.2016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3636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46C0-CD55-4C47-BE07-7B297E1EF784}" type="datetimeFigureOut">
              <a:rPr lang="fi-FI" smtClean="0"/>
              <a:t>7.4.2016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2051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46C0-CD55-4C47-BE07-7B297E1EF784}" type="datetimeFigureOut">
              <a:rPr lang="fi-FI" smtClean="0"/>
              <a:t>7.4.2016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5682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5046C0-CD55-4C47-BE07-7B297E1EF784}" type="datetimeFigureOut">
              <a:rPr lang="fi-FI" smtClean="0"/>
              <a:t>7.4.2016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0532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46C0-CD55-4C47-BE07-7B297E1EF784}" type="datetimeFigureOut">
              <a:rPr lang="fi-FI" smtClean="0"/>
              <a:t>7.4.2016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99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55046C0-CD55-4C47-BE07-7B297E1EF784}" type="datetimeFigureOut">
              <a:rPr lang="fi-FI" smtClean="0"/>
              <a:t>7.4.2016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76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Versionskontroll</a:t>
            </a:r>
            <a:r>
              <a:rPr lang="fi-FI" dirty="0" smtClean="0"/>
              <a:t> </a:t>
            </a:r>
            <a:r>
              <a:rPr lang="fi-FI" dirty="0" err="1" smtClean="0"/>
              <a:t>med</a:t>
            </a:r>
            <a:r>
              <a:rPr lang="fi-FI" dirty="0" smtClean="0"/>
              <a:t> Nalle Wahlroos 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Kort presentation med </a:t>
            </a:r>
            <a:r>
              <a:rPr lang="sv-SE" dirty="0" err="1" smtClean="0"/>
              <a:t>Github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3852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/>
            </a:r>
            <a:br>
              <a:rPr lang="sv-SE" dirty="0"/>
            </a:br>
            <a:r>
              <a:rPr lang="sv-SE" dirty="0"/>
              <a:t>Vad är versionskontroll och varför </a:t>
            </a:r>
            <a:r>
              <a:rPr lang="sv-SE" dirty="0" smtClean="0"/>
              <a:t>används </a:t>
            </a:r>
            <a:r>
              <a:rPr lang="sv-SE" dirty="0"/>
              <a:t>det</a:t>
            </a:r>
            <a:br>
              <a:rPr lang="sv-SE" dirty="0"/>
            </a:b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71239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sz="2400" dirty="0" smtClean="0"/>
              <a:t>Version kontroll är ett enkelt sätt att: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000" dirty="0"/>
              <a:t>H</a:t>
            </a:r>
            <a:r>
              <a:rPr lang="sv-SE" sz="2000" dirty="0" smtClean="0"/>
              <a:t>ålla filer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000" dirty="0"/>
              <a:t>H</a:t>
            </a:r>
            <a:r>
              <a:rPr lang="sv-SE" sz="2000" dirty="0" smtClean="0"/>
              <a:t>ålla deras förändringar över tid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sz="2200" dirty="0" smtClean="0"/>
              <a:t>Om någonting missas, man kan: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000" dirty="0"/>
              <a:t>R</a:t>
            </a:r>
            <a:r>
              <a:rPr lang="sv-SE" sz="2000" dirty="0" smtClean="0"/>
              <a:t>eturnera filers gamla versioner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000" dirty="0" smtClean="0"/>
              <a:t>Finna skyldiga människor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000" dirty="0" err="1" smtClean="0"/>
              <a:t>Upphålla</a:t>
            </a:r>
            <a:r>
              <a:rPr lang="sv-SE" sz="2000" dirty="0" smtClean="0"/>
              <a:t> mer versioner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000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6022109" y="1911927"/>
            <a:ext cx="513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Förändringar</a:t>
            </a:r>
            <a:r>
              <a:rPr lang="fi-FI" dirty="0" smtClean="0"/>
              <a:t> = muutokset</a:t>
            </a:r>
          </a:p>
          <a:p>
            <a:r>
              <a:rPr lang="fi-FI" dirty="0" err="1" smtClean="0"/>
              <a:t>Skyldig</a:t>
            </a:r>
            <a:r>
              <a:rPr lang="fi-FI" dirty="0" smtClean="0"/>
              <a:t> = syyllinen</a:t>
            </a:r>
          </a:p>
          <a:p>
            <a:r>
              <a:rPr lang="fi-FI" dirty="0" err="1" smtClean="0"/>
              <a:t>Upphålla</a:t>
            </a:r>
            <a:r>
              <a:rPr lang="fi-FI" dirty="0" smtClean="0"/>
              <a:t> = ylläpitää</a:t>
            </a:r>
          </a:p>
        </p:txBody>
      </p:sp>
    </p:spTree>
    <p:extLst>
      <p:ext uri="{BB962C8B-B14F-4D97-AF65-F5344CB8AC3E}">
        <p14:creationId xmlns:p14="http://schemas.microsoft.com/office/powerpoint/2010/main" val="556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Git och </a:t>
            </a:r>
            <a:r>
              <a:rPr lang="sv-SE" dirty="0" err="1" smtClean="0"/>
              <a:t>Github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58737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 Git är en </a:t>
            </a:r>
            <a:r>
              <a:rPr lang="sv-SE" dirty="0" err="1" smtClean="0"/>
              <a:t>versionkontrol</a:t>
            </a:r>
            <a:r>
              <a:rPr lang="sv-SE" dirty="0" smtClean="0"/>
              <a:t> system tillverkads av Linus Torvalds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Gits ide är att möjliggöra förändra filer samtidigt med mans grupp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</a:t>
            </a:r>
            <a:r>
              <a:rPr lang="sv-SE" dirty="0" err="1" smtClean="0"/>
              <a:t>Github</a:t>
            </a:r>
            <a:r>
              <a:rPr lang="sv-SE" dirty="0" smtClean="0"/>
              <a:t> är 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Web sidan med grafisk användargränssnitt</a:t>
            </a:r>
            <a:endParaRPr lang="sv-S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Service som använder Git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Gör att använda version kontroll lätt</a:t>
            </a:r>
            <a:endParaRPr lang="sv-S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915563" y="1930400"/>
            <a:ext cx="35005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Tillverka</a:t>
            </a:r>
            <a:r>
              <a:rPr lang="fi-FI" dirty="0" smtClean="0"/>
              <a:t> = tuottaa/valmistaa</a:t>
            </a:r>
          </a:p>
          <a:p>
            <a:r>
              <a:rPr lang="fi-FI" dirty="0" err="1" smtClean="0"/>
              <a:t>Möjliggöra</a:t>
            </a:r>
            <a:r>
              <a:rPr lang="fi-FI" dirty="0" smtClean="0"/>
              <a:t> = mahdollistaa</a:t>
            </a:r>
          </a:p>
          <a:p>
            <a:r>
              <a:rPr lang="fi-FI" dirty="0" err="1" smtClean="0"/>
              <a:t>Förändra</a:t>
            </a:r>
            <a:r>
              <a:rPr lang="fi-FI" dirty="0" smtClean="0"/>
              <a:t> = muuttaa</a:t>
            </a:r>
          </a:p>
          <a:p>
            <a:r>
              <a:rPr lang="fi-FI" dirty="0" err="1" smtClean="0"/>
              <a:t>Samtidigt</a:t>
            </a:r>
            <a:r>
              <a:rPr lang="fi-FI" dirty="0" smtClean="0"/>
              <a:t> = samanaikaisesti</a:t>
            </a:r>
          </a:p>
          <a:p>
            <a:r>
              <a:rPr lang="fi-FI" dirty="0" err="1" smtClean="0"/>
              <a:t>Användargränssnitt</a:t>
            </a:r>
            <a:r>
              <a:rPr lang="fi-FI" dirty="0" smtClean="0"/>
              <a:t> = käyttöliittymä</a:t>
            </a:r>
          </a:p>
          <a:p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5559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Vårt</a:t>
            </a:r>
            <a:r>
              <a:rPr lang="fi-FI" dirty="0" smtClean="0"/>
              <a:t> </a:t>
            </a:r>
            <a:r>
              <a:rPr lang="fi-FI" dirty="0" err="1" smtClean="0"/>
              <a:t>arkiv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i-FI" dirty="0" smtClean="0"/>
              <a:t>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3748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man använder </a:t>
            </a: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bash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 Git </a:t>
            </a:r>
            <a:r>
              <a:rPr lang="sv-SE" dirty="0" err="1" smtClean="0"/>
              <a:t>clone</a:t>
            </a:r>
            <a:r>
              <a:rPr lang="sv-SE" dirty="0" smtClean="0"/>
              <a:t> – klon en arkiven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 </a:t>
            </a:r>
            <a:r>
              <a:rPr lang="sv-SE" dirty="0"/>
              <a:t>G</a:t>
            </a:r>
            <a:r>
              <a:rPr lang="sv-SE" dirty="0" smtClean="0"/>
              <a:t>it </a:t>
            </a:r>
            <a:r>
              <a:rPr lang="sv-SE" dirty="0" err="1" smtClean="0"/>
              <a:t>add</a:t>
            </a:r>
            <a:r>
              <a:rPr lang="sv-SE" dirty="0"/>
              <a:t> </a:t>
            </a:r>
            <a:r>
              <a:rPr lang="sv-SE" dirty="0"/>
              <a:t>- Tillägga </a:t>
            </a:r>
            <a:r>
              <a:rPr lang="sv-SE" dirty="0" smtClean="0"/>
              <a:t>filer som </a:t>
            </a:r>
            <a:r>
              <a:rPr lang="sv-SE" dirty="0" err="1" smtClean="0"/>
              <a:t>git</a:t>
            </a:r>
            <a:r>
              <a:rPr lang="sv-SE" dirty="0" smtClean="0"/>
              <a:t> följer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 </a:t>
            </a:r>
            <a:r>
              <a:rPr lang="sv-SE" dirty="0"/>
              <a:t>G</a:t>
            </a:r>
            <a:r>
              <a:rPr lang="sv-SE" dirty="0" smtClean="0"/>
              <a:t>it </a:t>
            </a:r>
            <a:r>
              <a:rPr lang="sv-SE" dirty="0" err="1" smtClean="0"/>
              <a:t>commit</a:t>
            </a:r>
            <a:r>
              <a:rPr lang="sv-SE" dirty="0" smtClean="0"/>
              <a:t> -  förbereda filer för att sända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</a:t>
            </a:r>
            <a:r>
              <a:rPr lang="sv-SE" dirty="0" smtClean="0"/>
              <a:t>Git </a:t>
            </a:r>
            <a:r>
              <a:rPr lang="sv-SE" dirty="0" err="1" smtClean="0"/>
              <a:t>pull</a:t>
            </a:r>
            <a:r>
              <a:rPr lang="sv-SE" dirty="0" smtClean="0"/>
              <a:t> – söka uppdatering från server</a:t>
            </a: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 Git push – öka filer till </a:t>
            </a:r>
            <a:r>
              <a:rPr lang="sv-SE" dirty="0" err="1" smtClean="0"/>
              <a:t>Github</a:t>
            </a: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 Git </a:t>
            </a:r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remote</a:t>
            </a: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 Git </a:t>
            </a:r>
            <a:r>
              <a:rPr lang="sv-SE" dirty="0" err="1" smtClean="0"/>
              <a:t>checkout</a:t>
            </a: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</a:t>
            </a:r>
            <a:r>
              <a:rPr lang="sv-SE" dirty="0" smtClean="0"/>
              <a:t>Git </a:t>
            </a:r>
            <a:r>
              <a:rPr lang="sv-SE" smtClean="0"/>
              <a:t>branch</a:t>
            </a: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9310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Konflikter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7941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/>
            </a:r>
            <a:br>
              <a:rPr lang="fi-FI" dirty="0"/>
            </a:br>
            <a:r>
              <a:rPr lang="fi-FI" dirty="0" err="1" smtClean="0"/>
              <a:t>Små</a:t>
            </a:r>
            <a:r>
              <a:rPr lang="fi-FI" dirty="0" smtClean="0"/>
              <a:t> </a:t>
            </a:r>
            <a:r>
              <a:rPr lang="fi-FI" dirty="0" err="1"/>
              <a:t>utövandet</a:t>
            </a:r>
            <a:endParaRPr lang="fi-FI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510138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</TotalTime>
  <Words>171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Versionskontroll med Nalle Wahlroos </vt:lpstr>
      <vt:lpstr> Vad är versionskontroll och varför används det </vt:lpstr>
      <vt:lpstr>Vad är Git och Github</vt:lpstr>
      <vt:lpstr>Vårt arkiv</vt:lpstr>
      <vt:lpstr>Hur man använder git bash</vt:lpstr>
      <vt:lpstr>Konflikter</vt:lpstr>
      <vt:lpstr> Små utövandet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Versionskontroll med Nalle Wahlroos</dc:title>
  <dc:creator>Tuomas Kyttä</dc:creator>
  <cp:lastModifiedBy>Tuomas Kyttä</cp:lastModifiedBy>
  <cp:revision>10</cp:revision>
  <dcterms:created xsi:type="dcterms:W3CDTF">2016-04-07T09:54:57Z</dcterms:created>
  <dcterms:modified xsi:type="dcterms:W3CDTF">2016-04-07T11:03:24Z</dcterms:modified>
</cp:coreProperties>
</file>