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79" r:id="rId7"/>
    <p:sldId id="280" r:id="rId8"/>
    <p:sldId id="277" r:id="rId9"/>
    <p:sldId id="263" r:id="rId10"/>
    <p:sldId id="278" r:id="rId11"/>
    <p:sldId id="265" r:id="rId12"/>
    <p:sldId id="266" r:id="rId13"/>
    <p:sldId id="270" r:id="rId14"/>
    <p:sldId id="269" r:id="rId15"/>
    <p:sldId id="276" r:id="rId16"/>
    <p:sldId id="273" r:id="rId17"/>
    <p:sldId id="264" r:id="rId18"/>
    <p:sldId id="271" r:id="rId19"/>
    <p:sldId id="272" r:id="rId20"/>
    <p:sldId id="274" r:id="rId21"/>
    <p:sldId id="275" r:id="rId22"/>
    <p:sldId id="259" r:id="rId23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715" autoAdjust="0"/>
  </p:normalViewPr>
  <p:slideViewPr>
    <p:cSldViewPr showGuides="1">
      <p:cViewPr varScale="1">
        <p:scale>
          <a:sx n="139" d="100"/>
          <a:sy n="139" d="100"/>
        </p:scale>
        <p:origin x="1140" y="114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Vorlagen PPT der OTH Regensburg - Format 4x3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Vorlagen PPT der OTH Regensburg - Format 4x3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Vorlagen PPT der OTH Regensburg - Format 4x3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Vorlagen PPT der OTH Regensburg - Format 4x3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Vorlagen PPT der OTH Regensburg - Format 4x3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smtClean="0"/>
              <a:t>Vorlagen PPT der OTH Regensburg - Format 4x3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Vorlagen PPT der OTH Regensburg - Format 4x3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Vorlagen PPT der OTH Regensburg - Format 4x3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smtClean="0"/>
              <a:t>Vorlagen PPT der OTH Regensburg - Format 4x3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Vorlagen PPT der OTH Regensburg - Format 4x3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Vorlagen PPT der OTH Regensburg - Format 4x3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smtClean="0"/>
              <a:t>Vorlagen PPT der OTH Regensburg - Format 4x3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smtClean="0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Vorlagen PPT der OTH Regensburg - Format 4x3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Vorlagen PPT der OTH Regensburg - Format 4x3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timing>
    <p:tnLst>
      <p:par>
        <p:cTn id="1" dur="indefinite" restart="never" nodeType="tmRoot"/>
      </p:par>
    </p:tnLst>
  </p:timing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Bitte beachten!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 den folgenden Seiten finden Sie Tipps zur Anwendung</a:t>
            </a:r>
          </a:p>
        </p:txBody>
      </p:sp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04" y="2265190"/>
            <a:ext cx="6487430" cy="1962424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206B-3A7C-4BBC-B5C4-058E6A20062A}" type="datetime1">
              <a:rPr lang="de-DE" smtClean="0"/>
              <a:t>21.06.2018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/>
          </p:nvPr>
        </p:nvSpPr>
        <p:spPr>
          <a:xfrm>
            <a:off x="210604" y="1042967"/>
            <a:ext cx="6170724" cy="3564000"/>
          </a:xfrm>
        </p:spPr>
        <p:txBody>
          <a:bodyPr/>
          <a:lstStyle/>
          <a:p>
            <a:r>
              <a:rPr lang="de-DE" dirty="0" smtClean="0"/>
              <a:t>Kalibrierung: (RC1 Kanal)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Motor </a:t>
            </a:r>
            <a:r>
              <a:rPr lang="de-DE" dirty="0" err="1" smtClean="0"/>
              <a:t>Full</a:t>
            </a:r>
            <a:r>
              <a:rPr lang="de-DE" dirty="0" smtClean="0"/>
              <a:t> Forwards: High Anteil ~100%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210944" y="597786"/>
            <a:ext cx="5162272" cy="489337"/>
          </a:xfrm>
        </p:spPr>
        <p:txBody>
          <a:bodyPr/>
          <a:lstStyle/>
          <a:p>
            <a:r>
              <a:rPr lang="de-DE" dirty="0" err="1" smtClean="0"/>
              <a:t>Pololu</a:t>
            </a:r>
            <a:r>
              <a:rPr lang="de-DE" dirty="0" smtClean="0"/>
              <a:t> Motor Controller 18v15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206B-3A7C-4BBC-B5C4-058E6A20062A}" type="datetime1">
              <a:rPr lang="de-DE" smtClean="0"/>
              <a:t>21.06.2018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/>
          </p:nvPr>
        </p:nvSpPr>
        <p:spPr>
          <a:xfrm>
            <a:off x="210604" y="1042967"/>
            <a:ext cx="6170724" cy="3564000"/>
          </a:xfrm>
        </p:spPr>
        <p:txBody>
          <a:bodyPr/>
          <a:lstStyle/>
          <a:p>
            <a:r>
              <a:rPr lang="de-DE" dirty="0" smtClean="0"/>
              <a:t>Kalibrierung: (RC1 Kanal)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Motor </a:t>
            </a:r>
            <a:r>
              <a:rPr lang="de-DE" dirty="0" err="1" smtClean="0"/>
              <a:t>Full</a:t>
            </a:r>
            <a:r>
              <a:rPr lang="de-DE" dirty="0" smtClean="0"/>
              <a:t> Backwards: High Anteil 6,25%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210944" y="597786"/>
            <a:ext cx="5162272" cy="489337"/>
          </a:xfrm>
        </p:spPr>
        <p:txBody>
          <a:bodyPr/>
          <a:lstStyle/>
          <a:p>
            <a:r>
              <a:rPr lang="de-DE" dirty="0" err="1" smtClean="0"/>
              <a:t>Pololu</a:t>
            </a:r>
            <a:r>
              <a:rPr lang="de-DE" dirty="0" smtClean="0"/>
              <a:t> Motor Controller 18v15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04" y="2265190"/>
            <a:ext cx="6489148" cy="19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206B-3A7C-4BBC-B5C4-058E6A20062A}" type="datetime1">
              <a:rPr lang="de-DE" smtClean="0"/>
              <a:t>21.06.2018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/>
          </p:nvPr>
        </p:nvSpPr>
        <p:spPr>
          <a:xfrm>
            <a:off x="210604" y="1042967"/>
            <a:ext cx="6170724" cy="35640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Periodenlänge 2 </a:t>
            </a:r>
            <a:r>
              <a:rPr lang="de-DE" dirty="0" err="1" smtClean="0"/>
              <a:t>ms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210944" y="597786"/>
            <a:ext cx="5162272" cy="489337"/>
          </a:xfrm>
        </p:spPr>
        <p:txBody>
          <a:bodyPr/>
          <a:lstStyle/>
          <a:p>
            <a:r>
              <a:rPr lang="de-DE" dirty="0" err="1" smtClean="0"/>
              <a:t>Modelcraft</a:t>
            </a:r>
            <a:r>
              <a:rPr lang="de-DE" dirty="0" smtClean="0"/>
              <a:t> 4519 </a:t>
            </a:r>
            <a:r>
              <a:rPr lang="de-DE" dirty="0" err="1" smtClean="0"/>
              <a:t>Servo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9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206B-3A7C-4BBC-B5C4-058E6A20062A}" type="datetime1">
              <a:rPr lang="de-DE" smtClean="0"/>
              <a:t>21.06.2018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/>
          </p:nvPr>
        </p:nvSpPr>
        <p:spPr>
          <a:xfrm>
            <a:off x="210604" y="1042967"/>
            <a:ext cx="6170724" cy="3564000"/>
          </a:xfrm>
        </p:spPr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210944" y="597786"/>
            <a:ext cx="5162272" cy="489337"/>
          </a:xfrm>
        </p:spPr>
        <p:txBody>
          <a:bodyPr/>
          <a:lstStyle/>
          <a:p>
            <a:r>
              <a:rPr lang="de-DE" dirty="0" err="1" smtClean="0"/>
              <a:t>Parallax</a:t>
            </a:r>
            <a:r>
              <a:rPr lang="de-DE" dirty="0" smtClean="0"/>
              <a:t> INF PING))) </a:t>
            </a:r>
            <a:r>
              <a:rPr lang="de-DE" dirty="0" err="1" smtClean="0"/>
              <a:t>Ultrasonic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Sensor</a:t>
            </a:r>
            <a:endParaRPr lang="de-DE" dirty="0"/>
          </a:p>
        </p:txBody>
      </p:sp>
      <p:pic>
        <p:nvPicPr>
          <p:cNvPr id="8" name="Grafik 7" descr="Ein Bild, das Tennis, Elektronik, Schläger enthält.&#10;&#10;Mit sehr hoher Zuverlässigkeit generierte Beschreibung">
            <a:extLst>
              <a:ext uri="{FF2B5EF4-FFF2-40B4-BE49-F238E27FC236}">
                <a16:creationId xmlns:a16="http://schemas.microsoft.com/office/drawing/2014/main" id="{54E5FACA-6FA6-4548-835C-911A058DD6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5" t="25476" r="10555" b="25067"/>
          <a:stretch/>
        </p:blipFill>
        <p:spPr>
          <a:xfrm>
            <a:off x="620688" y="1229184"/>
            <a:ext cx="2520280" cy="158417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6" y="3139543"/>
            <a:ext cx="3890929" cy="117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3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206B-3A7C-4BBC-B5C4-058E6A20062A}" type="datetime1">
              <a:rPr lang="de-DE" smtClean="0"/>
              <a:t>21.06.2018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Arduino</a:t>
            </a:r>
            <a:r>
              <a:rPr lang="de-DE" dirty="0" smtClean="0"/>
              <a:t> Uno </a:t>
            </a:r>
            <a:r>
              <a:rPr lang="de-DE" dirty="0" err="1" smtClean="0"/>
              <a:t>Rev</a:t>
            </a:r>
            <a:r>
              <a:rPr lang="de-DE" dirty="0" smtClean="0"/>
              <a:t> 3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10604" y="1042967"/>
            <a:ext cx="5954700" cy="356400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9" y="1699717"/>
            <a:ext cx="6309320" cy="229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206B-3A7C-4BBC-B5C4-058E6A20062A}" type="datetime1">
              <a:rPr lang="de-DE" smtClean="0"/>
              <a:t>21.06.2018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PWM Signal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Arduino</a:t>
            </a:r>
            <a:r>
              <a:rPr lang="de-DE" dirty="0" smtClean="0"/>
              <a:t> Uno </a:t>
            </a:r>
            <a:r>
              <a:rPr lang="de-DE" dirty="0" err="1" smtClean="0"/>
              <a:t>Rev</a:t>
            </a:r>
            <a:r>
              <a:rPr lang="de-DE" dirty="0" smtClean="0"/>
              <a:t> 3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10604" y="1042967"/>
            <a:ext cx="5954700" cy="3564000"/>
          </a:xfrm>
        </p:spPr>
        <p:txBody>
          <a:bodyPr/>
          <a:lstStyle/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Ausgabe am Pin 11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Periodenlänge: 4 </a:t>
            </a:r>
            <a:r>
              <a:rPr lang="de-DE" dirty="0" err="1" smtClean="0"/>
              <a:t>ms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err="1" smtClean="0"/>
              <a:t>Timer</a:t>
            </a:r>
            <a:r>
              <a:rPr lang="de-DE" dirty="0" smtClean="0"/>
              <a:t> 2, </a:t>
            </a:r>
            <a:r>
              <a:rPr lang="de-DE" dirty="0" err="1" smtClean="0"/>
              <a:t>FastPWM</a:t>
            </a:r>
            <a:r>
              <a:rPr lang="de-DE" dirty="0" smtClean="0"/>
              <a:t>, Clear Pin 11 on </a:t>
            </a:r>
            <a:r>
              <a:rPr lang="de-DE" dirty="0" err="1" smtClean="0"/>
              <a:t>Compare</a:t>
            </a:r>
            <a:r>
              <a:rPr lang="de-DE" dirty="0" smtClean="0"/>
              <a:t> Match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Setzen der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smtClean="0"/>
              <a:t>Werte durch </a:t>
            </a:r>
            <a:r>
              <a:rPr lang="de-DE" dirty="0" smtClean="0"/>
              <a:t>den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smtClean="0"/>
              <a:t>Interrupt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30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206B-3A7C-4BBC-B5C4-058E6A20062A}" type="datetime1">
              <a:rPr lang="de-DE" smtClean="0"/>
              <a:t>21.06.2018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Ultraschall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Arduino</a:t>
            </a:r>
            <a:r>
              <a:rPr lang="de-DE" dirty="0" smtClean="0"/>
              <a:t> Uno </a:t>
            </a:r>
            <a:r>
              <a:rPr lang="de-DE" dirty="0" err="1" smtClean="0"/>
              <a:t>Rev</a:t>
            </a:r>
            <a:r>
              <a:rPr lang="de-DE" dirty="0" smtClean="0"/>
              <a:t> 3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10604" y="1042967"/>
            <a:ext cx="5954700" cy="3564000"/>
          </a:xfrm>
        </p:spPr>
        <p:txBody>
          <a:bodyPr>
            <a:noAutofit/>
          </a:bodyPr>
          <a:lstStyle/>
          <a:p>
            <a:pPr marL="148219" lvl="1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Ausgabe/Eingabe am Pin </a:t>
            </a:r>
            <a:r>
              <a:rPr lang="de-DE" dirty="0" smtClean="0"/>
              <a:t>7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Erzeugung des Trigger Signals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Messen des Input Signals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Umrechnung der Zeit in Distanz</a:t>
            </a:r>
            <a:endParaRPr lang="de-DE" dirty="0" smtClean="0"/>
          </a:p>
          <a:p>
            <a:pPr marL="148219" lvl="1" indent="0">
              <a:buNone/>
            </a:pPr>
            <a:endParaRPr lang="de-DE" dirty="0"/>
          </a:p>
          <a:p>
            <a:pPr marL="148219" lvl="1" indent="0">
              <a:buNone/>
            </a:pPr>
            <a:endParaRPr lang="de-DE" dirty="0" smtClean="0"/>
          </a:p>
          <a:p>
            <a:pPr marL="148219" lvl="1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12" y="2139702"/>
            <a:ext cx="3890929" cy="117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9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206B-3A7C-4BBC-B5C4-058E6A20062A}" type="datetime1">
              <a:rPr lang="de-DE" smtClean="0"/>
              <a:t>21.06.2018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Watchdog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Arduino</a:t>
            </a:r>
            <a:r>
              <a:rPr lang="de-DE" dirty="0" smtClean="0"/>
              <a:t> Uno </a:t>
            </a:r>
            <a:r>
              <a:rPr lang="de-DE" dirty="0" err="1" smtClean="0"/>
              <a:t>Rev</a:t>
            </a:r>
            <a:r>
              <a:rPr lang="de-DE" dirty="0" smtClean="0"/>
              <a:t> 3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10604" y="1042967"/>
            <a:ext cx="5954700" cy="3564000"/>
          </a:xfrm>
        </p:spPr>
        <p:txBody>
          <a:bodyPr/>
          <a:lstStyle/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Überprüfen, ob das </a:t>
            </a:r>
            <a:r>
              <a:rPr lang="de-DE" dirty="0" smtClean="0"/>
              <a:t>Programm </a:t>
            </a:r>
            <a:r>
              <a:rPr lang="de-DE" dirty="0" smtClean="0"/>
              <a:t>auf den Raspberry </a:t>
            </a:r>
            <a:r>
              <a:rPr lang="de-DE" dirty="0" smtClean="0"/>
              <a:t>Pi noch </a:t>
            </a:r>
            <a:r>
              <a:rPr lang="de-DE" dirty="0" smtClean="0"/>
              <a:t>läuft</a:t>
            </a:r>
          </a:p>
          <a:p>
            <a:pPr marL="148219" lvl="1" indent="0">
              <a:buNone/>
            </a:pPr>
            <a:endParaRPr lang="de-DE" dirty="0"/>
          </a:p>
          <a:p>
            <a:pPr marL="148219" lvl="1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Periodisches </a:t>
            </a:r>
            <a:r>
              <a:rPr lang="de-DE" dirty="0" smtClean="0"/>
              <a:t>Senden </a:t>
            </a:r>
            <a:r>
              <a:rPr lang="de-DE" dirty="0" smtClean="0"/>
              <a:t>von Nachrichten über die serielle Schnittstelle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Warten bis Antwort kommt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Bei fehlender </a:t>
            </a:r>
            <a:r>
              <a:rPr lang="de-DE" dirty="0" smtClean="0"/>
              <a:t>Antwort innerhalb 200 </a:t>
            </a:r>
            <a:r>
              <a:rPr lang="de-DE" dirty="0" err="1" smtClean="0"/>
              <a:t>ms</a:t>
            </a:r>
            <a:r>
              <a:rPr lang="de-DE" dirty="0" smtClean="0"/>
              <a:t>, </a:t>
            </a:r>
            <a:r>
              <a:rPr lang="de-DE" dirty="0" smtClean="0"/>
              <a:t>Motor auf </a:t>
            </a:r>
            <a:r>
              <a:rPr lang="de-DE" dirty="0" err="1" smtClean="0"/>
              <a:t>Stop</a:t>
            </a:r>
            <a:r>
              <a:rPr lang="de-DE" dirty="0" smtClean="0"/>
              <a:t> schalten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8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206B-3A7C-4BBC-B5C4-058E6A20062A}" type="datetime1">
              <a:rPr lang="de-DE" smtClean="0"/>
              <a:t>21.06.2018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210944" y="597786"/>
            <a:ext cx="4730224" cy="489337"/>
          </a:xfrm>
        </p:spPr>
        <p:txBody>
          <a:bodyPr/>
          <a:lstStyle/>
          <a:p>
            <a:r>
              <a:rPr lang="de-DE" dirty="0" smtClean="0"/>
              <a:t>Playstation DUALSHOCK4 Wireless Controller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10604" y="1042967"/>
            <a:ext cx="5954700" cy="3564000"/>
          </a:xfrm>
        </p:spPr>
        <p:txBody>
          <a:bodyPr>
            <a:noAutofit/>
          </a:bodyPr>
          <a:lstStyle/>
          <a:p>
            <a:endParaRPr lang="de-DE" dirty="0" smtClean="0"/>
          </a:p>
          <a:p>
            <a:r>
              <a:rPr lang="de-DE" dirty="0" smtClean="0"/>
              <a:t>Verbindung über Bluetooth mit Master Raspberry Pi</a:t>
            </a:r>
          </a:p>
          <a:p>
            <a:endParaRPr lang="de-DE" dirty="0" smtClean="0"/>
          </a:p>
          <a:p>
            <a:r>
              <a:rPr lang="de-DE" dirty="0" smtClean="0"/>
              <a:t>Steuerung der Geschwindigkeit über R2 (vorwärts) und L2 (rückwärts)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Steuerung der Fahrtrichtung über den linken Joystick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3" r="6135"/>
          <a:stretch/>
        </p:blipFill>
        <p:spPr>
          <a:xfrm>
            <a:off x="2179842" y="1988972"/>
            <a:ext cx="2016224" cy="9595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964" y="3511540"/>
            <a:ext cx="1658792" cy="103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206B-3A7C-4BBC-B5C4-058E6A20062A}" type="datetime1">
              <a:rPr lang="de-DE" smtClean="0"/>
              <a:t>21.06.2018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Schematischer </a:t>
            </a:r>
            <a:r>
              <a:rPr lang="de-DE" dirty="0"/>
              <a:t>Aufbau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8" y="1064387"/>
            <a:ext cx="5526723" cy="367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0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F32A3014-78DA-4067-B350-D55CEFDC8B90}" type="datetime1">
              <a:rPr lang="de-DE" smtClean="0"/>
              <a:t>21.06.2018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µC</a:t>
            </a:r>
            <a:r>
              <a:rPr lang="de-DE" dirty="0" smtClean="0"/>
              <a:t>ontroller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3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207081" y="1040260"/>
            <a:ext cx="6429519" cy="3564043"/>
          </a:xfrm>
        </p:spPr>
        <p:txBody>
          <a:bodyPr/>
          <a:lstStyle/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Raspberry Pi 3 Model B</a:t>
            </a:r>
          </a:p>
          <a:p>
            <a:endParaRPr lang="de-DE" dirty="0"/>
          </a:p>
          <a:p>
            <a:pPr lvl="1"/>
            <a:r>
              <a:rPr lang="de-DE" dirty="0" err="1" smtClean="0"/>
              <a:t>Arduino</a:t>
            </a:r>
            <a:r>
              <a:rPr lang="de-DE" dirty="0" smtClean="0"/>
              <a:t> Uno </a:t>
            </a:r>
            <a:r>
              <a:rPr lang="de-DE" dirty="0" err="1" smtClean="0"/>
              <a:t>Rev</a:t>
            </a:r>
            <a:r>
              <a:rPr lang="de-DE" dirty="0" smtClean="0"/>
              <a:t> </a:t>
            </a:r>
            <a:r>
              <a:rPr lang="de-DE" dirty="0" smtClean="0"/>
              <a:t>3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Pololu</a:t>
            </a:r>
            <a:r>
              <a:rPr lang="de-DE" dirty="0"/>
              <a:t> Simple High-Power Motor Controller 18v15</a:t>
            </a:r>
          </a:p>
          <a:p>
            <a:pPr marL="148219" lvl="1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5695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F32A3014-78DA-4067-B350-D55CEFDC8B90}" type="datetime1">
              <a:rPr lang="de-DE" smtClean="0"/>
              <a:t>21.06.2018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µC</a:t>
            </a:r>
            <a:r>
              <a:rPr lang="de-DE" dirty="0" smtClean="0"/>
              <a:t>ontroller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3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207081" y="1040260"/>
            <a:ext cx="6429519" cy="3564043"/>
          </a:xfrm>
        </p:spPr>
        <p:txBody>
          <a:bodyPr/>
          <a:lstStyle/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Raspberry Pi 3 Model B</a:t>
            </a:r>
          </a:p>
          <a:p>
            <a:endParaRPr lang="de-DE" dirty="0"/>
          </a:p>
          <a:p>
            <a:pPr lvl="1"/>
            <a:r>
              <a:rPr lang="de-DE" dirty="0" err="1" smtClean="0"/>
              <a:t>Arduino</a:t>
            </a:r>
            <a:r>
              <a:rPr lang="de-DE" dirty="0" smtClean="0"/>
              <a:t> Uno </a:t>
            </a:r>
            <a:r>
              <a:rPr lang="de-DE" dirty="0" err="1" smtClean="0"/>
              <a:t>Rev</a:t>
            </a:r>
            <a:r>
              <a:rPr lang="de-DE" dirty="0" smtClean="0"/>
              <a:t> </a:t>
            </a:r>
            <a:r>
              <a:rPr lang="de-DE" dirty="0" smtClean="0"/>
              <a:t>3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Pololu</a:t>
            </a:r>
            <a:r>
              <a:rPr lang="de-DE" dirty="0"/>
              <a:t> Simple High-Power Motor Controller 18v15</a:t>
            </a:r>
          </a:p>
          <a:p>
            <a:pPr marL="148219" lvl="1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712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F32A3014-78DA-4067-B350-D55CEFDC8B90}" type="datetime1">
              <a:rPr lang="de-DE" smtClean="0"/>
              <a:t>21.06.2018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Controller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3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207081" y="1040260"/>
            <a:ext cx="6429519" cy="3564043"/>
          </a:xfrm>
        </p:spPr>
        <p:txBody>
          <a:bodyPr/>
          <a:lstStyle/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Playstation DUALSHOCK4 Wireless Controller</a:t>
            </a:r>
            <a:endParaRPr lang="de-DE" dirty="0"/>
          </a:p>
          <a:p>
            <a:pPr marL="148219" lvl="1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197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F32A3014-78DA-4067-B350-D55CEFDC8B90}" type="datetime1">
              <a:rPr lang="de-DE" smtClean="0"/>
              <a:t>21.06.2018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Sensoren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3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207081" y="1040260"/>
            <a:ext cx="6429519" cy="3564043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148219" lvl="1" indent="0">
              <a:buNone/>
            </a:pPr>
            <a:endParaRPr lang="de-DE" dirty="0"/>
          </a:p>
          <a:p>
            <a:pPr lvl="1"/>
            <a:r>
              <a:rPr lang="de-DE" dirty="0" err="1"/>
              <a:t>Parallax</a:t>
            </a:r>
            <a:r>
              <a:rPr lang="de-DE" dirty="0"/>
              <a:t> INF PING))) </a:t>
            </a:r>
            <a:r>
              <a:rPr lang="de-DE" dirty="0" err="1" smtClean="0"/>
              <a:t>Ultrasonic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/>
              <a:t>Sensor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Logitech </a:t>
            </a:r>
            <a:r>
              <a:rPr lang="de-DE" dirty="0" smtClean="0"/>
              <a:t>Webcam C300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145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F32A3014-78DA-4067-B350-D55CEFDC8B90}" type="datetime1">
              <a:rPr lang="de-DE" smtClean="0"/>
              <a:t>21.06.2018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Aktuatoren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207081" y="1040260"/>
            <a:ext cx="6429519" cy="35640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err="1" smtClean="0"/>
              <a:t>Modelcraft</a:t>
            </a:r>
            <a:r>
              <a:rPr lang="de-DE" dirty="0" smtClean="0"/>
              <a:t> 4519 </a:t>
            </a:r>
            <a:r>
              <a:rPr lang="de-DE" dirty="0" err="1" smtClean="0"/>
              <a:t>Servo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err="1" smtClean="0"/>
              <a:t>Brushed</a:t>
            </a:r>
            <a:r>
              <a:rPr lang="de-DE" dirty="0" smtClean="0"/>
              <a:t> DC Motor (Chassis)</a:t>
            </a:r>
          </a:p>
          <a:p>
            <a:pPr marL="0" indent="0">
              <a:buNone/>
            </a:pPr>
            <a:endParaRPr lang="de-DE" dirty="0" smtClean="0"/>
          </a:p>
          <a:p>
            <a:pPr marL="148219" lvl="1" indent="0">
              <a:buNone/>
            </a:pPr>
            <a:endParaRPr lang="de-DE" dirty="0"/>
          </a:p>
          <a:p>
            <a:pPr marL="148219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02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F32A3014-78DA-4067-B350-D55CEFDC8B90}" type="datetime1">
              <a:rPr lang="de-DE" smtClean="0"/>
              <a:t>21.06.2018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Akkus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207081" y="1040260"/>
            <a:ext cx="6429519" cy="35640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Power Bank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Nickel-Metall-Hybrid Akku</a:t>
            </a:r>
          </a:p>
          <a:p>
            <a:pPr marL="148219" lvl="1" indent="0">
              <a:buNone/>
            </a:pPr>
            <a:endParaRPr lang="de-DE" dirty="0"/>
          </a:p>
          <a:p>
            <a:pPr marL="148219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08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206B-3A7C-4BBC-B5C4-058E6A20062A}" type="datetime1">
              <a:rPr lang="de-DE" smtClean="0"/>
              <a:t>21.06.2018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210944" y="597786"/>
            <a:ext cx="5162272" cy="489337"/>
          </a:xfrm>
        </p:spPr>
        <p:txBody>
          <a:bodyPr/>
          <a:lstStyle/>
          <a:p>
            <a:r>
              <a:rPr lang="de-DE" dirty="0" err="1" smtClean="0"/>
              <a:t>Pololu</a:t>
            </a:r>
            <a:r>
              <a:rPr lang="de-DE" dirty="0" smtClean="0"/>
              <a:t> Motor Controller 18v15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28" y="1353153"/>
            <a:ext cx="4509080" cy="315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8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206B-3A7C-4BBC-B5C4-058E6A20062A}" type="datetime1">
              <a:rPr lang="de-DE" smtClean="0"/>
              <a:t>21.06.2018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/>
          </p:nvPr>
        </p:nvSpPr>
        <p:spPr>
          <a:xfrm>
            <a:off x="210604" y="1042967"/>
            <a:ext cx="6170724" cy="3564000"/>
          </a:xfrm>
        </p:spPr>
        <p:txBody>
          <a:bodyPr/>
          <a:lstStyle/>
          <a:p>
            <a:r>
              <a:rPr lang="de-DE" dirty="0" smtClean="0"/>
              <a:t>Kalibrierung: (RC1 Kanal)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Motor </a:t>
            </a:r>
            <a:r>
              <a:rPr lang="de-DE" dirty="0" err="1" smtClean="0"/>
              <a:t>Stop</a:t>
            </a:r>
            <a:r>
              <a:rPr lang="de-DE" dirty="0" smtClean="0"/>
              <a:t>: High Anteil 18.75%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210944" y="597786"/>
            <a:ext cx="5162272" cy="489337"/>
          </a:xfrm>
        </p:spPr>
        <p:txBody>
          <a:bodyPr/>
          <a:lstStyle/>
          <a:p>
            <a:r>
              <a:rPr lang="de-DE" dirty="0" err="1" smtClean="0"/>
              <a:t>Pololu</a:t>
            </a:r>
            <a:r>
              <a:rPr lang="de-DE" dirty="0" smtClean="0"/>
              <a:t> Motor Controller 18v15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04" y="2264931"/>
            <a:ext cx="6489148" cy="19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4ADDD2-5B29-4A1F-90E1-3FD9AC1E4F18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356</Words>
  <Application>Microsoft Office PowerPoint</Application>
  <PresentationFormat>Benutzerdefiniert</PresentationFormat>
  <Paragraphs>219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Lucida Sans</vt:lpstr>
      <vt:lpstr>Wingdings</vt:lpstr>
      <vt:lpstr>OTH_PPT_16x9</vt:lpstr>
      <vt:lpstr>Bitte beachten!</vt:lpstr>
      <vt:lpstr>µController</vt:lpstr>
      <vt:lpstr>µController</vt:lpstr>
      <vt:lpstr>Controller</vt:lpstr>
      <vt:lpstr>Sensoren</vt:lpstr>
      <vt:lpstr>Aktuatoren</vt:lpstr>
      <vt:lpstr>Akkus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Aufgaben</vt:lpstr>
      <vt:lpstr>PWM Signal</vt:lpstr>
      <vt:lpstr>Ultraschall</vt:lpstr>
      <vt:lpstr>Watchdog</vt:lpstr>
      <vt:lpstr>PowerPoint-Präsentation</vt:lpstr>
      <vt:lpstr>PowerPoint-Präsentation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Simon Hoelzl</cp:lastModifiedBy>
  <cp:revision>79</cp:revision>
  <dcterms:created xsi:type="dcterms:W3CDTF">2016-03-30T09:52:44Z</dcterms:created>
  <dcterms:modified xsi:type="dcterms:W3CDTF">2018-06-21T09:45:10Z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