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4C984-6D07-BA9C-3CE6-753BD93F1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2A67A6-F633-5B60-6DA2-91F1FA81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A9F95-BA74-CF0E-1759-F92F0A3A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D35D-5903-4829-AA59-922D9EFEDD46}" type="datetimeFigureOut">
              <a:rPr lang="es-CO" smtClean="0"/>
              <a:t>27/02/2025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3D1CFC-6D06-B05B-2D54-BC43E0CE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83625-2E33-19E3-0E15-FE31BA1C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F9CE-42AC-4EE8-888E-5AF3E74C3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928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DD7E1-1EF9-B869-4863-DAFF7D32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CD3BE9-836E-6A1E-CC8E-3DF2A16B1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06849C-13B4-3A7C-CA06-732F011E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D35D-5903-4829-AA59-922D9EFEDD46}" type="datetimeFigureOut">
              <a:rPr lang="es-CO" smtClean="0"/>
              <a:t>27/02/2025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D4ED8C-BC12-5FB8-ABA2-50AE455B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2D409-FA42-E9EA-22E3-D5BD472F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F9CE-42AC-4EE8-888E-5AF3E74C3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792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F070D9-8C7D-10F9-40A6-3032B1208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971A50-9FD2-A17B-39E3-C5089C0C4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BD565-616F-9B12-F6D4-C691E13B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D35D-5903-4829-AA59-922D9EFEDD46}" type="datetimeFigureOut">
              <a:rPr lang="es-CO" smtClean="0"/>
              <a:t>27/02/2025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0BFC02-3F36-FB8F-1F19-E5328380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E4E69-2474-5B1F-695B-511E27A0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F9CE-42AC-4EE8-888E-5AF3E74C3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153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86A5D-7F18-2B38-D35A-A747C6F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97E9CD-F2CA-A168-DDB2-3179A5E4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901975-CBB1-413B-A284-307933AA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D35D-5903-4829-AA59-922D9EFEDD46}" type="datetimeFigureOut">
              <a:rPr lang="es-CO" smtClean="0"/>
              <a:t>27/02/2025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D07A3-AEFE-5CAE-9B8E-3CD2DCEF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907184-4BE7-C8CD-B998-0D8A4BB0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F9CE-42AC-4EE8-888E-5AF3E74C3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636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E9116-B34B-3432-F731-81C2A84F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CFD3B7-F76E-A5AB-CF6D-8A6C5704A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24723-52E1-0818-F0FA-A4893AD9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D35D-5903-4829-AA59-922D9EFEDD46}" type="datetimeFigureOut">
              <a:rPr lang="es-CO" smtClean="0"/>
              <a:t>27/02/2025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A8C0D-0AC6-2D9C-8960-E96516FF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9AEBC-EA54-CAAE-FF6B-AE18E159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F9CE-42AC-4EE8-888E-5AF3E74C3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391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32793-4B48-A2C4-4583-F6017F9A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A1796-9F75-CCB5-9499-286FA25B7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91E705-5978-9870-C15F-8BD8D577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7C760C-0E5D-F84E-F383-479F0D62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D35D-5903-4829-AA59-922D9EFEDD46}" type="datetimeFigureOut">
              <a:rPr lang="es-CO" smtClean="0"/>
              <a:t>27/02/2025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63290D-C102-4E93-CFAD-368F3722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7974A0-3914-2AE5-A5F5-80A2A95E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F9CE-42AC-4EE8-888E-5AF3E74C3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6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3C738-667E-A408-842B-1171FCDB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70856E-88BC-9B36-1444-C972DD189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870C2-4E7F-193A-2015-0BE403116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B5C675-2CA4-53F6-E323-DBA3C7A55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6A07B6-A29F-96A1-D4BF-F2A972C9A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BC467C-B27E-ADF1-5260-5C401A4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D35D-5903-4829-AA59-922D9EFEDD46}" type="datetimeFigureOut">
              <a:rPr lang="es-CO" smtClean="0"/>
              <a:t>27/02/2025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077B42-A7CF-7EFA-ECEA-FA102B52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401C3F-FA3F-FF9D-7A8B-796A6BDE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F9CE-42AC-4EE8-888E-5AF3E74C3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216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78E1E-A3A8-DB5D-FB0C-24CE1699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EA0E29-AF8A-561A-D531-EF292815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D35D-5903-4829-AA59-922D9EFEDD46}" type="datetimeFigureOut">
              <a:rPr lang="es-CO" smtClean="0"/>
              <a:t>27/02/2025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177FD7-477F-FDD6-A49F-BC06EB03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981E0B-BD64-D395-CBC9-AF236454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F9CE-42AC-4EE8-888E-5AF3E74C3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627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49C948-E5FD-CCB2-9E25-A7A08701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D35D-5903-4829-AA59-922D9EFEDD46}" type="datetimeFigureOut">
              <a:rPr lang="es-CO" smtClean="0"/>
              <a:t>27/02/2025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DBBF04-969D-4D55-2D29-A368F2B6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2A68A5-BCE7-C169-8183-FDD93B5F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F9CE-42AC-4EE8-888E-5AF3E74C3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557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F048C-2A2B-BFEA-4544-CA7768AE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F01E6-56FE-3FC6-95B8-F982D3702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2E0E5D-99F1-C072-A69E-3564BA879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FDECF8-38ED-93D9-B85D-818539AD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D35D-5903-4829-AA59-922D9EFEDD46}" type="datetimeFigureOut">
              <a:rPr lang="es-CO" smtClean="0"/>
              <a:t>27/02/2025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2F38DF-B7F9-D480-43B4-9EBE85D5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5745C4-6A9B-9D46-373F-3694C9E8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F9CE-42AC-4EE8-888E-5AF3E74C3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35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3AB7D-6D18-DDD9-A564-8E03CCD3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8383F9-9629-77C2-37CF-E346C785F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E7DF99-B63E-2C78-FFAE-718E83E05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D87F7A-18E7-E083-3695-9B03B178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D35D-5903-4829-AA59-922D9EFEDD46}" type="datetimeFigureOut">
              <a:rPr lang="es-CO" smtClean="0"/>
              <a:t>27/02/2025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F24F23-F749-3CDA-0A32-F920396B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890244-3E72-EAA8-39CC-ED33E4D9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F9CE-42AC-4EE8-888E-5AF3E74C3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18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228968-ACE6-5B0C-F61C-A9318053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0A059C-AA7B-0AFD-D53A-2456CD17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4EAE13-6E6A-ABF7-808A-C43375212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3D35D-5903-4829-AA59-922D9EFEDD46}" type="datetimeFigureOut">
              <a:rPr lang="es-CO" smtClean="0"/>
              <a:t>27/02/2025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BC9EA9-719B-C2C8-C401-10FF99FC9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9798A-438E-D4D0-7A42-13A517376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8F9CE-42AC-4EE8-888E-5AF3E74C3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23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FED20-ECA9-5FE4-8D0E-52E0D1518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EBE188-4E29-BABB-864A-D40E80EBF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4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07D671F5-92DD-6FB0-9B37-FE2368A2D1D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1C3FF2D-F44A-C143-1CA5-F4AF2F450E03}"/>
              </a:ext>
            </a:extLst>
          </p:cNvPr>
          <p:cNvSpPr/>
          <p:nvPr/>
        </p:nvSpPr>
        <p:spPr>
          <a:xfrm>
            <a:off x="0" y="1600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SOLTECH: plataforma educativa sobre energía solar.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256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45CD0-EB41-9CC0-4115-79E333480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6AACB-B54E-5932-51B1-43702676D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2ED564-5406-A9B4-03B6-DE51F0ED2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4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0DD5639F-A539-61FC-4AD4-B8101B3FF6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99E9ED8-EACD-8BEA-BD56-E86694B1A8AB}"/>
              </a:ext>
            </a:extLst>
          </p:cNvPr>
          <p:cNvSpPr txBox="1"/>
          <p:nvPr/>
        </p:nvSpPr>
        <p:spPr>
          <a:xfrm>
            <a:off x="468086" y="1840190"/>
            <a:ext cx="445225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Integrantes grupo 11:</a:t>
            </a:r>
            <a:endParaRPr lang="es-CO" sz="3200" b="1" dirty="0">
              <a:solidFill>
                <a:schemeClr val="bg1"/>
              </a:solidFill>
            </a:endParaRPr>
          </a:p>
          <a:p>
            <a:endParaRPr lang="es-ES" dirty="0"/>
          </a:p>
          <a:p>
            <a:r>
              <a:rPr lang="es-ES" sz="3200" b="1" dirty="0" err="1">
                <a:solidFill>
                  <a:schemeClr val="bg1"/>
                </a:solidFill>
              </a:rPr>
              <a:t>Jhon</a:t>
            </a:r>
            <a:r>
              <a:rPr lang="es-ES" sz="3200" b="1" dirty="0">
                <a:solidFill>
                  <a:schemeClr val="bg1"/>
                </a:solidFill>
              </a:rPr>
              <a:t> Tequia</a:t>
            </a:r>
          </a:p>
          <a:p>
            <a:r>
              <a:rPr lang="es-ES" sz="3200" b="1" dirty="0">
                <a:solidFill>
                  <a:schemeClr val="bg1"/>
                </a:solidFill>
              </a:rPr>
              <a:t>Julissa Herrera</a:t>
            </a:r>
          </a:p>
          <a:p>
            <a:r>
              <a:rPr lang="es-ES" sz="3200" b="1" dirty="0">
                <a:solidFill>
                  <a:schemeClr val="bg1"/>
                </a:solidFill>
              </a:rPr>
              <a:t>Gladys  Lora</a:t>
            </a:r>
          </a:p>
          <a:p>
            <a:r>
              <a:rPr lang="es-ES" sz="3200" b="1" dirty="0">
                <a:solidFill>
                  <a:schemeClr val="bg1"/>
                </a:solidFill>
              </a:rPr>
              <a:t>Sandra David</a:t>
            </a:r>
          </a:p>
        </p:txBody>
      </p:sp>
    </p:spTree>
    <p:extLst>
      <p:ext uri="{BB962C8B-B14F-4D97-AF65-F5344CB8AC3E}">
        <p14:creationId xmlns:p14="http://schemas.microsoft.com/office/powerpoint/2010/main" val="289037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54AA7-F073-8DC9-18B0-5E5F7F5F6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43033-9F6D-B2AC-5C86-844D309EA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CBD632-9521-79E6-2C1A-3DCE50776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4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05F5C4F7-EE1C-01CB-2CA3-0048B76DF5C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38826EF-A161-03CD-B39A-CA89FC329BEF}"/>
              </a:ext>
            </a:extLst>
          </p:cNvPr>
          <p:cNvSpPr/>
          <p:nvPr/>
        </p:nvSpPr>
        <p:spPr>
          <a:xfrm>
            <a:off x="0" y="1138535"/>
            <a:ext cx="5068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¿Qué es </a:t>
            </a:r>
            <a:r>
              <a:rPr lang="es-E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Soltech</a:t>
            </a:r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99F68FF-4B19-A81A-2795-79901AE1197F}"/>
              </a:ext>
            </a:extLst>
          </p:cNvPr>
          <p:cNvSpPr txBox="1"/>
          <p:nvPr/>
        </p:nvSpPr>
        <p:spPr>
          <a:xfrm>
            <a:off x="217714" y="2263765"/>
            <a:ext cx="5068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Es una plataforma educativa digital diseñada para informar y concienciar sobre la energía solar y su impacto en la vida cotidiana. Se trata de una página web interactiva que explica, de manera clara y accesible, los fundamentos, tipos, funcionamiento y beneficios de esta fuente de energía renovable.</a:t>
            </a:r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693E9-5AD0-1601-B5F7-3E903EB9C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9B8A8-D134-E566-164E-F829BF84F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AF8C3D-B250-5E13-9D71-80B88940C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4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57692F62-5BC3-7F96-A0B1-C93EBA89D66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A40D3B7-005F-B9EF-216D-A63C5B3D045B}"/>
              </a:ext>
            </a:extLst>
          </p:cNvPr>
          <p:cNvSpPr/>
          <p:nvPr/>
        </p:nvSpPr>
        <p:spPr>
          <a:xfrm>
            <a:off x="542028" y="1214735"/>
            <a:ext cx="5055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Objetivo General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D3379C-4D00-91CF-CD7D-82571C49286E}"/>
              </a:ext>
            </a:extLst>
          </p:cNvPr>
          <p:cNvSpPr txBox="1"/>
          <p:nvPr/>
        </p:nvSpPr>
        <p:spPr>
          <a:xfrm>
            <a:off x="457200" y="2316163"/>
            <a:ext cx="51403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Facilitar el acceso a información confiable y práctica sobre la energía solar, promoviendo su uso como alternativa sostenible para el futuro.</a:t>
            </a:r>
            <a:endParaRPr lang="es-CO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3A568-987F-05C7-34B8-AC99AD4D7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BDE32-1E86-1D36-85D1-C9EC8FBC9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820BC7-A233-EBE3-BDD6-72A13031E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4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ABF123C1-1FBE-F3B1-A1F9-DC3F6B7EAD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8A244CF-1F57-8A89-2273-8B555A174779}"/>
              </a:ext>
            </a:extLst>
          </p:cNvPr>
          <p:cNvSpPr/>
          <p:nvPr/>
        </p:nvSpPr>
        <p:spPr>
          <a:xfrm>
            <a:off x="-33738" y="1214735"/>
            <a:ext cx="620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Objetivos específicos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E45D191-0D29-7994-6747-4C247E1C5831}"/>
              </a:ext>
            </a:extLst>
          </p:cNvPr>
          <p:cNvSpPr txBox="1"/>
          <p:nvPr/>
        </p:nvSpPr>
        <p:spPr>
          <a:xfrm>
            <a:off x="457199" y="2316163"/>
            <a:ext cx="11310258" cy="322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✅ Divulgar información clara y accesible sobre la energía solar, sus tipos y aplicaciones en la vida cotidiana.</a:t>
            </a:r>
          </a:p>
          <a:p>
            <a:r>
              <a:rPr lang="es-ES" sz="2800" b="1" dirty="0">
                <a:solidFill>
                  <a:schemeClr val="bg1"/>
                </a:solidFill>
              </a:rPr>
              <a:t>✅ Explicar el funcionamiento de los paneles solares y su papel en la generación de energía renovable.</a:t>
            </a:r>
          </a:p>
          <a:p>
            <a:r>
              <a:rPr lang="es-ES" sz="2800" b="1" dirty="0">
                <a:solidFill>
                  <a:schemeClr val="bg1"/>
                </a:solidFill>
              </a:rPr>
              <a:t>✅ Fomentar el aprendizaje práctico mediante un laboratorio solar con experimentos y actividades interactivas.</a:t>
            </a:r>
          </a:p>
          <a:p>
            <a:endParaRPr lang="es-CO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5967E-6270-2F69-0D5D-4219CCB99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0D222-A206-3C5F-639F-9E9F7BE7E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331D41-B8B7-CD79-3B51-8C94B9186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4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5D1EF2FF-8901-3218-184C-0306DACE56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198C96B-8147-1DC0-9965-73B9BEF70E21}"/>
              </a:ext>
            </a:extLst>
          </p:cNvPr>
          <p:cNvSpPr/>
          <p:nvPr/>
        </p:nvSpPr>
        <p:spPr>
          <a:xfrm>
            <a:off x="1182877" y="1214735"/>
            <a:ext cx="3773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Experiencias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6A84D4-CC65-CD9A-051C-2CC5C6154281}"/>
              </a:ext>
            </a:extLst>
          </p:cNvPr>
          <p:cNvSpPr txBox="1"/>
          <p:nvPr/>
        </p:nvSpPr>
        <p:spPr>
          <a:xfrm>
            <a:off x="457200" y="2138065"/>
            <a:ext cx="11734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✨ Aprendimos a organizarnos, repartir tareas y colaborar de manera efectiva.</a:t>
            </a:r>
            <a:br>
              <a:rPr lang="es-ES" sz="2400" b="1" dirty="0">
                <a:solidFill>
                  <a:schemeClr val="bg1"/>
                </a:solidFill>
              </a:rPr>
            </a:br>
            <a:r>
              <a:rPr lang="es-ES" sz="2400" b="1" dirty="0">
                <a:solidFill>
                  <a:schemeClr val="bg1"/>
                </a:solidFill>
              </a:rPr>
              <a:t>✨ Mejoramos en investigación, programación, diseño web, redacción de contenido.</a:t>
            </a:r>
            <a:br>
              <a:rPr lang="es-ES" sz="2400" b="1" dirty="0">
                <a:solidFill>
                  <a:schemeClr val="bg1"/>
                </a:solidFill>
              </a:rPr>
            </a:br>
            <a:r>
              <a:rPr lang="es-ES" sz="2400" b="1" dirty="0">
                <a:solidFill>
                  <a:schemeClr val="bg1"/>
                </a:solidFill>
              </a:rPr>
              <a:t>✨ Ver la página web terminada y funcionando nos hizo sentir orgullosos del esfuerzo realizado.</a:t>
            </a:r>
            <a:br>
              <a:rPr lang="es-ES" sz="2400" b="1" dirty="0">
                <a:solidFill>
                  <a:schemeClr val="bg1"/>
                </a:solidFill>
              </a:rPr>
            </a:br>
            <a:r>
              <a:rPr lang="es-ES" sz="2400" b="1" dirty="0">
                <a:solidFill>
                  <a:schemeClr val="bg1"/>
                </a:solidFill>
              </a:rPr>
              <a:t>✨ Aprendimos más sobre el tema y tomamos mayor conciencia sobre la importancia de las energías renovables.</a:t>
            </a:r>
          </a:p>
          <a:p>
            <a:r>
              <a:rPr lang="es-ES" sz="2400" b="1" dirty="0">
                <a:solidFill>
                  <a:schemeClr val="bg1"/>
                </a:solidFill>
              </a:rPr>
              <a:t>⚠️ Tuvimos problemas con la creación y estructuración de la página web.</a:t>
            </a:r>
            <a:br>
              <a:rPr lang="es-ES" sz="2400" b="1" dirty="0">
                <a:solidFill>
                  <a:schemeClr val="bg1"/>
                </a:solidFill>
              </a:rPr>
            </a:br>
            <a:r>
              <a:rPr lang="es-ES" sz="2400" b="1" dirty="0">
                <a:solidFill>
                  <a:schemeClr val="bg1"/>
                </a:solidFill>
              </a:rPr>
              <a:t>⚠️ Dificultad para coordinar agendas y cumplir con las fechas de entrega.</a:t>
            </a:r>
            <a:br>
              <a:rPr lang="es-ES" sz="2000" b="1" dirty="0">
                <a:solidFill>
                  <a:schemeClr val="bg1"/>
                </a:solidFill>
              </a:rPr>
            </a:b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3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251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 Jairo Orozco Dávila Ing.</dc:creator>
  <cp:lastModifiedBy>Jhon Tequia</cp:lastModifiedBy>
  <cp:revision>4</cp:revision>
  <dcterms:created xsi:type="dcterms:W3CDTF">2025-02-26T00:48:48Z</dcterms:created>
  <dcterms:modified xsi:type="dcterms:W3CDTF">2025-02-28T00:53:46Z</dcterms:modified>
</cp:coreProperties>
</file>