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C7B5B-1F1F-45EC-8D07-F44D81CD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DF175B-BF79-4BD2-A196-C96DFBB0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642-78C0-48A6-AE77-EF70A813F4D6}" type="datetimeFigureOut">
              <a:rPr lang="es-US" smtClean="0"/>
              <a:t>2/27/2025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FA1825-950A-4B85-ACBD-BEA71A15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67E923-2672-416E-A919-F4EF8258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A388-7001-4E27-B5F3-B51925EC6BDA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4195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6DBDDE-C86E-4DF3-BD49-7E5BD7D4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F4E92D-9BC8-407F-8565-CDAA0930D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153CDD-9CAD-4C12-BA59-ED5806452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63642-78C0-48A6-AE77-EF70A813F4D6}" type="datetimeFigureOut">
              <a:rPr lang="es-US" smtClean="0"/>
              <a:t>2/27/2025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22E49E-DE25-491D-945E-E7238A4D2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6D443-81C1-44BF-9989-35D0F7279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FA388-7001-4E27-B5F3-B51925EC6BDA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5167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B1362278-8B1F-44E8-84EF-7F3A224C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D38283-561D-4377-8FF6-838BE350AD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2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B33A6C0C-BF01-40D2-9805-01FFCA69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1D6148-CFDC-4CE6-9D38-C29E5FCD48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1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7230108-47D1-4401-8FDA-538860B5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225058-8C9D-46EC-A742-83B69C92E1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8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7F1B395C-BDE4-4B9E-81C9-DC7C86E6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0A62EC7-E1F3-4240-9EF2-6B35384A8D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8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7A68943D-932A-468A-A65D-C2797F63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8B89062-A491-4861-AC9F-337CC2BC94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FFC69089-238D-4263-BA06-D1AB9030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4EED43-C872-4D29-A0C2-2A3F41D7EE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86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 Tequia</dc:creator>
  <cp:lastModifiedBy>Jhon Tequia</cp:lastModifiedBy>
  <cp:revision>1</cp:revision>
  <dcterms:created xsi:type="dcterms:W3CDTF">2025-02-28T00:53:23Z</dcterms:created>
  <dcterms:modified xsi:type="dcterms:W3CDTF">2025-02-28T00:53:23Z</dcterms:modified>
</cp:coreProperties>
</file>