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>
          <p15:clr>
            <a:srgbClr val="A4A3A4"/>
          </p15:clr>
        </p15:guide>
        <p15:guide id="10" pos="113">
          <p15:clr>
            <a:srgbClr val="A4A3A4"/>
          </p15:clr>
        </p15:guide>
        <p15:guide id="11" pos="227">
          <p15:clr>
            <a:srgbClr val="A4A3A4"/>
          </p15:clr>
        </p15:guide>
        <p15:guide id="12" pos="340">
          <p15:clr>
            <a:srgbClr val="A4A3A4"/>
          </p15:clr>
        </p15:guide>
        <p15:guide id="13" pos="453">
          <p15:clr>
            <a:srgbClr val="A4A3A4"/>
          </p15:clr>
        </p15:guide>
        <p15:guide id="14" pos="566">
          <p15:clr>
            <a:srgbClr val="A4A3A4"/>
          </p15:clr>
        </p15:guide>
        <p15:guide id="15" pos="679">
          <p15:clr>
            <a:srgbClr val="A4A3A4"/>
          </p15:clr>
        </p15:guide>
        <p15:guide id="16" pos="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1601" autoAdjust="0"/>
  </p:normalViewPr>
  <p:slideViewPr>
    <p:cSldViewPr>
      <p:cViewPr varScale="1">
        <p:scale>
          <a:sx n="146" d="100"/>
          <a:sy n="146" d="100"/>
        </p:scale>
        <p:origin x="690" y="114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/>
        <p:guide pos="113"/>
        <p:guide pos="227"/>
        <p:guide pos="340"/>
        <p:guide pos="453"/>
        <p:guide pos="566"/>
        <p:guide pos="679"/>
        <p:guide pos="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657D2EF-9250-4E27-908E-E6E5AFE93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E4C06-CCB7-407D-A45D-AC51B21C1B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A90517-5603-4A9E-8B0E-2BC77F0A1A1C}" type="datetimeFigureOut">
              <a:rPr lang="de-DE"/>
              <a:pPr>
                <a:defRPr/>
              </a:pPr>
              <a:t>04.01.2018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7424F075-083D-45B7-AF80-525D5E50D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408D68A-9518-4DC3-AEB9-42F009D53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3530D-8AA0-4460-9155-9648EBB85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E28D5-EC9F-49FB-B849-570DC3195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2D65E4-7988-4DDC-B5B6-1FA518D1F85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149AB67E-B824-466B-A350-A588F80FD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A1A59A4A-266E-4604-A2BC-1328315B3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EC317561-7B92-4369-A9AC-6B086826F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8CCF4C-ECAF-4D6F-8BC9-FB943E27C693}" type="slidenum">
              <a:rPr lang="de-DE" altLang="de-D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>
            <a:extLst>
              <a:ext uri="{FF2B5EF4-FFF2-40B4-BE49-F238E27FC236}">
                <a16:creationId xmlns:a16="http://schemas.microsoft.com/office/drawing/2014/main" id="{9BFA2102-BED6-4C6A-8654-1FE1F8F56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>
            <a:extLst>
              <a:ext uri="{FF2B5EF4-FFF2-40B4-BE49-F238E27FC236}">
                <a16:creationId xmlns:a16="http://schemas.microsoft.com/office/drawing/2014/main" id="{7EC7C62D-7371-4762-971A-A9DEB04A2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cs typeface="Calibri" panose="020F0502020204030204" pitchFamily="34" charset="0"/>
            </a:endParaRPr>
          </a:p>
        </p:txBody>
      </p:sp>
      <p:sp>
        <p:nvSpPr>
          <p:cNvPr id="26628" name="Foliennummernplatzhalter 3">
            <a:extLst>
              <a:ext uri="{FF2B5EF4-FFF2-40B4-BE49-F238E27FC236}">
                <a16:creationId xmlns:a16="http://schemas.microsoft.com/office/drawing/2014/main" id="{70C5F8CE-A800-4213-B6CA-B359B2439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883BD0-8DE6-44A3-B4A0-E806F055C569}" type="slidenum">
              <a:rPr lang="de-DE" altLang="de-D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2339-3A8D-4041-AA81-97FCBA3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762FE-8427-4614-849D-4EC9664FAA7C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E9BA-5E88-4926-BBD4-A058DD42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92C8-DFFC-4BC1-A603-E2BD6150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72E8-B696-4131-8B31-93953008467D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3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19F77BDF-46A0-4D2D-AB8C-D380F2BCF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11163"/>
            <a:ext cx="76057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EE6BA3D-6CDB-45C0-85F5-19CE216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DC7E6-C911-4F82-B2D9-117C5E58D4B7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C1799D-D191-4BD4-B31D-CF8C501A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4FC4CC-87CA-4E8D-9F11-E663FF0F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7452A-4DC6-46BF-90EE-E11B34FB592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28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D64D6D-56A7-4F4D-9C50-A5D1C1ED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92D7E-F8CC-4511-8B9D-A18CEF09A76C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91AD5D-E387-47B3-AA78-2D0959B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3767C7-B676-4A4F-B653-CF2527D9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7A774-3679-478E-8B2C-609FB5E18CDF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5527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B6B3DB8E-7CCA-419E-BC57-EDE837F25917}"/>
              </a:ext>
            </a:extLst>
          </p:cNvPr>
          <p:cNvSpPr txBox="1"/>
          <p:nvPr/>
        </p:nvSpPr>
        <p:spPr>
          <a:xfrm>
            <a:off x="742950" y="663575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92C7A15-A6DC-4098-8DBC-2CCEB51B9337}"/>
              </a:ext>
            </a:extLst>
          </p:cNvPr>
          <p:cNvSpPr txBox="1"/>
          <p:nvPr/>
        </p:nvSpPr>
        <p:spPr>
          <a:xfrm>
            <a:off x="7878763" y="2195513"/>
            <a:ext cx="457200" cy="439737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/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A94EB25-11BE-42E7-B4E1-0A77D1BC22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7CEA-ADDF-4B30-B7F2-5916FCE2A4A5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F6B741F-7272-43FA-8BD3-236A295141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BE56397-54D0-4B08-BD43-84EC8F6235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F1404-9574-4557-8BD1-ECFCEA4546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871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8638AD-3F4B-46CD-A2DC-C02DDCBD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25CC-9638-4814-937A-95CAF22C47D2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728A07-2AE7-4F9F-8BE4-A0370488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110BC-831E-4A64-81C1-80598A9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CA181-A6D8-4FD1-AA9F-3A7AC0EDAF58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6002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6D1C3E7-B7CB-46B7-AC69-DE2840AD0D8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96DE-0D63-4773-83F0-5ABE5163F0D5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C70349C-0623-4567-916C-D6F52616BA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322F7A8-5D65-45F1-B3FA-3E41BFA5FBD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2FEF9-300E-4648-AB3A-EBE27C14E6F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9929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AE80E52E-7552-40DB-9C17-DB520F37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63663"/>
            <a:ext cx="25050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2B019CB3-9F14-409C-B74A-F1DFD1E1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1363663"/>
            <a:ext cx="25034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6BA8DF6F-93CA-435B-9706-7B1363F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363663"/>
            <a:ext cx="25050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47324953-F777-45CD-807B-B8C28E3E87A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25587-F0D4-4699-B589-67763B4390E0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7EBA7B7-C4D7-4957-A7CF-1C166202EE7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DBAC441-9F08-4382-8E73-B6D47C6BAA0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268D-32BD-4826-ADD3-3F1382710A3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372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21DC-7FF2-418A-BFEA-2C80C198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1021C-C249-4E5D-8C25-46F3F168AE3B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0299-86DF-47A7-B142-D917233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C0BA-DC59-4E73-8C34-26B1B969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711C-8E15-4D74-AE1E-2D772E484B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9737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0648-7A04-4A10-96AB-2ED22E69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C62F-A369-4837-9538-0188D1FB4CAB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C8BA-16DF-4753-B519-E0F28F2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4B6A-4498-4BBB-BBA6-3A26554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BC64-466A-4531-B60A-841380B3A103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83211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7251FF4E-6F34-4871-A065-BD508592FE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63694" y="1944603"/>
            <a:ext cx="5077888" cy="1006921"/>
          </a:xfrm>
          <a:noFill/>
        </p:spPr>
        <p:txBody>
          <a:bodyPr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65463" cy="5143500"/>
          </a:xfrm>
        </p:spPr>
        <p:txBody>
          <a:bodyPr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A6177820-B573-47A3-A15E-EDC85E9A3D2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89338" y="4481513"/>
            <a:ext cx="2133600" cy="2730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CD10E6-82C9-4B29-9E5D-8BBCDC35BDA8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43AB91DE-75CC-412A-BD6E-FFF3A310EC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78225" y="874713"/>
            <a:ext cx="5057775" cy="273050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712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F27911D-04A4-49A7-8312-D95874FCF568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ABB2DF79-B6DE-4BEA-BC07-786A502FB4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Technik mobiler Systeme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292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E5D9-10E5-43CC-ABB1-C42719BA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C5CF5-42BD-4D1E-B522-0589F8E7EA1D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6CE5-6440-40F8-9DFD-29EB61D9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6240-71D0-4CF1-8B4F-7DA0EAA7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C5B5-F5D7-42F4-8DC6-9991C3F629D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5342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4DD6142D-0A2D-40F0-8A74-DEC6572A6D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3143331"/>
            <a:ext cx="7740432" cy="505222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-5610"/>
            <a:ext cx="9144000" cy="1798638"/>
          </a:xfrm>
        </p:spPr>
        <p:txBody>
          <a:bodyPr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44E7EA3E-6BAB-417E-B7BA-0307562B14B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725" y="4481513"/>
            <a:ext cx="1824038" cy="2730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E99B82-D506-48E1-A109-B73406DFF1EE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DC8BEFD0-4B29-4D44-9F30-FA47E0B932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20725" y="2130425"/>
            <a:ext cx="6946900" cy="274638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049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81762078-F1EF-47D9-B9E4-AD30DF36A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20000" y="2073878"/>
            <a:ext cx="7607078" cy="1073936"/>
          </a:xfr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9">
            <a:extLst>
              <a:ext uri="{FF2B5EF4-FFF2-40B4-BE49-F238E27FC236}">
                <a16:creationId xmlns:a16="http://schemas.microsoft.com/office/drawing/2014/main" id="{66671174-019B-4ED4-8733-5E0D876C7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725" y="1060450"/>
            <a:ext cx="7580313" cy="274638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897083BB-5250-41BE-AF43-727D8C768F2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0725" y="4481513"/>
            <a:ext cx="1990725" cy="2730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C6189F-2D23-428D-AF22-9A0B10DB4E00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38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561E43-BDDA-4885-B4D9-E77C4770642B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5AA0E7B4-EC51-4E7C-975E-AD17356BD1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80B1E891-C409-4F5E-B618-27ECB7EF5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1BD0A-A7BD-40E4-92B0-905253A658E7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DF7D1AC-ECE7-4F16-B72E-73B88FD88D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A33CF86F-8186-40C2-951D-C08CA4B04D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85145-F006-4109-B877-8CB36F8BE4B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526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19F61E6-5011-4F86-8F5E-1C669C7CE373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FADD87F0-B0AC-4673-88D1-756E08354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1CB427F4-BC8B-41E4-A157-8E5FE8AEF5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005E2-1308-4A65-9481-3D6993961E61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407F23B6-E917-4AF1-B603-9B47A32F0C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37A80537-3416-45D8-8C1B-EA59E383D0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A4747-5D4B-4BD3-AEE8-AE2567AAE6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0722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E741B9D-EA10-4E5D-B7EA-5761A1F21358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6B21D448-0FAC-486E-809D-C9182EB98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3CFB7890-F7A4-46EB-B6DE-ECFDD64321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15DFE-C970-4987-8626-3C0618AC8135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3B4C97E6-E19C-4ABE-893A-E997C031C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F5F0B7A4-10C3-4FCA-B6A8-9FE3B968A80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8C2DE-C578-44AC-8FAB-B0024A55FC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8717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8D71C64-F511-471C-BF14-96DB5D70DA2C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A9B7C1F5-37DE-44EC-BD5F-63C67EE483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111007" y="1554863"/>
            <a:ext cx="2339975" cy="2952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CFDF586A-4DD5-46BC-9B57-E36A9F8E091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5848-AE84-4F0F-8C75-DF9DADE15AD1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65DED27E-45D4-427C-A078-FFF440718FC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7A3A01E2-BD38-4CE7-8280-75211341C2C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4A36-851F-4005-A859-DF4C2ADC7CA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61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9AD903-6FAC-48F9-BBA4-A6C4DE83363D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07CE9046-D928-4965-A091-83FC0C197E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20000" y="1554863"/>
            <a:ext cx="2339975" cy="2952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CD595687-2AB5-44CD-BC5C-A3617EC4E28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01F-4932-496F-9E03-AE4206EF6E2F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FC2B3FA0-E131-422B-B472-6D3829E11F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36B03F76-ABB8-4BAB-AC18-27FA222C769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91104-F811-4FF2-B9C9-6377F73AB27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2530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80542CE-180A-4A22-870F-036489EA70A3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94D6D7BC-B59C-49F4-88E0-889D40288B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19999" y="1554863"/>
            <a:ext cx="4680000" cy="295200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566D9C7D-4387-44A3-BD86-0902A5397D9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C4A2-7C58-4702-B81E-07C0122394EC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3C52FBD-3232-41E6-B38B-D8B4E3AF87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398DE96-3F65-4C5F-B926-BE140971EFE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53A5A-63B7-4A92-A867-209D0B1D464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9462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C1C7D51-C9FF-4EF6-8315-6FE48BB91216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307CA7FF-79E7-4C14-87D0-DDC5F17BB6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ellenplatzhalter 6"/>
          <p:cNvSpPr>
            <a:spLocks noGrp="1"/>
          </p:cNvSpPr>
          <p:nvPr>
            <p:ph type="tbl" sz="quarter" idx="19"/>
          </p:nvPr>
        </p:nvSpPr>
        <p:spPr>
          <a:xfrm>
            <a:off x="719138" y="1563688"/>
            <a:ext cx="4683125" cy="2935287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E5BE2CA8-FFED-4838-B2E8-AFD78E7EC6D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6A6D3-196F-4077-B0CB-6688AFF8BE47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AE7FAFD5-B321-43E7-874F-621467A290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97B81EA5-2AFA-4648-8194-E3B58FC951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31DC-4C15-4B19-922B-FEF351D0BB1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613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261FA11-FE4F-4904-B585-A3658BB1C00A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1EAC4499-75CE-48A7-9FBD-370088D3B4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grammplatzhalter 3"/>
          <p:cNvSpPr>
            <a:spLocks noGrp="1"/>
          </p:cNvSpPr>
          <p:nvPr>
            <p:ph type="chart" sz="quarter" idx="20"/>
          </p:nvPr>
        </p:nvSpPr>
        <p:spPr>
          <a:xfrm>
            <a:off x="728663" y="1563688"/>
            <a:ext cx="4673600" cy="293528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A1166B36-0769-46C8-A11B-EA7112B0ED1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E81B-A55E-4608-AEEC-1A59BFB5A5CC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405D6C30-0849-4530-BA7F-78340CDA4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AF732485-681D-4DB5-89D3-D69D0A2CED1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C68A-E7FC-4D42-8976-15220792132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967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8EEC-97F2-4100-8536-5F3826E4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9F84-BC3E-4489-BAE0-57FE6C4FF147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31E8-80D6-438A-AD16-AC71528D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1712-8C43-4DF0-A125-82D109A0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D35CB-735D-4156-8C04-142C4600A69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23810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E149F5A-FE56-4161-9958-C64912F62EF4}"/>
              </a:ext>
            </a:extLst>
          </p:cNvPr>
          <p:cNvSpPr/>
          <p:nvPr userDrawn="1"/>
        </p:nvSpPr>
        <p:spPr>
          <a:xfrm>
            <a:off x="719138" y="552450"/>
            <a:ext cx="7740650" cy="3759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FC948D-43C7-4E43-9599-10C5756D4B6A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255322CD-325E-4A2B-8AE1-855DBFD25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gruen.png">
            <a:extLst>
              <a:ext uri="{FF2B5EF4-FFF2-40B4-BE49-F238E27FC236}">
                <a16:creationId xmlns:a16="http://schemas.microsoft.com/office/drawing/2014/main" id="{0C4CADC2-B44A-4BB7-B01F-5BA7051AAB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66738"/>
            <a:ext cx="8778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3DCEA50A-2470-4012-9A33-D7D84F79993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5BC0F-759E-4F6B-89F4-1D38C4BB674B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305FB328-C42D-41C9-992F-24F016E8E8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908D4FD8-E199-40C3-8077-3094516729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7223-4991-48F9-B062-3BEE8668E3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2767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BE7FA76-ABE2-4BC2-BAF4-5B5471298E8E}"/>
              </a:ext>
            </a:extLst>
          </p:cNvPr>
          <p:cNvSpPr/>
          <p:nvPr userDrawn="1"/>
        </p:nvSpPr>
        <p:spPr>
          <a:xfrm>
            <a:off x="719138" y="546100"/>
            <a:ext cx="7734300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D57A0C-6785-4C24-BBC3-ECFD527998F0}"/>
              </a:ext>
            </a:extLst>
          </p:cNvPr>
          <p:cNvSpPr/>
          <p:nvPr userDrawn="1"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81606E9E-A1FF-4E86-962F-50F5DECA1C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weiss.png">
            <a:extLst>
              <a:ext uri="{FF2B5EF4-FFF2-40B4-BE49-F238E27FC236}">
                <a16:creationId xmlns:a16="http://schemas.microsoft.com/office/drawing/2014/main" id="{7239DACC-E458-476B-9426-110F501F3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C64B0840-C5BD-4058-BC06-7F0AE62E53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A9BD-7F8C-4BC7-8D77-F4BA8A133AD5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FC0624DF-C5EF-437D-8BFE-1CF2153184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D9F8242E-4A61-496E-981C-45AA7EF6AC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C9AF6-FF6C-4811-87DD-48BAB8B1FA8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61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F14DC5-13A1-4109-9FAF-387A80D4D82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CFFCE5-E5B0-455B-BBDC-E6EF8E42F413}"/>
              </a:ext>
            </a:extLst>
          </p:cNvPr>
          <p:cNvSpPr txBox="1"/>
          <p:nvPr userDrawn="1"/>
        </p:nvSpPr>
        <p:spPr>
          <a:xfrm>
            <a:off x="3440113" y="4424363"/>
            <a:ext cx="226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www.htw-berlin.de</a:t>
            </a:r>
          </a:p>
        </p:txBody>
      </p:sp>
      <p:pic>
        <p:nvPicPr>
          <p:cNvPr id="4" name="Picture 2" descr="\\vbdrive1.vb.htw-berlin.de\home$\lochner\Eigene Dateien\Desktop\Logos HTW\Q17_HTW_Berlin_Logo_quer_neg_SW_RGB.png">
            <a:extLst>
              <a:ext uri="{FF2B5EF4-FFF2-40B4-BE49-F238E27FC236}">
                <a16:creationId xmlns:a16="http://schemas.microsoft.com/office/drawing/2014/main" id="{C56EB9B3-412E-4C34-841D-BB564ADF7D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8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25D46A-3F40-4891-B664-2B25B5C3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46867-2DD8-4A31-8F83-64DF2017A028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59A557-F27B-4384-82D6-28F1A86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E462C-881E-42E7-8521-A5100346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D0AF-E87C-4656-8406-E89FF77617F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46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5473A90E-1726-4160-98F5-8F5B36A5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0163"/>
            <a:ext cx="38163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5375EBB9-A054-452A-A579-D3DBEBAE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300163"/>
            <a:ext cx="38163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4A997C9-2449-4AA5-ADFE-5C91B77B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3839-CE91-4FF4-B1D5-9FF5B0A43605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921FB5E-5971-43B2-AAA2-34BE2B3B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95EA27B-90A5-4320-95F4-5DCABE1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F3E6-8EEF-4920-9F41-3B1C0B069C8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71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B199695-7275-45B7-BECE-1AE0443D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0852A-EEE3-4017-BA09-C8A6F074D06E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6B0B609-A1A8-4629-A8A7-BF45A758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D18542-BC6D-4BD4-893B-721C8662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42CEB-BDFB-4458-B164-5BBC35BE6FA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0185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2A2C5E1-8461-4BA1-9BBF-4727613B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A428A-E836-4871-8C04-000C7230D99F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68EE6DA-3789-4598-9EB0-485F6F4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77E74D-F789-4F99-AD15-73BE68E8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A92-66E0-40D3-AB29-BF74426DBEAD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04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/>
          <a:lstStyle>
            <a:lvl1pPr algn="ctr">
              <a:defRPr sz="1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617EA7-674B-4121-A5C6-9D582B69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8253-080D-4163-B84A-8FC4B3D58FD1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2B5F81-E670-4847-AC1A-F784675E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412982-BFE5-480A-B542-01CBE0D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7FFC4-F7EF-4E07-B8D2-81683323A8E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21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CC3D5804-B363-4138-849D-C2814AAF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457200"/>
            <a:ext cx="2687638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0073D09-2086-4168-A89C-77402740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B764-65B7-42EA-A83A-3BE0774FD0AB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855826-E3E3-4F21-845C-FE4FB97C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5ACDC-4D44-4F82-AF5C-3E1A05AB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4EA4-380B-46A8-A955-731A7BD2FAB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2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4FB24-A9F2-4808-8828-1EE3DE44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64463" cy="7270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D646F-F4F5-41E5-8D5D-A5A95D33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98575"/>
            <a:ext cx="7764463" cy="3044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5883-7334-4D1A-8148-5BC24D24A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4826000"/>
            <a:ext cx="841375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CEFFC31C-0456-4D95-863C-016BE1BAA5A8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3724-7109-4918-AA17-2400B3C93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38563" y="4826000"/>
            <a:ext cx="16589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Gires Ntchouayang Nzeunga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581F-B562-494D-9200-B771BA989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113" y="4413250"/>
            <a:ext cx="5651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F9FD196F-2CF8-4775-9615-B16B93D7E86C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8" r:id="rId5"/>
    <p:sldLayoutId id="2147483910" r:id="rId6"/>
    <p:sldLayoutId id="2147483911" r:id="rId7"/>
    <p:sldLayoutId id="2147483912" r:id="rId8"/>
    <p:sldLayoutId id="2147483919" r:id="rId9"/>
    <p:sldLayoutId id="2147483920" r:id="rId10"/>
    <p:sldLayoutId id="2147483913" r:id="rId11"/>
    <p:sldLayoutId id="2147483921" r:id="rId12"/>
    <p:sldLayoutId id="2147483914" r:id="rId13"/>
    <p:sldLayoutId id="2147483915" r:id="rId14"/>
    <p:sldLayoutId id="2147483922" r:id="rId15"/>
    <p:sldLayoutId id="2147483916" r:id="rId16"/>
    <p:sldLayoutId id="2147483917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</p:sldLayoutIdLst>
  <p:hf hdr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8600" algn="l" defTabSz="342900" rtl="0" eaLnBrk="0" fontAlgn="base" hangingPunct="0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39750" indent="-201613" algn="l" defTabSz="342900" rtl="0" eaLnBrk="0" fontAlgn="base" hangingPunct="0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8350" indent="-161925" algn="l" defTabSz="342900" rtl="0" eaLnBrk="0" fontAlgn="base" hangingPunct="0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8225" indent="-161925" algn="l" defTabSz="342900" rtl="0" eaLnBrk="0" fontAlgn="base" hangingPunct="0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4125" indent="-161925" algn="l" defTabSz="342900" rtl="0" eaLnBrk="0" fontAlgn="base" hangingPunct="0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1">
            <a:extLst>
              <a:ext uri="{FF2B5EF4-FFF2-40B4-BE49-F238E27FC236}">
                <a16:creationId xmlns:a16="http://schemas.microsoft.com/office/drawing/2014/main" id="{3665E4DC-A481-4E81-A663-2B262C13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1923678"/>
            <a:ext cx="7848872" cy="1006475"/>
          </a:xfrm>
        </p:spPr>
        <p:txBody>
          <a:bodyPr/>
          <a:lstStyle/>
          <a:p>
            <a:pPr algn="ctr" eaLnBrk="1" fontAlgn="auto" hangingPunct="1">
              <a:lnSpc>
                <a:spcPts val="1800"/>
              </a:lnSpc>
              <a:defRPr/>
            </a:pPr>
            <a:r>
              <a:rPr lang="de-DE" altLang="de-DE" sz="2000" dirty="0"/>
              <a:t>Daten von Sensoren ermitteln und mittels ESP8266 </a:t>
            </a:r>
            <a:r>
              <a:rPr lang="de-DE" altLang="de-DE" sz="2000" dirty="0" err="1"/>
              <a:t>Microkontroller</a:t>
            </a:r>
            <a:r>
              <a:rPr lang="de-DE" altLang="de-DE" sz="2000" dirty="0"/>
              <a:t> an</a:t>
            </a:r>
          </a:p>
          <a:p>
            <a:pPr algn="ctr" eaLnBrk="1" fontAlgn="auto" hangingPunct="1">
              <a:lnSpc>
                <a:spcPts val="1800"/>
              </a:lnSpc>
              <a:defRPr/>
            </a:pPr>
            <a:r>
              <a:rPr lang="de-DE" altLang="de-DE" sz="2000" dirty="0" err="1" smtClean="0"/>
              <a:t>Raspberry</a:t>
            </a:r>
            <a:r>
              <a:rPr lang="de-DE" altLang="de-DE" sz="2000" dirty="0" smtClean="0"/>
              <a:t> </a:t>
            </a:r>
            <a:r>
              <a:rPr lang="de-DE" altLang="de-DE" sz="2000" dirty="0"/>
              <a:t>Pi senden und auswerten.</a:t>
            </a:r>
          </a:p>
        </p:txBody>
      </p:sp>
      <p:sp>
        <p:nvSpPr>
          <p:cNvPr id="17413" name="Titel 4">
            <a:extLst>
              <a:ext uri="{FF2B5EF4-FFF2-40B4-BE49-F238E27FC236}">
                <a16:creationId xmlns:a16="http://schemas.microsoft.com/office/drawing/2014/main" id="{9F24CD3A-4FCA-44E7-9683-A6DED093E9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79712" y="1347614"/>
            <a:ext cx="5072062" cy="5048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altLang="de-DE" dirty="0">
                <a:ea typeface="+mj-ea"/>
              </a:rPr>
              <a:t>Technik mobiler Systeme</a:t>
            </a:r>
          </a:p>
        </p:txBody>
      </p:sp>
      <p:sp>
        <p:nvSpPr>
          <p:cNvPr id="17411" name="Datumsplatzhalter 2">
            <a:extLst>
              <a:ext uri="{FF2B5EF4-FFF2-40B4-BE49-F238E27FC236}">
                <a16:creationId xmlns:a16="http://schemas.microsoft.com/office/drawing/2014/main" id="{E8D68FC8-506B-47B6-8480-63E151E1E51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323850" y="4659313"/>
            <a:ext cx="2133600" cy="2730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898F1A-8779-4CBE-9E62-46CAD2026A27}" type="datetime1">
              <a:rPr lang="de-DE" altLang="de-DE" sz="14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04.01.2018</a:t>
            </a:fld>
            <a:endParaRPr lang="de-DE" altLang="de-DE" sz="1400" dirty="0"/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40758186-A732-4044-84BA-72A2EEF3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2457449" y="4371950"/>
            <a:ext cx="3626719" cy="5604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400" dirty="0"/>
              <a:t>Gires Ntchouayang, Sylwester </a:t>
            </a:r>
            <a:r>
              <a:rPr lang="de-DE" altLang="de-DE" sz="1400" dirty="0" err="1" smtClean="0"/>
              <a:t>Korpik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Nikiema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Wendpanga</a:t>
            </a:r>
            <a:r>
              <a:rPr lang="de-DE" altLang="de-DE" sz="1400" dirty="0"/>
              <a:t> Mohamed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7535AF8-E98E-414A-974F-0486BAE21536}"/>
              </a:ext>
            </a:extLst>
          </p:cNvPr>
          <p:cNvCxnSpPr/>
          <p:nvPr/>
        </p:nvCxnSpPr>
        <p:spPr>
          <a:xfrm>
            <a:off x="1763713" y="1851025"/>
            <a:ext cx="5616575" cy="0"/>
          </a:xfrm>
          <a:prstGeom prst="line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504056"/>
          </a:xfrm>
        </p:spPr>
        <p:txBody>
          <a:bodyPr/>
          <a:lstStyle/>
          <a:p>
            <a:pPr algn="ctr"/>
            <a:r>
              <a:rPr lang="de-DE" dirty="0" smtClean="0"/>
              <a:t>Verkabelung und Programmierung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80848"/>
            <a:ext cx="3379800" cy="39123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52" y="772264"/>
            <a:ext cx="3354000" cy="3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310491"/>
          </a:xfrm>
        </p:spPr>
        <p:txBody>
          <a:bodyPr/>
          <a:lstStyle/>
          <a:p>
            <a:pPr algn="ctr"/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85800" y="627534"/>
            <a:ext cx="7961656" cy="324036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Node.js Webserver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Node.js-Module</a:t>
            </a:r>
            <a:endParaRPr lang="de-DE" sz="2400" b="0" dirty="0" smtClean="0"/>
          </a:p>
          <a:p>
            <a:r>
              <a:rPr lang="de-DE" sz="2400" b="0" dirty="0" smtClean="0"/>
              <a:t>	.	</a:t>
            </a:r>
            <a:r>
              <a:rPr lang="de-DE" sz="2400" b="0" dirty="0" err="1" smtClean="0"/>
              <a:t>Espress</a:t>
            </a:r>
            <a:r>
              <a:rPr lang="de-DE" sz="2400" b="0" dirty="0" smtClean="0"/>
              <a:t> Web Framework</a:t>
            </a:r>
          </a:p>
          <a:p>
            <a:r>
              <a:rPr lang="de-DE" sz="2400" b="0" dirty="0"/>
              <a:t>	</a:t>
            </a:r>
            <a:r>
              <a:rPr lang="de-DE" sz="2400" b="0" dirty="0" smtClean="0"/>
              <a:t>.	</a:t>
            </a:r>
            <a:r>
              <a:rPr lang="de-DE" sz="2400" b="0" dirty="0" err="1" smtClean="0"/>
              <a:t>Vis</a:t>
            </a:r>
            <a:r>
              <a:rPr lang="de-DE" sz="2400" b="0" dirty="0"/>
              <a:t>-</a:t>
            </a:r>
            <a:r>
              <a:rPr lang="de-DE" sz="2400" b="0" dirty="0" smtClean="0"/>
              <a:t>Bibliothek für die Visualisierung</a:t>
            </a:r>
          </a:p>
          <a:p>
            <a:r>
              <a:rPr lang="de-DE" sz="2400" b="0" dirty="0"/>
              <a:t>	</a:t>
            </a:r>
            <a:r>
              <a:rPr lang="de-DE" sz="2400" b="0" dirty="0" smtClean="0"/>
              <a:t>.	MQTT für die MQTT-Verbindung</a:t>
            </a:r>
          </a:p>
          <a:p>
            <a:r>
              <a:rPr lang="de-DE" sz="2400" b="0" dirty="0"/>
              <a:t>	</a:t>
            </a:r>
            <a:r>
              <a:rPr lang="de-DE" sz="2400" b="0" dirty="0" smtClean="0"/>
              <a:t>.	Socket.io für die bidirektionale Verbindung</a:t>
            </a:r>
          </a:p>
          <a:p>
            <a:r>
              <a:rPr lang="de-DE" sz="2400" b="0" dirty="0"/>
              <a:t>	</a:t>
            </a:r>
            <a:r>
              <a:rPr lang="de-DE" sz="2400" b="0" dirty="0" smtClean="0"/>
              <a:t>.	Body-parser</a:t>
            </a:r>
            <a:endParaRPr lang="de-DE" sz="2600" b="0" dirty="0"/>
          </a:p>
        </p:txBody>
      </p:sp>
    </p:spTree>
    <p:extLst>
      <p:ext uri="{BB962C8B-B14F-4D97-AF65-F5344CB8AC3E}">
        <p14:creationId xmlns:p14="http://schemas.microsoft.com/office/powerpoint/2010/main" val="123159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310491"/>
          </a:xfrm>
        </p:spPr>
        <p:txBody>
          <a:bodyPr/>
          <a:lstStyle/>
          <a:p>
            <a:pPr algn="ctr"/>
            <a:r>
              <a:rPr lang="de-DE" dirty="0" smtClean="0"/>
              <a:t>Visualisierung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572"/>
            <a:ext cx="7848872" cy="37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19959" y="2067694"/>
            <a:ext cx="1296144" cy="504056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566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C2E7EE1-CF24-40D4-98A6-2AA2D40825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28663" y="4826000"/>
            <a:ext cx="798512" cy="273050"/>
          </a:xfrm>
        </p:spPr>
        <p:txBody>
          <a:bodyPr/>
          <a:lstStyle/>
          <a:p>
            <a:pPr>
              <a:defRPr/>
            </a:pPr>
            <a:fld id="{8AF5EF5A-87D1-4AD2-BD90-B66804F899C2}" type="datetime1">
              <a:rPr lang="de-DE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2B610B8-376F-47E0-B0A7-6ED3EFBA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4825206"/>
            <a:ext cx="455499" cy="273050"/>
          </a:xfrm>
        </p:spPr>
        <p:txBody>
          <a:bodyPr/>
          <a:lstStyle/>
          <a:p>
            <a:pPr>
              <a:defRPr/>
            </a:pPr>
            <a:fld id="{8C233CDE-114A-4D19-93D2-96B694A67156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0FA64BCE-B1A7-48CC-9F91-6738135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1510"/>
            <a:ext cx="6262464" cy="403244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Inhalt</a:t>
            </a:r>
            <a:br>
              <a:rPr lang="de-DE" dirty="0">
                <a:ea typeface="+mj-ea"/>
              </a:rPr>
            </a:br>
            <a:r>
              <a:rPr lang="de-DE" b="0" dirty="0">
                <a:effectLst/>
                <a:ea typeface="+mj-ea"/>
              </a:rPr>
              <a:t>	.	</a:t>
            </a:r>
            <a:r>
              <a:rPr lang="de-DE" b="0" dirty="0" smtClean="0">
                <a:effectLst/>
                <a:ea typeface="+mj-ea"/>
              </a:rPr>
              <a:t>Problemstellung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>
                <a:effectLst/>
                <a:ea typeface="+mj-ea"/>
              </a:rPr>
              <a:t>	.	</a:t>
            </a:r>
            <a:r>
              <a:rPr lang="de-DE" b="0" dirty="0" smtClean="0">
                <a:effectLst/>
                <a:ea typeface="+mj-ea"/>
              </a:rPr>
              <a:t>ESP8266 01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>
                <a:effectLst/>
                <a:ea typeface="+mj-ea"/>
              </a:rPr>
              <a:t>	</a:t>
            </a:r>
            <a:r>
              <a:rPr lang="de-DE" b="0" dirty="0" smtClean="0">
                <a:effectLst/>
                <a:ea typeface="+mj-ea"/>
              </a:rPr>
              <a:t>.</a:t>
            </a:r>
            <a:r>
              <a:rPr lang="de-DE" b="0" dirty="0">
                <a:effectLst/>
                <a:ea typeface="+mj-ea"/>
              </a:rPr>
              <a:t>	</a:t>
            </a:r>
            <a:r>
              <a:rPr lang="de-DE" b="0" dirty="0" smtClean="0">
                <a:effectLst/>
                <a:ea typeface="+mj-ea"/>
              </a:rPr>
              <a:t>DHT11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 smtClean="0">
                <a:effectLst/>
                <a:ea typeface="+mj-ea"/>
              </a:rPr>
              <a:t>	.</a:t>
            </a:r>
            <a:r>
              <a:rPr lang="de-DE" b="0" dirty="0">
                <a:effectLst/>
                <a:ea typeface="+mj-ea"/>
              </a:rPr>
              <a:t>	</a:t>
            </a:r>
            <a:r>
              <a:rPr lang="de-DE" b="0" dirty="0" smtClean="0">
                <a:effectLst/>
                <a:ea typeface="+mj-ea"/>
              </a:rPr>
              <a:t>HC-SR04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>
                <a:effectLst/>
                <a:ea typeface="+mj-ea"/>
              </a:rPr>
              <a:t>	.	</a:t>
            </a:r>
            <a:r>
              <a:rPr lang="de-DE" b="0" dirty="0" smtClean="0">
                <a:effectLst/>
                <a:ea typeface="+mj-ea"/>
              </a:rPr>
              <a:t>Verkabelung und Programmierung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>
                <a:effectLst/>
                <a:ea typeface="+mj-ea"/>
              </a:rPr>
              <a:t>	.	</a:t>
            </a:r>
            <a:r>
              <a:rPr lang="de-DE" b="0" dirty="0" smtClean="0">
                <a:effectLst/>
                <a:ea typeface="+mj-ea"/>
              </a:rPr>
              <a:t>Visualisierung</a:t>
            </a:r>
            <a:r>
              <a:rPr lang="de-DE" b="0" dirty="0">
                <a:effectLst/>
                <a:ea typeface="+mj-ea"/>
              </a:rPr>
              <a:t/>
            </a:r>
            <a:br>
              <a:rPr lang="de-DE" b="0" dirty="0">
                <a:effectLst/>
                <a:ea typeface="+mj-ea"/>
              </a:rPr>
            </a:br>
            <a:r>
              <a:rPr lang="de-DE" b="0" dirty="0">
                <a:effectLst/>
                <a:ea typeface="+mj-ea"/>
              </a:rPr>
              <a:t>	.	</a:t>
            </a:r>
            <a:r>
              <a:rPr lang="de-DE" b="0" dirty="0" smtClean="0">
                <a:effectLst/>
                <a:ea typeface="+mj-ea"/>
              </a:rPr>
              <a:t>Demo</a:t>
            </a:r>
            <a:endParaRPr lang="de-DE" b="0" dirty="0">
              <a:effectLst/>
              <a:ea typeface="+mj-ea"/>
            </a:endParaRPr>
          </a:p>
        </p:txBody>
      </p:sp>
      <p:sp>
        <p:nvSpPr>
          <p:cNvPr id="19" name="Titel 17">
            <a:extLst>
              <a:ext uri="{FF2B5EF4-FFF2-40B4-BE49-F238E27FC236}">
                <a16:creationId xmlns:a16="http://schemas.microsoft.com/office/drawing/2014/main" id="{8F13AA32-5BB8-4051-BAD6-3F4641768898}"/>
              </a:ext>
            </a:extLst>
          </p:cNvPr>
          <p:cNvSpPr txBox="1">
            <a:spLocks/>
          </p:cNvSpPr>
          <p:nvPr/>
        </p:nvSpPr>
        <p:spPr>
          <a:xfrm>
            <a:off x="2646363" y="339725"/>
            <a:ext cx="4427537" cy="503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0" tIns="0" rIns="0" anchor="ctr"/>
          <a:lstStyle>
            <a:lvl1pPr algn="l" defTabSz="342900" rtl="0" eaLnBrk="1" latinLnBrk="0" hangingPunct="1">
              <a:spcBef>
                <a:spcPct val="0"/>
              </a:spcBef>
              <a:buNone/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738563" y="4826000"/>
            <a:ext cx="1658937" cy="2730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Technik mobiler Systeme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8095" y="195486"/>
            <a:ext cx="2699872" cy="504056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87203" y="1419622"/>
            <a:ext cx="7961656" cy="2664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Sensoren bieten Daten an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Diese Daten wollen wir mit dem ESP auslesen,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an einen MQTT-Broker weiterleiten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Und im Browser live Visualisieren</a:t>
            </a:r>
            <a:endParaRPr lang="de-DE" sz="2400" b="0" dirty="0"/>
          </a:p>
        </p:txBody>
      </p:sp>
    </p:spTree>
    <p:extLst>
      <p:ext uri="{BB962C8B-B14F-4D97-AF65-F5344CB8AC3E}">
        <p14:creationId xmlns:p14="http://schemas.microsoft.com/office/powerpoint/2010/main" val="388766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18095" y="195486"/>
            <a:ext cx="2699872" cy="504056"/>
          </a:xfrm>
        </p:spPr>
        <p:txBody>
          <a:bodyPr/>
          <a:lstStyle/>
          <a:p>
            <a:r>
              <a:rPr lang="de-DE" dirty="0" smtClean="0"/>
              <a:t>ESp8266 01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3018" y="987574"/>
            <a:ext cx="8017245" cy="7920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Programmierbares WLAN-Funkmodul</a:t>
            </a:r>
          </a:p>
          <a:p>
            <a:pPr marL="457200" indent="-457200">
              <a:buFontTx/>
              <a:buChar char="-"/>
            </a:pPr>
            <a:endParaRPr lang="de-DE" sz="2400" b="0" baseline="300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8" y="1563638"/>
            <a:ext cx="3405600" cy="24961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76086"/>
            <a:ext cx="5263201" cy="1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18095" y="195486"/>
            <a:ext cx="2699872" cy="504056"/>
          </a:xfrm>
        </p:spPr>
        <p:txBody>
          <a:bodyPr/>
          <a:lstStyle/>
          <a:p>
            <a:pPr algn="ctr"/>
            <a:r>
              <a:rPr lang="de-DE" dirty="0" smtClean="0"/>
              <a:t>DHT11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5536" y="800152"/>
            <a:ext cx="7961656" cy="13681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Sensor zum Messen von Temperatur und Luftfeuchte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Temperatur im Bereich von 0-50</a:t>
            </a:r>
            <a:r>
              <a:rPr lang="de-DE" sz="2400" b="0" baseline="30000" dirty="0" smtClean="0"/>
              <a:t>o</a:t>
            </a:r>
            <a:r>
              <a:rPr lang="de-DE" sz="2400" b="0" dirty="0"/>
              <a:t> C </a:t>
            </a:r>
            <a:r>
              <a:rPr lang="de-DE" sz="2400" b="0" dirty="0" smtClean="0"/>
              <a:t>(±2</a:t>
            </a:r>
            <a:r>
              <a:rPr lang="de-DE" sz="2400" b="0" baseline="30000" dirty="0" smtClean="0"/>
              <a:t>o</a:t>
            </a:r>
            <a:r>
              <a:rPr lang="de-DE" sz="2400" b="0" dirty="0" smtClean="0"/>
              <a:t> C)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Relative </a:t>
            </a:r>
            <a:r>
              <a:rPr lang="de-DE" sz="2400" b="0" dirty="0"/>
              <a:t>Luftfeuchtigkeit von 20 bis 95% </a:t>
            </a:r>
            <a:r>
              <a:rPr lang="de-DE" sz="2400" b="0" dirty="0" smtClean="0"/>
              <a:t>(±5%)</a:t>
            </a:r>
            <a:endParaRPr lang="de-DE" sz="2400" b="0" dirty="0"/>
          </a:p>
          <a:p>
            <a:pPr marL="457200" indent="-457200">
              <a:buFontTx/>
              <a:buChar char="-"/>
            </a:pPr>
            <a:endParaRPr lang="de-DE" sz="2400" b="0" baseline="30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31" y="2025336"/>
            <a:ext cx="3803669" cy="25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18095" y="195486"/>
            <a:ext cx="2699872" cy="504056"/>
          </a:xfrm>
        </p:spPr>
        <p:txBody>
          <a:bodyPr/>
          <a:lstStyle/>
          <a:p>
            <a:pPr algn="ctr"/>
            <a:r>
              <a:rPr lang="de-DE" dirty="0" smtClean="0"/>
              <a:t>HC-SR04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87203" y="701844"/>
            <a:ext cx="7961656" cy="7177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Ultraschallsensor HC-SR04 zur </a:t>
            </a:r>
            <a:r>
              <a:rPr lang="de-DE" sz="2400" b="0" dirty="0"/>
              <a:t>Entfernungsmessung bzw. Abstandsbestimmung </a:t>
            </a:r>
            <a:r>
              <a:rPr lang="de-DE" sz="2400" b="0" dirty="0" smtClean="0"/>
              <a:t>zwischen 2cm </a:t>
            </a:r>
            <a:r>
              <a:rPr lang="de-DE" sz="2400" b="0" dirty="0"/>
              <a:t>und ca. </a:t>
            </a:r>
            <a:r>
              <a:rPr lang="de-DE" sz="2400" b="0" dirty="0" smtClean="0"/>
              <a:t>3m</a:t>
            </a:r>
            <a:endParaRPr lang="de-DE" sz="2400" b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32" y="1632802"/>
            <a:ext cx="5624401" cy="25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504056"/>
          </a:xfrm>
        </p:spPr>
        <p:txBody>
          <a:bodyPr/>
          <a:lstStyle/>
          <a:p>
            <a:pPr algn="ctr"/>
            <a:r>
              <a:rPr lang="de-DE" dirty="0" smtClean="0"/>
              <a:t>Verkabelung und Programmierung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27574" y="655303"/>
            <a:ext cx="7961656" cy="13403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ESP8266 01 Verkabelung mit dem DHT Sensor</a:t>
            </a:r>
            <a:endParaRPr lang="de-DE" sz="2400" b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30" y="1923678"/>
            <a:ext cx="3560400" cy="16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6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30" y="1779965"/>
            <a:ext cx="6501601" cy="288413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504056"/>
          </a:xfrm>
        </p:spPr>
        <p:txBody>
          <a:bodyPr/>
          <a:lstStyle/>
          <a:p>
            <a:pPr algn="ctr"/>
            <a:r>
              <a:rPr lang="de-DE" dirty="0" smtClean="0"/>
              <a:t>Verkabelung und Programmierung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27574" y="655303"/>
            <a:ext cx="7961656" cy="13403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ESP8266 01 Verkabelung mit dem HC-SR04 Sensor</a:t>
            </a:r>
            <a:endParaRPr lang="de-DE" sz="2400" b="0" dirty="0"/>
          </a:p>
        </p:txBody>
      </p:sp>
    </p:spTree>
    <p:extLst>
      <p:ext uri="{BB962C8B-B14F-4D97-AF65-F5344CB8AC3E}">
        <p14:creationId xmlns:p14="http://schemas.microsoft.com/office/powerpoint/2010/main" val="150404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C31C-0456-4D95-863C-016BE1BAA5A8}" type="datetime1">
              <a:rPr lang="de-DE" smtClean="0"/>
              <a:pPr>
                <a:defRPr/>
              </a:pPr>
              <a:t>04.01.2018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Technik mobiler 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D196F-2CF8-4775-9615-B16B93D7E86C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723715" y="173027"/>
            <a:ext cx="5688631" cy="310491"/>
          </a:xfrm>
        </p:spPr>
        <p:txBody>
          <a:bodyPr/>
          <a:lstStyle/>
          <a:p>
            <a:pPr algn="ctr"/>
            <a:r>
              <a:rPr lang="de-DE" dirty="0" smtClean="0"/>
              <a:t>Verkabelung und Programmierung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85800" y="627534"/>
            <a:ext cx="7961656" cy="324036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0" tIns="0" rIns="0" bIns="45720" rtlCol="0" anchor="ctr">
            <a:noAutofit/>
          </a:bodyPr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de-DE" sz="2400" b="0" dirty="0" smtClean="0"/>
              <a:t>Programmierung mit </a:t>
            </a:r>
            <a:r>
              <a:rPr lang="de-DE" sz="2400" b="0" dirty="0" err="1" smtClean="0"/>
              <a:t>Arduino</a:t>
            </a:r>
            <a:r>
              <a:rPr lang="de-DE" sz="2400" b="0" dirty="0" smtClean="0"/>
              <a:t> IDE</a:t>
            </a:r>
          </a:p>
          <a:p>
            <a:pPr marL="457200" indent="-457200">
              <a:buFontTx/>
              <a:buChar char="-"/>
            </a:pPr>
            <a:r>
              <a:rPr lang="de-DE" sz="2400" b="0" dirty="0"/>
              <a:t>Einstellung für Zusätzliche </a:t>
            </a:r>
            <a:r>
              <a:rPr lang="de-DE" sz="2400" b="0" dirty="0" err="1" smtClean="0"/>
              <a:t>Boardverwalter</a:t>
            </a:r>
            <a:endParaRPr lang="de-DE" sz="2400" b="0" dirty="0" smtClean="0"/>
          </a:p>
          <a:p>
            <a:pPr marL="457200" indent="-457200">
              <a:buFontTx/>
              <a:buChar char="-"/>
            </a:pPr>
            <a:r>
              <a:rPr lang="de-DE" sz="1800" i="1" dirty="0">
                <a:hlinkClick r:id="rId2"/>
              </a:rPr>
              <a:t>http://</a:t>
            </a:r>
            <a:r>
              <a:rPr lang="de-DE" sz="1800" i="1" dirty="0" smtClean="0">
                <a:hlinkClick r:id="rId2"/>
              </a:rPr>
              <a:t>arduino.esp8266.com/stable/package_esp8266com_index.json</a:t>
            </a:r>
            <a:endParaRPr lang="de-DE" sz="1800" i="1" dirty="0" smtClean="0"/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Im Bordverwalter das ESP Packet installieren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ESP8266 </a:t>
            </a:r>
            <a:r>
              <a:rPr lang="de-DE" sz="2400" b="0" dirty="0" err="1" smtClean="0"/>
              <a:t>Generic</a:t>
            </a:r>
            <a:r>
              <a:rPr lang="de-DE" sz="2400" b="0" dirty="0"/>
              <a:t> </a:t>
            </a:r>
            <a:r>
              <a:rPr lang="de-DE" sz="2400" b="0" dirty="0" smtClean="0"/>
              <a:t>als Board auswählen</a:t>
            </a:r>
          </a:p>
          <a:p>
            <a:pPr marL="457200" indent="-457200">
              <a:buFontTx/>
              <a:buChar char="-"/>
            </a:pPr>
            <a:r>
              <a:rPr lang="de-DE" sz="2400" b="0" dirty="0" smtClean="0"/>
              <a:t>Zusätzliche Bibliotheken anbinden (DHT11)</a:t>
            </a:r>
            <a:endParaRPr lang="de-DE" sz="2400" b="0" dirty="0"/>
          </a:p>
        </p:txBody>
      </p:sp>
    </p:spTree>
    <p:extLst>
      <p:ext uri="{BB962C8B-B14F-4D97-AF65-F5344CB8AC3E}">
        <p14:creationId xmlns:p14="http://schemas.microsoft.com/office/powerpoint/2010/main" val="86282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220</Words>
  <Application>Microsoft Office PowerPoint</Application>
  <PresentationFormat>Bildschirmpräsentation (16:9)</PresentationFormat>
  <Paragraphs>79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Calibri</vt:lpstr>
      <vt:lpstr>Calisto MT</vt:lpstr>
      <vt:lpstr>Times New Roman</vt:lpstr>
      <vt:lpstr>Trebuchet MS</vt:lpstr>
      <vt:lpstr>Verdana</vt:lpstr>
      <vt:lpstr>Wingdings 2</vt:lpstr>
      <vt:lpstr>Schiefer</vt:lpstr>
      <vt:lpstr>Technik mobiler Systeme</vt:lpstr>
      <vt:lpstr>Inhalt  . Problemstellung  . ESP8266 01  . DHT11  . HC-SR04  . Verkabelung und Programmierung  . Visualisierung  . Demo</vt:lpstr>
      <vt:lpstr>Problemstellung</vt:lpstr>
      <vt:lpstr>ESp8266 01</vt:lpstr>
      <vt:lpstr>DHT11</vt:lpstr>
      <vt:lpstr>HC-SR04</vt:lpstr>
      <vt:lpstr>Verkabelung und Programmierung</vt:lpstr>
      <vt:lpstr>Verkabelung und Programmierung</vt:lpstr>
      <vt:lpstr>Verkabelung und Programmierung</vt:lpstr>
      <vt:lpstr>Verkabelung und Programmierung</vt:lpstr>
      <vt:lpstr>Visualisierung</vt:lpstr>
      <vt:lpstr>Visualisierung</vt:lpstr>
      <vt:lpstr>DEMO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Gires Ntchouayang</cp:lastModifiedBy>
  <cp:revision>104</cp:revision>
  <dcterms:created xsi:type="dcterms:W3CDTF">2016-07-21T07:50:55Z</dcterms:created>
  <dcterms:modified xsi:type="dcterms:W3CDTF">2018-01-04T16:57:13Z</dcterms:modified>
</cp:coreProperties>
</file>