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1279842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94627" autoAdjust="0"/>
  </p:normalViewPr>
  <p:slideViewPr>
    <p:cSldViewPr snapToGrid="0">
      <p:cViewPr varScale="1">
        <p:scale>
          <a:sx n="99" d="100"/>
          <a:sy n="99" d="100"/>
        </p:scale>
        <p:origin x="22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9803" y="1178222"/>
            <a:ext cx="9598819" cy="2506427"/>
          </a:xfrm>
        </p:spPr>
        <p:txBody>
          <a:bodyPr anchor="b"/>
          <a:lstStyle>
            <a:lvl1pPr algn="ctr">
              <a:defRPr sz="62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9803" y="3781306"/>
            <a:ext cx="9598819" cy="1738167"/>
          </a:xfrm>
        </p:spPr>
        <p:txBody>
          <a:bodyPr/>
          <a:lstStyle>
            <a:lvl1pPr marL="0" indent="0" algn="ctr">
              <a:buNone/>
              <a:defRPr sz="2519"/>
            </a:lvl1pPr>
            <a:lvl2pPr marL="479923" indent="0" algn="ctr">
              <a:buNone/>
              <a:defRPr sz="2099"/>
            </a:lvl2pPr>
            <a:lvl3pPr marL="959846" indent="0" algn="ctr">
              <a:buNone/>
              <a:defRPr sz="1889"/>
            </a:lvl3pPr>
            <a:lvl4pPr marL="1439769" indent="0" algn="ctr">
              <a:buNone/>
              <a:defRPr sz="1680"/>
            </a:lvl4pPr>
            <a:lvl5pPr marL="1919691" indent="0" algn="ctr">
              <a:buNone/>
              <a:defRPr sz="1680"/>
            </a:lvl5pPr>
            <a:lvl6pPr marL="2399614" indent="0" algn="ctr">
              <a:buNone/>
              <a:defRPr sz="1680"/>
            </a:lvl6pPr>
            <a:lvl7pPr marL="2879537" indent="0" algn="ctr">
              <a:buNone/>
              <a:defRPr sz="1680"/>
            </a:lvl7pPr>
            <a:lvl8pPr marL="3359460" indent="0" algn="ctr">
              <a:buNone/>
              <a:defRPr sz="1680"/>
            </a:lvl8pPr>
            <a:lvl9pPr marL="3839383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AF59-51C1-4B0B-B3BD-514D89122DF0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87C3-0A47-485D-A234-6B4AF895D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23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AF59-51C1-4B0B-B3BD-514D89122DF0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87C3-0A47-485D-A234-6B4AF895D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54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58873" y="383297"/>
            <a:ext cx="2759660" cy="610108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9892" y="383297"/>
            <a:ext cx="8119001" cy="610108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AF59-51C1-4B0B-B3BD-514D89122DF0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87C3-0A47-485D-A234-6B4AF895D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14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AF59-51C1-4B0B-B3BD-514D89122DF0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87C3-0A47-485D-A234-6B4AF895D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36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226" y="1794830"/>
            <a:ext cx="11038642" cy="2994714"/>
          </a:xfrm>
        </p:spPr>
        <p:txBody>
          <a:bodyPr anchor="b"/>
          <a:lstStyle>
            <a:lvl1pPr>
              <a:defRPr sz="62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226" y="4817875"/>
            <a:ext cx="11038642" cy="1574849"/>
          </a:xfrm>
        </p:spPr>
        <p:txBody>
          <a:bodyPr/>
          <a:lstStyle>
            <a:lvl1pPr marL="0" indent="0">
              <a:buNone/>
              <a:defRPr sz="2519">
                <a:solidFill>
                  <a:schemeClr val="tx1">
                    <a:tint val="75000"/>
                  </a:schemeClr>
                </a:solidFill>
              </a:defRPr>
            </a:lvl1pPr>
            <a:lvl2pPr marL="479923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2pPr>
            <a:lvl3pPr marL="959846" indent="0">
              <a:buNone/>
              <a:defRPr sz="1889">
                <a:solidFill>
                  <a:schemeClr val="tx1">
                    <a:tint val="75000"/>
                  </a:schemeClr>
                </a:solidFill>
              </a:defRPr>
            </a:lvl3pPr>
            <a:lvl4pPr marL="1439769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69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61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53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4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38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AF59-51C1-4B0B-B3BD-514D89122DF0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87C3-0A47-485D-A234-6B4AF895D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3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9892" y="1916484"/>
            <a:ext cx="5439331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9202" y="1916484"/>
            <a:ext cx="5439331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AF59-51C1-4B0B-B3BD-514D89122DF0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87C3-0A47-485D-A234-6B4AF895D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10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558" y="383297"/>
            <a:ext cx="11038642" cy="1391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559" y="1764832"/>
            <a:ext cx="5414333" cy="864917"/>
          </a:xfrm>
        </p:spPr>
        <p:txBody>
          <a:bodyPr anchor="b"/>
          <a:lstStyle>
            <a:lvl1pPr marL="0" indent="0">
              <a:buNone/>
              <a:defRPr sz="2519" b="1"/>
            </a:lvl1pPr>
            <a:lvl2pPr marL="479923" indent="0">
              <a:buNone/>
              <a:defRPr sz="2099" b="1"/>
            </a:lvl2pPr>
            <a:lvl3pPr marL="959846" indent="0">
              <a:buNone/>
              <a:defRPr sz="1889" b="1"/>
            </a:lvl3pPr>
            <a:lvl4pPr marL="1439769" indent="0">
              <a:buNone/>
              <a:defRPr sz="1680" b="1"/>
            </a:lvl4pPr>
            <a:lvl5pPr marL="1919691" indent="0">
              <a:buNone/>
              <a:defRPr sz="1680" b="1"/>
            </a:lvl5pPr>
            <a:lvl6pPr marL="2399614" indent="0">
              <a:buNone/>
              <a:defRPr sz="1680" b="1"/>
            </a:lvl6pPr>
            <a:lvl7pPr marL="2879537" indent="0">
              <a:buNone/>
              <a:defRPr sz="1680" b="1"/>
            </a:lvl7pPr>
            <a:lvl8pPr marL="3359460" indent="0">
              <a:buNone/>
              <a:defRPr sz="1680" b="1"/>
            </a:lvl8pPr>
            <a:lvl9pPr marL="3839383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559" y="2629749"/>
            <a:ext cx="5414333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9202" y="1764832"/>
            <a:ext cx="5440998" cy="864917"/>
          </a:xfrm>
        </p:spPr>
        <p:txBody>
          <a:bodyPr anchor="b"/>
          <a:lstStyle>
            <a:lvl1pPr marL="0" indent="0">
              <a:buNone/>
              <a:defRPr sz="2519" b="1"/>
            </a:lvl1pPr>
            <a:lvl2pPr marL="479923" indent="0">
              <a:buNone/>
              <a:defRPr sz="2099" b="1"/>
            </a:lvl2pPr>
            <a:lvl3pPr marL="959846" indent="0">
              <a:buNone/>
              <a:defRPr sz="1889" b="1"/>
            </a:lvl3pPr>
            <a:lvl4pPr marL="1439769" indent="0">
              <a:buNone/>
              <a:defRPr sz="1680" b="1"/>
            </a:lvl4pPr>
            <a:lvl5pPr marL="1919691" indent="0">
              <a:buNone/>
              <a:defRPr sz="1680" b="1"/>
            </a:lvl5pPr>
            <a:lvl6pPr marL="2399614" indent="0">
              <a:buNone/>
              <a:defRPr sz="1680" b="1"/>
            </a:lvl6pPr>
            <a:lvl7pPr marL="2879537" indent="0">
              <a:buNone/>
              <a:defRPr sz="1680" b="1"/>
            </a:lvl7pPr>
            <a:lvl8pPr marL="3359460" indent="0">
              <a:buNone/>
              <a:defRPr sz="1680" b="1"/>
            </a:lvl8pPr>
            <a:lvl9pPr marL="3839383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9202" y="2629749"/>
            <a:ext cx="5440998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AF59-51C1-4B0B-B3BD-514D89122DF0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87C3-0A47-485D-A234-6B4AF895D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47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AF59-51C1-4B0B-B3BD-514D89122DF0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87C3-0A47-485D-A234-6B4AF895D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91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AF59-51C1-4B0B-B3BD-514D89122DF0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87C3-0A47-485D-A234-6B4AF895D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99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559" y="479954"/>
            <a:ext cx="412782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0997" y="1036569"/>
            <a:ext cx="6479203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1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559" y="2159794"/>
            <a:ext cx="412782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23" indent="0">
              <a:buNone/>
              <a:defRPr sz="1470"/>
            </a:lvl2pPr>
            <a:lvl3pPr marL="959846" indent="0">
              <a:buNone/>
              <a:defRPr sz="1260"/>
            </a:lvl3pPr>
            <a:lvl4pPr marL="1439769" indent="0">
              <a:buNone/>
              <a:defRPr sz="1050"/>
            </a:lvl4pPr>
            <a:lvl5pPr marL="1919691" indent="0">
              <a:buNone/>
              <a:defRPr sz="1050"/>
            </a:lvl5pPr>
            <a:lvl6pPr marL="2399614" indent="0">
              <a:buNone/>
              <a:defRPr sz="1050"/>
            </a:lvl6pPr>
            <a:lvl7pPr marL="2879537" indent="0">
              <a:buNone/>
              <a:defRPr sz="1050"/>
            </a:lvl7pPr>
            <a:lvl8pPr marL="3359460" indent="0">
              <a:buNone/>
              <a:defRPr sz="1050"/>
            </a:lvl8pPr>
            <a:lvl9pPr marL="3839383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AF59-51C1-4B0B-B3BD-514D89122DF0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87C3-0A47-485D-A234-6B4AF895D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14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559" y="479954"/>
            <a:ext cx="412782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0997" y="1036569"/>
            <a:ext cx="6479203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23" indent="0">
              <a:buNone/>
              <a:defRPr sz="2939"/>
            </a:lvl2pPr>
            <a:lvl3pPr marL="959846" indent="0">
              <a:buNone/>
              <a:defRPr sz="2519"/>
            </a:lvl3pPr>
            <a:lvl4pPr marL="1439769" indent="0">
              <a:buNone/>
              <a:defRPr sz="2099"/>
            </a:lvl4pPr>
            <a:lvl5pPr marL="1919691" indent="0">
              <a:buNone/>
              <a:defRPr sz="2099"/>
            </a:lvl5pPr>
            <a:lvl6pPr marL="2399614" indent="0">
              <a:buNone/>
              <a:defRPr sz="2099"/>
            </a:lvl6pPr>
            <a:lvl7pPr marL="2879537" indent="0">
              <a:buNone/>
              <a:defRPr sz="2099"/>
            </a:lvl7pPr>
            <a:lvl8pPr marL="3359460" indent="0">
              <a:buNone/>
              <a:defRPr sz="2099"/>
            </a:lvl8pPr>
            <a:lvl9pPr marL="3839383" indent="0">
              <a:buNone/>
              <a:defRPr sz="20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559" y="2159794"/>
            <a:ext cx="412782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23" indent="0">
              <a:buNone/>
              <a:defRPr sz="1470"/>
            </a:lvl2pPr>
            <a:lvl3pPr marL="959846" indent="0">
              <a:buNone/>
              <a:defRPr sz="1260"/>
            </a:lvl3pPr>
            <a:lvl4pPr marL="1439769" indent="0">
              <a:buNone/>
              <a:defRPr sz="1050"/>
            </a:lvl4pPr>
            <a:lvl5pPr marL="1919691" indent="0">
              <a:buNone/>
              <a:defRPr sz="1050"/>
            </a:lvl5pPr>
            <a:lvl6pPr marL="2399614" indent="0">
              <a:buNone/>
              <a:defRPr sz="1050"/>
            </a:lvl6pPr>
            <a:lvl7pPr marL="2879537" indent="0">
              <a:buNone/>
              <a:defRPr sz="1050"/>
            </a:lvl7pPr>
            <a:lvl8pPr marL="3359460" indent="0">
              <a:buNone/>
              <a:defRPr sz="1050"/>
            </a:lvl8pPr>
            <a:lvl9pPr marL="3839383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AF59-51C1-4B0B-B3BD-514D89122DF0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A87C3-0A47-485D-A234-6B4AF895D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29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9892" y="383297"/>
            <a:ext cx="11038642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9892" y="1916484"/>
            <a:ext cx="11038642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9892" y="6672697"/>
            <a:ext cx="287964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5AF59-51C1-4B0B-B3BD-514D89122DF0}" type="datetimeFigureOut">
              <a:rPr lang="zh-CN" altLang="en-US" smtClean="0"/>
              <a:t>2022/9/28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39479" y="6672697"/>
            <a:ext cx="43194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38887" y="6672697"/>
            <a:ext cx="287964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A87C3-0A47-485D-A234-6B4AF895D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59846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61" indent="-239961" algn="l" defTabSz="95984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884" indent="-239961" algn="l" defTabSz="95984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19" kern="1200">
          <a:solidFill>
            <a:schemeClr val="tx1"/>
          </a:solidFill>
          <a:latin typeface="+mn-lt"/>
          <a:ea typeface="+mn-ea"/>
          <a:cs typeface="+mn-cs"/>
        </a:defRPr>
      </a:lvl2pPr>
      <a:lvl3pPr marL="1199807" indent="-239961" algn="l" defTabSz="95984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099" kern="1200">
          <a:solidFill>
            <a:schemeClr val="tx1"/>
          </a:solidFill>
          <a:latin typeface="+mn-lt"/>
          <a:ea typeface="+mn-ea"/>
          <a:cs typeface="+mn-cs"/>
        </a:defRPr>
      </a:lvl3pPr>
      <a:lvl4pPr marL="1679730" indent="-239961" algn="l" defTabSz="95984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89" kern="1200">
          <a:solidFill>
            <a:schemeClr val="tx1"/>
          </a:solidFill>
          <a:latin typeface="+mn-lt"/>
          <a:ea typeface="+mn-ea"/>
          <a:cs typeface="+mn-cs"/>
        </a:defRPr>
      </a:lvl4pPr>
      <a:lvl5pPr marL="2159653" indent="-239961" algn="l" defTabSz="95984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89" kern="1200">
          <a:solidFill>
            <a:schemeClr val="tx1"/>
          </a:solidFill>
          <a:latin typeface="+mn-lt"/>
          <a:ea typeface="+mn-ea"/>
          <a:cs typeface="+mn-cs"/>
        </a:defRPr>
      </a:lvl5pPr>
      <a:lvl6pPr marL="2639576" indent="-239961" algn="l" defTabSz="95984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89" kern="1200">
          <a:solidFill>
            <a:schemeClr val="tx1"/>
          </a:solidFill>
          <a:latin typeface="+mn-lt"/>
          <a:ea typeface="+mn-ea"/>
          <a:cs typeface="+mn-cs"/>
        </a:defRPr>
      </a:lvl6pPr>
      <a:lvl7pPr marL="3119498" indent="-239961" algn="l" defTabSz="95984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89" kern="1200">
          <a:solidFill>
            <a:schemeClr val="tx1"/>
          </a:solidFill>
          <a:latin typeface="+mn-lt"/>
          <a:ea typeface="+mn-ea"/>
          <a:cs typeface="+mn-cs"/>
        </a:defRPr>
      </a:lvl7pPr>
      <a:lvl8pPr marL="3599421" indent="-239961" algn="l" defTabSz="95984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89" kern="1200">
          <a:solidFill>
            <a:schemeClr val="tx1"/>
          </a:solidFill>
          <a:latin typeface="+mn-lt"/>
          <a:ea typeface="+mn-ea"/>
          <a:cs typeface="+mn-cs"/>
        </a:defRPr>
      </a:lvl8pPr>
      <a:lvl9pPr marL="4079344" indent="-239961" algn="l" defTabSz="95984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846" rtl="0" eaLnBrk="1" latinLnBrk="0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1pPr>
      <a:lvl2pPr marL="479923" algn="l" defTabSz="959846" rtl="0" eaLnBrk="1" latinLnBrk="0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2pPr>
      <a:lvl3pPr marL="959846" algn="l" defTabSz="959846" rtl="0" eaLnBrk="1" latinLnBrk="0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3pPr>
      <a:lvl4pPr marL="1439769" algn="l" defTabSz="959846" rtl="0" eaLnBrk="1" latinLnBrk="0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4pPr>
      <a:lvl5pPr marL="1919691" algn="l" defTabSz="959846" rtl="0" eaLnBrk="1" latinLnBrk="0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5pPr>
      <a:lvl6pPr marL="2399614" algn="l" defTabSz="959846" rtl="0" eaLnBrk="1" latinLnBrk="0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6pPr>
      <a:lvl7pPr marL="2879537" algn="l" defTabSz="959846" rtl="0" eaLnBrk="1" latinLnBrk="0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7pPr>
      <a:lvl8pPr marL="3359460" algn="l" defTabSz="959846" rtl="0" eaLnBrk="1" latinLnBrk="0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8pPr>
      <a:lvl9pPr marL="3839383" algn="l" defTabSz="959846" rtl="0" eaLnBrk="1" latinLnBrk="0" hangingPunct="1">
        <a:defRPr sz="18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B829483-58C6-4E56-8AA7-03B39D603354}"/>
              </a:ext>
            </a:extLst>
          </p:cNvPr>
          <p:cNvSpPr txBox="1"/>
          <p:nvPr/>
        </p:nvSpPr>
        <p:spPr>
          <a:xfrm>
            <a:off x="112425" y="2087351"/>
            <a:ext cx="1230924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600" b="1" dirty="0">
                <a:latin typeface="黑体" panose="02010609060101010101" pitchFamily="49" charset="-122"/>
                <a:ea typeface="黑体" panose="02010609060101010101" pitchFamily="49" charset="-122"/>
              </a:rPr>
              <a:t>我爱你中国</a:t>
            </a:r>
          </a:p>
        </p:txBody>
      </p:sp>
    </p:spTree>
    <p:extLst>
      <p:ext uri="{BB962C8B-B14F-4D97-AF65-F5344CB8AC3E}">
        <p14:creationId xmlns:p14="http://schemas.microsoft.com/office/powerpoint/2010/main" val="4048220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5</Words>
  <Application>Microsoft Office PowerPoint</Application>
  <PresentationFormat>自定义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黑体</vt:lpstr>
      <vt:lpstr>Arial</vt:lpstr>
      <vt:lpstr>Calibri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康达 文</dc:creator>
  <cp:lastModifiedBy>康达 文</cp:lastModifiedBy>
  <cp:revision>10</cp:revision>
  <dcterms:created xsi:type="dcterms:W3CDTF">2022-09-28T09:52:01Z</dcterms:created>
  <dcterms:modified xsi:type="dcterms:W3CDTF">2022-09-28T12:01:26Z</dcterms:modified>
</cp:coreProperties>
</file>