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5" r:id="rId9"/>
    <p:sldId id="266" r:id="rId10"/>
    <p:sldId id="267" r:id="rId11"/>
    <p:sldId id="260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3B84-796B-4DD8-A422-EA114F3F8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C70BDC-A66E-4C73-AA88-81FE46855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FB96A-DDB0-498E-9877-F1DB03E2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6BF-8F3D-4938-9CA7-9396E44187A8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99E29-9064-4029-90B2-DD5387DA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XDU-ISC Web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F83DF-C13D-4B6D-BEAF-907BC0E8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91A-95B0-4B02-A9D4-39AAC564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85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57C24-155A-4D26-8F72-3B36F0DD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944E90-95B9-428D-AB57-27480FDDD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688B5-BAD4-43AF-BA7D-F8404B0F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6BF-8F3D-4938-9CA7-9396E44187A8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E8A38-24E6-4576-A3EF-761E8F35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35D8D-0DB1-4C5E-89ED-2556D36E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91A-95B0-4B02-A9D4-39AAC564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28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8ED7E9-781B-4D64-8917-842ECA534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2D626-E835-4339-BC4A-7B992E907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46F58-7FE9-483C-A7F8-B7111246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6BF-8F3D-4938-9CA7-9396E44187A8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510B7-29CC-43E1-829E-7410DAD6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3E15C-A29B-4947-9012-A89BE2BD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91A-95B0-4B02-A9D4-39AAC564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72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E213D-1C4D-4D60-B1BC-CC3C0A71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82F1A-1942-41B8-A84D-F3541EA2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99BB4-3A9C-4FB7-8663-EA7F7B94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6BF-8F3D-4938-9CA7-9396E44187A8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17332-A4CD-4FCB-9FFE-C11E1D97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5D008-0FE7-40CF-9CE8-47EBFBFD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91A-95B0-4B02-A9D4-39AAC564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50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7789C-977D-473B-A958-7818CD91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FC558-1B02-4E45-BD13-5D4861918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5C226-A0E6-4301-89BF-9A94B05A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6BF-8F3D-4938-9CA7-9396E44187A8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DB7C3-559E-4789-A4E3-0ABD4FC2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9E618-9B13-48ED-AB29-46CB8C99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91A-95B0-4B02-A9D4-39AAC564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87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97D75-47EA-4DBF-9C2D-4E6BF374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6CBA0-D76E-4FC9-9935-88CB7B2E2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404D2-001D-47D1-BECE-391240023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23A31F-5BA8-4D40-9355-F3DA5C64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6BF-8F3D-4938-9CA7-9396E44187A8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383EA-F611-4ED1-9912-211FBEE3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5F9E45-1884-4DCD-8AF3-9D36E77D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91A-95B0-4B02-A9D4-39AAC564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73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724F7-4433-445B-9C77-D1BAD36C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C0574-4307-4C68-AE14-71E715A58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176E4-C9AC-45B3-85E0-59C1B96B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BDE8A0-483C-4415-8BCE-7795D306A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12422A-7822-4334-A1A1-41EB0CB59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3FE463-6C2E-4DF8-B061-504BE209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6BF-8F3D-4938-9CA7-9396E44187A8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2E57CB-A73B-45EE-92E5-8A3F2B1F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D4D2AF-3C3C-4FF5-A0DC-51D8E0D2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91A-95B0-4B02-A9D4-39AAC564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17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56E1F-A7BC-4F35-82DF-5FEA6985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27BABE-243C-4A22-87DC-50C6E1C5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6BF-8F3D-4938-9CA7-9396E44187A8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8A3596-08A6-4199-8C6B-8D171B4B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3C32D6-DF39-4D0D-BB6E-E9420D48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91A-95B0-4B02-A9D4-39AAC564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14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2F4222-8F3C-444C-AA69-C6F8D64B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6BF-8F3D-4938-9CA7-9396E44187A8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34D02C-EE21-426F-ABE2-AB4D0CF3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55F066-53A4-405E-ACD0-79FEC0D4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91A-95B0-4B02-A9D4-39AAC564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039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37F34-49F9-4050-A5F1-85535F70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23FEA-A351-47CA-B3D1-DB3284D1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B504E6-79AD-4440-82E4-63A80CD7C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B5F923-4435-4CA6-BF16-D2F803F3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6BF-8F3D-4938-9CA7-9396E44187A8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02F2A-D242-40F1-89ED-28B103CB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D295DB-F6D0-4498-8D81-4FEAD6E9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91A-95B0-4B02-A9D4-39AAC564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24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AAA0B-8FD5-4F0A-B112-C7201B82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F36819-17D2-4EF3-B271-2D62F9770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42EDB0-3497-4C62-96C2-3E3B277ED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9DE5F-DFE3-4AC6-A4B2-88292CF7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B6BF-8F3D-4938-9CA7-9396E44187A8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992E2E-3F86-472B-B81A-93959DE9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F60551-2D1C-4A9C-A67A-6F91C8E4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91A-95B0-4B02-A9D4-39AAC564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10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0B758E-F2DC-438C-A77E-138C0DA8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0A058-BE67-41E1-9F50-29DC19995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939E7-2D59-49E4-A3D3-302EFD360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B6BF-8F3D-4938-9CA7-9396E44187A8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647A1-8255-4B17-AB14-2693FB65B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64938-E2D1-474C-8C09-7BC1E1402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791A-95B0-4B02-A9D4-39AAC564C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4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resource" TargetMode="External"/><Relationship Id="rId2" Type="http://schemas.openxmlformats.org/officeDocument/2006/relationships/hyperlink" Target="https://en.wikipedia.org/wiki/Information_syst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Uniform_Resource_Identifier" TargetMode="External"/><Relationship Id="rId4" Type="http://schemas.openxmlformats.org/officeDocument/2006/relationships/hyperlink" Target="https://en.wikipedia.org/wiki/Intern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aidu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0AAC7-B4FD-4EC2-B48D-98E6C52C1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DB5D19-FD93-4C6D-8072-31E0CCD89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XDU-ISC </a:t>
            </a:r>
            <a:r>
              <a:rPr lang="en-US" altLang="zh-CN" dirty="0">
                <a:solidFill>
                  <a:srgbClr val="C00000"/>
                </a:solidFill>
              </a:rPr>
              <a:t>|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文康达</a:t>
            </a:r>
          </a:p>
        </p:txBody>
      </p:sp>
    </p:spTree>
    <p:extLst>
      <p:ext uri="{BB962C8B-B14F-4D97-AF65-F5344CB8AC3E}">
        <p14:creationId xmlns:p14="http://schemas.microsoft.com/office/powerpoint/2010/main" val="2921593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C737E4A-8A05-4E88-B0C8-53EC5C91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0933"/>
            <a:ext cx="10515600" cy="1927633"/>
          </a:xfrm>
        </p:spPr>
        <p:txBody>
          <a:bodyPr>
            <a:normAutofit/>
          </a:bodyPr>
          <a:lstStyle/>
          <a:p>
            <a:br>
              <a:rPr lang="en-US" altLang="zh-CN" sz="6000" dirty="0"/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3DE897-5C5B-4F8C-4652-C6E0A55B3DAE}"/>
              </a:ext>
            </a:extLst>
          </p:cNvPr>
          <p:cNvSpPr txBox="1"/>
          <p:nvPr/>
        </p:nvSpPr>
        <p:spPr>
          <a:xfrm>
            <a:off x="1310259" y="1063236"/>
            <a:ext cx="95714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 </a:t>
            </a:r>
            <a:r>
              <a:rPr lang="zh-CN" altLang="en-US" sz="2400" dirty="0"/>
              <a:t>后端开发人员需要更多地了解应用程序架构，因为大多数情况下，后端开发人员需要去构建应用程序的体系结构和内部设计。一个好的后端开发人员得知道如何使用各种框架和库，如何将它们集成到应用程序中，如何维护数据的安全性，以及如何构建代码和业务逻辑，用一种使系统更易于维护的方式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00D0FD0-3CAD-8BDC-062D-2FE1B2EE4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83" y="3351796"/>
            <a:ext cx="4953762" cy="26154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550477-5006-B15B-3AE9-A79CB1219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45" y="3351796"/>
            <a:ext cx="4870933" cy="257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94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C737E4A-8A05-4E88-B0C8-53EC5C91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4039574"/>
            <a:ext cx="10515600" cy="1927633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关于浪潮</a:t>
            </a:r>
            <a:r>
              <a:rPr lang="en-US" altLang="zh-CN" sz="6000" dirty="0"/>
              <a:t>WEB</a:t>
            </a:r>
            <a:r>
              <a:rPr lang="zh-CN" altLang="en-US" sz="6000" dirty="0"/>
              <a:t>组</a:t>
            </a:r>
            <a:br>
              <a:rPr lang="en-US" altLang="zh-CN" sz="6000" dirty="0"/>
            </a:b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5E74E1-F3B2-4804-949F-3EAC1244F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429000"/>
            <a:ext cx="10515600" cy="545260"/>
          </a:xfrm>
        </p:spPr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Chapter#3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59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C737E4A-8A05-4E88-B0C8-53EC5C91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66" y="810372"/>
            <a:ext cx="3643229" cy="60461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关于浪潮</a:t>
            </a:r>
            <a:r>
              <a:rPr lang="en-US" altLang="zh-CN" sz="3600" dirty="0"/>
              <a:t>WEB</a:t>
            </a:r>
            <a:r>
              <a:rPr lang="zh-CN" altLang="en-US" sz="3600" dirty="0"/>
              <a:t>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61D0CC-8A69-42D6-B803-0D7CD1BC5A55}"/>
              </a:ext>
            </a:extLst>
          </p:cNvPr>
          <p:cNvSpPr txBox="1"/>
          <p:nvPr/>
        </p:nvSpPr>
        <p:spPr>
          <a:xfrm>
            <a:off x="1503948" y="2304779"/>
            <a:ext cx="5480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Open Sans" panose="020B0606030504020204" pitchFamily="34" charset="0"/>
              </a:rPr>
              <a:t>        WEB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组以学习前后端开发为核心，致力于让成员了解并动手实践网站开发、桌面应用构建、服务端开发等，使成员们爱上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WEB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开发，用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WEB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技术创造便利。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6808BF-81EF-4CB6-82A3-4C72DF399F44}"/>
              </a:ext>
            </a:extLst>
          </p:cNvPr>
          <p:cNvSpPr txBox="1"/>
          <p:nvPr/>
        </p:nvSpPr>
        <p:spPr>
          <a:xfrm>
            <a:off x="1221205" y="3847557"/>
            <a:ext cx="5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zh-CN" altLang="en-US" dirty="0"/>
              <a:t>活动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#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8AB4CF-84D6-4206-BCEA-6DDC9EBB0EBA}"/>
              </a:ext>
            </a:extLst>
          </p:cNvPr>
          <p:cNvSpPr txBox="1"/>
          <p:nvPr/>
        </p:nvSpPr>
        <p:spPr>
          <a:xfrm>
            <a:off x="1221205" y="1698642"/>
            <a:ext cx="548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zh-CN" altLang="en-US" dirty="0"/>
              <a:t>简介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#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0AE561-51A3-4BC0-9A00-4DF28EF852F8}"/>
              </a:ext>
            </a:extLst>
          </p:cNvPr>
          <p:cNvSpPr txBox="1"/>
          <p:nvPr/>
        </p:nvSpPr>
        <p:spPr>
          <a:xfrm>
            <a:off x="1503948" y="4287348"/>
            <a:ext cx="548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组内的日常活动主要是学习和实践</a:t>
            </a:r>
            <a:r>
              <a:rPr lang="en-US" altLang="zh-CN" dirty="0"/>
              <a:t>Web</a:t>
            </a:r>
            <a:r>
              <a:rPr lang="zh-CN" altLang="en-US" dirty="0"/>
              <a:t>技术，以及定期进度汇报、组会答疑等。</a:t>
            </a:r>
          </a:p>
        </p:txBody>
      </p:sp>
    </p:spTree>
    <p:extLst>
      <p:ext uri="{BB962C8B-B14F-4D97-AF65-F5344CB8AC3E}">
        <p14:creationId xmlns:p14="http://schemas.microsoft.com/office/powerpoint/2010/main" val="2403371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84F08-0A7F-417B-B05A-58D45DEF1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689" y="1737219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Questions?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258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84F08-0A7F-417B-B05A-58D45DEF1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Thanks!</a:t>
            </a:r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Welcome to Web!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CF59C3-A621-44A1-A80B-B608D6CD2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3369" y="3846404"/>
            <a:ext cx="2425262" cy="418169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XDU-ISC Web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49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CC404-4285-4EF4-A77A-BFC1E10C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dirty="0"/>
              <a:t>|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705D11-B5AF-4B69-B77D-C3E6CBAF06A0}"/>
              </a:ext>
            </a:extLst>
          </p:cNvPr>
          <p:cNvSpPr txBox="1"/>
          <p:nvPr/>
        </p:nvSpPr>
        <p:spPr>
          <a:xfrm>
            <a:off x="4427220" y="4141207"/>
            <a:ext cx="287056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/>
              <a:t>关于浪潮</a:t>
            </a:r>
            <a:r>
              <a:rPr lang="en-US" altLang="zh-CN" sz="2800" dirty="0"/>
              <a:t>WEB</a:t>
            </a:r>
            <a:r>
              <a:rPr lang="zh-CN" altLang="en-US" sz="2800" dirty="0"/>
              <a:t>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B2E961-E0AC-4173-96EF-1B3E306FB717}"/>
              </a:ext>
            </a:extLst>
          </p:cNvPr>
          <p:cNvSpPr txBox="1"/>
          <p:nvPr/>
        </p:nvSpPr>
        <p:spPr>
          <a:xfrm>
            <a:off x="3865517" y="3272051"/>
            <a:ext cx="263543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/>
              <a:t>WEB</a:t>
            </a:r>
            <a:r>
              <a:rPr lang="zh-CN" altLang="en-US" sz="2800" dirty="0"/>
              <a:t>技术概览</a:t>
            </a:r>
            <a:endParaRPr lang="en-US" altLang="zh-CN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BF2926-FAB6-4524-AC62-149AE748F112}"/>
              </a:ext>
            </a:extLst>
          </p:cNvPr>
          <p:cNvSpPr txBox="1"/>
          <p:nvPr/>
        </p:nvSpPr>
        <p:spPr>
          <a:xfrm>
            <a:off x="3326675" y="2376266"/>
            <a:ext cx="2769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/>
              <a:t>何为</a:t>
            </a:r>
            <a:r>
              <a:rPr lang="en-US" altLang="zh-CN" sz="2800" dirty="0"/>
              <a:t>WEB</a:t>
            </a: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75ED6E8D-CCE0-4D48-8925-E569F569E45F}"/>
              </a:ext>
            </a:extLst>
          </p:cNvPr>
          <p:cNvSpPr txBox="1">
            <a:spLocks/>
          </p:cNvSpPr>
          <p:nvPr/>
        </p:nvSpPr>
        <p:spPr>
          <a:xfrm>
            <a:off x="2793437" y="2461341"/>
            <a:ext cx="736056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tint val="75000"/>
                  </a:schemeClr>
                </a:solidFill>
              </a:rPr>
              <a:t>#1</a:t>
            </a:r>
            <a:endParaRPr lang="zh-CN" altLang="en-US" sz="2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2658DAC7-3766-4139-BA63-0D6EC62CD0DE}"/>
              </a:ext>
            </a:extLst>
          </p:cNvPr>
          <p:cNvSpPr txBox="1">
            <a:spLocks/>
          </p:cNvSpPr>
          <p:nvPr/>
        </p:nvSpPr>
        <p:spPr>
          <a:xfrm>
            <a:off x="3326675" y="3314037"/>
            <a:ext cx="736056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tint val="75000"/>
                  </a:schemeClr>
                </a:solidFill>
              </a:rPr>
              <a:t>#2</a:t>
            </a:r>
            <a:endParaRPr lang="zh-CN" altLang="en-US" sz="2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1BD44F94-44BE-4CBF-A027-5AF835A16E6C}"/>
              </a:ext>
            </a:extLst>
          </p:cNvPr>
          <p:cNvSpPr txBox="1">
            <a:spLocks/>
          </p:cNvSpPr>
          <p:nvPr/>
        </p:nvSpPr>
        <p:spPr>
          <a:xfrm>
            <a:off x="3865517" y="4166733"/>
            <a:ext cx="736056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tint val="75000"/>
                  </a:schemeClr>
                </a:solidFill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1399348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C737E4A-8A05-4E88-B0C8-53EC5C91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4039574"/>
            <a:ext cx="10515600" cy="1927633"/>
          </a:xfrm>
        </p:spPr>
        <p:txBody>
          <a:bodyPr/>
          <a:lstStyle/>
          <a:p>
            <a:r>
              <a:rPr lang="zh-CN" altLang="en-US" sz="6000" dirty="0"/>
              <a:t>何为</a:t>
            </a:r>
            <a:r>
              <a:rPr lang="en-US" altLang="zh-CN" sz="6000" dirty="0"/>
              <a:t>WEB</a:t>
            </a:r>
            <a:br>
              <a:rPr lang="en-US" altLang="zh-CN" sz="6000" dirty="0"/>
            </a:b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5E74E1-F3B2-4804-949F-3EAC1244F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429000"/>
            <a:ext cx="2577919" cy="545260"/>
          </a:xfrm>
        </p:spPr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Chapter#1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84FF34-C019-4381-BF1E-408059485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" r="38624"/>
          <a:stretch/>
        </p:blipFill>
        <p:spPr>
          <a:xfrm>
            <a:off x="5134708" y="-526365"/>
            <a:ext cx="8978345" cy="818316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effectLst>
            <a:outerShdw sx="1000" sy="1000" algn="ctr" rotWithShape="0">
              <a:srgbClr val="000000"/>
            </a:outerShdw>
            <a:softEdge rad="355600"/>
          </a:effectLst>
          <a:scene3d>
            <a:camera prst="perspectiveLeft" fov="3000000">
              <a:rot lat="0" lon="24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15627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EE33E-F74B-450F-A561-2D3A48BC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何为</a:t>
            </a:r>
            <a:r>
              <a:rPr lang="en-US" altLang="zh-CN" sz="4400" dirty="0"/>
              <a:t>WEB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96795-3DC9-4C23-9BC8-C273F37A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317"/>
            <a:ext cx="10515600" cy="18972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World Wide Web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WWW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commonly known as the 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is an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Information system"/>
              </a:rPr>
              <a:t>information system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enabling documents and other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Web resource"/>
              </a:rPr>
              <a:t>web resources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be accessed over the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Internet"/>
              </a:rPr>
              <a:t>Internet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B04B2B-7705-4D3A-B6C8-14CAF806AD77}"/>
              </a:ext>
            </a:extLst>
          </p:cNvPr>
          <p:cNvSpPr txBox="1"/>
          <p:nvPr/>
        </p:nvSpPr>
        <p:spPr>
          <a:xfrm>
            <a:off x="838200" y="3668181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zh-C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 World Wide Web is a global collection of documents and other </a:t>
            </a:r>
            <a:r>
              <a:rPr lang="en-US" altLang="zh-CN" sz="28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Web resource"/>
              </a:rPr>
              <a:t>resources</a:t>
            </a:r>
            <a:r>
              <a:rPr lang="en-US" altLang="zh-C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linked by hyperlinks and </a:t>
            </a:r>
            <a:r>
              <a:rPr lang="en-US" altLang="zh-CN" sz="28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Uniform Resource Identifier"/>
              </a:rPr>
              <a:t>URIs</a:t>
            </a:r>
            <a:r>
              <a:rPr lang="en-US" altLang="zh-C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1AA48-BFA1-472B-AA81-147DDD293D02}"/>
              </a:ext>
            </a:extLst>
          </p:cNvPr>
          <p:cNvSpPr txBox="1"/>
          <p:nvPr/>
        </p:nvSpPr>
        <p:spPr>
          <a:xfrm>
            <a:off x="5259978" y="5042250"/>
            <a:ext cx="6093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altLang="zh-CN" sz="2800" dirty="0">
                <a:solidFill>
                  <a:srgbClr val="202122"/>
                </a:solidFill>
                <a:latin typeface="Arial" panose="020B0604020202020204" pitchFamily="34" charset="0"/>
              </a:rPr>
              <a:t>——Wikipedia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7024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B1A2D-E605-4A4B-A677-F7AC2686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HTTP://hello.web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8EB82-6F75-4D51-9D54-95AEBDEE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71" y="2588513"/>
            <a:ext cx="10515600" cy="1680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HTTP 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是一个应用层协议，是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Web 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应用通信的基础。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当你在浏览器里输入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  <a:hlinkClick r:id="rId2"/>
              </a:rPr>
              <a:t>http://baidu.com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时，就是以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HTTP 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协议向服务器发出请求，从而获得服务器的响应，在此处就是网页内容。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4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C737E4A-8A05-4E88-B0C8-53EC5C91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4039574"/>
            <a:ext cx="10515600" cy="1927633"/>
          </a:xfrm>
        </p:spPr>
        <p:txBody>
          <a:bodyPr/>
          <a:lstStyle/>
          <a:p>
            <a:r>
              <a:rPr lang="en-US" altLang="zh-CN" sz="6000" dirty="0"/>
              <a:t>WEB</a:t>
            </a:r>
            <a:r>
              <a:rPr lang="zh-CN" altLang="en-US" sz="6000" dirty="0"/>
              <a:t>技术概览</a:t>
            </a:r>
            <a:br>
              <a:rPr lang="en-US" altLang="zh-CN" sz="6000" dirty="0"/>
            </a:b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5E74E1-F3B2-4804-949F-3EAC1244F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429000"/>
            <a:ext cx="10515600" cy="545260"/>
          </a:xfrm>
        </p:spPr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Chapter#2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B07D24-566C-43CB-B852-0266BC158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78" y="-591959"/>
            <a:ext cx="17619052" cy="83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74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3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EE33E-F74B-450F-A561-2D3A48BC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10" y="499349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前端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96795-3DC9-4C23-9BC8-C273F37A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735" y="1824912"/>
            <a:ext cx="8962809" cy="1200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通常指的是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Web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页面以及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App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页面。而前端开发就是指构建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Web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页面以及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App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页面，并呈现给用户的过程。</a:t>
            </a:r>
            <a:endParaRPr lang="en-US" altLang="zh-C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0FFD816-CE24-4FF2-A4BC-56A2F9AAD62E}"/>
              </a:ext>
            </a:extLst>
          </p:cNvPr>
          <p:cNvSpPr txBox="1">
            <a:spLocks/>
          </p:cNvSpPr>
          <p:nvPr/>
        </p:nvSpPr>
        <p:spPr>
          <a:xfrm>
            <a:off x="1288735" y="3429000"/>
            <a:ext cx="10515600" cy="1606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前端中的网页由三大件组成：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HTML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（内容），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CSS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（样式），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（程序）。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以它们为基础，又诞生了一批前端开发框架，如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Vue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React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等。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936E615-A83D-49C0-B665-C28A4B645540}"/>
              </a:ext>
            </a:extLst>
          </p:cNvPr>
          <p:cNvSpPr txBox="1">
            <a:spLocks/>
          </p:cNvSpPr>
          <p:nvPr/>
        </p:nvSpPr>
        <p:spPr>
          <a:xfrm>
            <a:off x="1288735" y="5439518"/>
            <a:ext cx="10515600" cy="919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后来，前端又走出浏览器。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94BB1D5-B6C6-4593-876F-0ED94F1F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10" y="499349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前端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3A426B6-9F2F-45B2-85E2-D5715BEC7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10" y="1908496"/>
            <a:ext cx="10515600" cy="1520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随着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Electron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React Native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等框架的成熟，前端技术也来到了桌面和移动应用开发。越来越多的开发者开始使用前端技术来开发用户界面，并获得了不错的反响。</a:t>
            </a:r>
            <a:endParaRPr lang="en-US" altLang="zh-C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7B46180-D416-4C0C-9AF5-05D4DE787287}"/>
              </a:ext>
            </a:extLst>
          </p:cNvPr>
          <p:cNvSpPr txBox="1">
            <a:spLocks/>
          </p:cNvSpPr>
          <p:nvPr/>
        </p:nvSpPr>
        <p:spPr>
          <a:xfrm>
            <a:off x="898210" y="3562838"/>
            <a:ext cx="10515600" cy="152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同时，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ES6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的实施、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webpack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等技术的推行，带来了前端工程化的概念。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21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8BB78B6-5FE0-0186-FED6-DF4CAF5BF9B1}"/>
              </a:ext>
            </a:extLst>
          </p:cNvPr>
          <p:cNvSpPr txBox="1"/>
          <p:nvPr/>
        </p:nvSpPr>
        <p:spPr>
          <a:xfrm>
            <a:off x="744460" y="1183756"/>
            <a:ext cx="1029470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后端</a:t>
            </a:r>
            <a:endParaRPr lang="en-US" altLang="zh-CN" sz="4400" dirty="0">
              <a:solidFill>
                <a:schemeClr val="bg1"/>
              </a:solidFill>
            </a:endParaRPr>
          </a:p>
          <a:p>
            <a:endParaRPr lang="zh-CN" altLang="en-US" sz="4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       后端就是工作在可视界面背后的系统，控制着前端展示的数据，并管理数据。后端更多的是与数据库进行交互以处理相应的业务逻辑，需要考虑的是如何实现功能、数据的存取、平台的稳定性与性能等。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     后端常用开发语言有</a:t>
            </a:r>
            <a:r>
              <a:rPr lang="en-US" altLang="zh-CN" sz="2400" dirty="0">
                <a:solidFill>
                  <a:schemeClr val="bg1"/>
                </a:solidFill>
              </a:rPr>
              <a:t>Java, go</a:t>
            </a:r>
            <a:r>
              <a:rPr lang="zh-CN" altLang="en-US" sz="2400" dirty="0">
                <a:solidFill>
                  <a:schemeClr val="bg1"/>
                </a:solidFill>
              </a:rPr>
              <a:t>语言等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     以</a:t>
            </a:r>
            <a:r>
              <a:rPr lang="en-US" altLang="zh-CN" sz="2400" dirty="0">
                <a:solidFill>
                  <a:schemeClr val="bg1"/>
                </a:solidFill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</a:rPr>
              <a:t>开发</a:t>
            </a:r>
            <a:r>
              <a:rPr lang="en-US" altLang="zh-CN" sz="2400" dirty="0">
                <a:solidFill>
                  <a:schemeClr val="bg1"/>
                </a:solidFill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</a:rPr>
              <a:t>后端为例，除了精通</a:t>
            </a:r>
            <a:r>
              <a:rPr lang="en-US" altLang="zh-CN" sz="2400" dirty="0">
                <a:solidFill>
                  <a:schemeClr val="bg1"/>
                </a:solidFill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</a:rPr>
              <a:t>语法，还需要学习</a:t>
            </a:r>
            <a:r>
              <a:rPr lang="en-US" altLang="zh-CN" sz="2400" dirty="0" err="1">
                <a:solidFill>
                  <a:schemeClr val="bg1"/>
                </a:solidFill>
              </a:rPr>
              <a:t>Javaweb</a:t>
            </a:r>
            <a:r>
              <a:rPr lang="zh-CN" altLang="en-US" sz="2400" dirty="0">
                <a:solidFill>
                  <a:schemeClr val="bg1"/>
                </a:solidFill>
              </a:rPr>
              <a:t>，主流开发框架</a:t>
            </a:r>
            <a:r>
              <a:rPr lang="en-US" altLang="zh-CN" sz="2400" dirty="0">
                <a:solidFill>
                  <a:schemeClr val="bg1"/>
                </a:solidFill>
              </a:rPr>
              <a:t>SSM</a:t>
            </a:r>
            <a:r>
              <a:rPr lang="zh-CN" altLang="en-US" sz="2400" dirty="0">
                <a:solidFill>
                  <a:schemeClr val="bg1"/>
                </a:solidFill>
              </a:rPr>
              <a:t>，项目管理技术</a:t>
            </a:r>
            <a:r>
              <a:rPr lang="en-US" altLang="zh-CN" sz="2400" dirty="0">
                <a:solidFill>
                  <a:schemeClr val="bg1"/>
                </a:solidFill>
              </a:rPr>
              <a:t>Maven, </a:t>
            </a:r>
            <a:r>
              <a:rPr lang="zh-CN" altLang="en-US" sz="2400" dirty="0">
                <a:solidFill>
                  <a:schemeClr val="bg1"/>
                </a:solidFill>
              </a:rPr>
              <a:t>数据库语言</a:t>
            </a:r>
            <a:r>
              <a:rPr lang="en-US" altLang="zh-CN" sz="2400" dirty="0">
                <a:solidFill>
                  <a:schemeClr val="bg1"/>
                </a:solidFill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</a:rPr>
              <a:t>，操作系统</a:t>
            </a:r>
            <a:r>
              <a:rPr lang="en-US" altLang="zh-CN" sz="2400" dirty="0">
                <a:solidFill>
                  <a:schemeClr val="bg1"/>
                </a:solidFill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504005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567</Words>
  <Application>Microsoft Office PowerPoint</Application>
  <PresentationFormat>宽屏</PresentationFormat>
  <Paragraphs>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Courier New</vt:lpstr>
      <vt:lpstr>Open Sans</vt:lpstr>
      <vt:lpstr>Office 主题​​</vt:lpstr>
      <vt:lpstr>Web组介绍</vt:lpstr>
      <vt:lpstr>目录 | INDEX</vt:lpstr>
      <vt:lpstr>何为WEB </vt:lpstr>
      <vt:lpstr>何为WEB</vt:lpstr>
      <vt:lpstr>HTTP://hello.web</vt:lpstr>
      <vt:lpstr>WEB技术概览 </vt:lpstr>
      <vt:lpstr>前端</vt:lpstr>
      <vt:lpstr>前端</vt:lpstr>
      <vt:lpstr>PowerPoint 演示文稿</vt:lpstr>
      <vt:lpstr> </vt:lpstr>
      <vt:lpstr>关于浪潮WEB组 </vt:lpstr>
      <vt:lpstr>关于浪潮WEB组</vt:lpstr>
      <vt:lpstr>Questions?</vt:lpstr>
      <vt:lpstr>Thanks! Welcome to Web!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WEB组介绍</dc:title>
  <dc:creator>康达 文</dc:creator>
  <cp:lastModifiedBy>康达 文</cp:lastModifiedBy>
  <cp:revision>76</cp:revision>
  <dcterms:created xsi:type="dcterms:W3CDTF">2022-08-27T07:12:37Z</dcterms:created>
  <dcterms:modified xsi:type="dcterms:W3CDTF">2022-09-28T13:49:25Z</dcterms:modified>
</cp:coreProperties>
</file>