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5" r:id="rId3"/>
    <p:sldId id="268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101" d="100"/>
          <a:sy n="101" d="100"/>
        </p:scale>
        <p:origin x="108" y="2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modelgeneration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Model Canvas for PowerPoint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8012" y="1143000"/>
            <a:ext cx="10972800" cy="518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218" y="1143000"/>
            <a:ext cx="2194562" cy="3581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01780" y="1143000"/>
            <a:ext cx="2194562" cy="18034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7919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87044" y="1143000"/>
            <a:ext cx="2194562" cy="3581400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01780" y="2946400"/>
            <a:ext cx="2194562" cy="1778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3473" y="1143000"/>
            <a:ext cx="2194562" cy="18034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93473" y="2946400"/>
            <a:ext cx="2194562" cy="17780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218" y="4724400"/>
            <a:ext cx="5487194" cy="16002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3618" y="4724400"/>
            <a:ext cx="5487194" cy="16002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5652" y="1261507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</a:t>
            </a:r>
          </a:p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Partners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0212" y="126150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</a:t>
            </a:r>
          </a:p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Activities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54296" y="1261507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</a:p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Proposition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8852" y="1261507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Customer </a:t>
            </a:r>
          </a:p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Relationships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24584" y="1261507"/>
            <a:ext cx="12490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Customer </a:t>
            </a:r>
          </a:p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Segments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6144" y="3076239"/>
            <a:ext cx="128753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Key </a:t>
            </a:r>
          </a:p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0024" y="3045759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412" y="485798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Cost Structure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2407" y="485798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Revenue Streams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2284412" y="1371600"/>
            <a:ext cx="308475" cy="326848"/>
            <a:chOff x="5884863" y="0"/>
            <a:chExt cx="506413" cy="536576"/>
          </a:xfrm>
          <a:solidFill>
            <a:schemeClr val="accent2"/>
          </a:solidFill>
        </p:grpSpPr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6057901" y="0"/>
              <a:ext cx="333375" cy="3714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4" y="3"/>
                </a:cxn>
                <a:cxn ang="0">
                  <a:pos x="165" y="12"/>
                </a:cxn>
                <a:cxn ang="0">
                  <a:pos x="182" y="25"/>
                </a:cxn>
                <a:cxn ang="0">
                  <a:pos x="185" y="28"/>
                </a:cxn>
                <a:cxn ang="0">
                  <a:pos x="199" y="46"/>
                </a:cxn>
                <a:cxn ang="0">
                  <a:pos x="207" y="67"/>
                </a:cxn>
                <a:cxn ang="0">
                  <a:pos x="210" y="88"/>
                </a:cxn>
                <a:cxn ang="0">
                  <a:pos x="208" y="105"/>
                </a:cxn>
                <a:cxn ang="0">
                  <a:pos x="203" y="121"/>
                </a:cxn>
                <a:cxn ang="0">
                  <a:pos x="195" y="135"/>
                </a:cxn>
                <a:cxn ang="0">
                  <a:pos x="185" y="148"/>
                </a:cxn>
                <a:cxn ang="0">
                  <a:pos x="124" y="210"/>
                </a:cxn>
                <a:cxn ang="0">
                  <a:pos x="105" y="224"/>
                </a:cxn>
                <a:cxn ang="0">
                  <a:pos x="86" y="232"/>
                </a:cxn>
                <a:cxn ang="0">
                  <a:pos x="63" y="234"/>
                </a:cxn>
                <a:cxn ang="0">
                  <a:pos x="42" y="232"/>
                </a:cxn>
                <a:cxn ang="0">
                  <a:pos x="21" y="223"/>
                </a:cxn>
                <a:cxn ang="0">
                  <a:pos x="3" y="210"/>
                </a:cxn>
                <a:cxn ang="0">
                  <a:pos x="0" y="207"/>
                </a:cxn>
                <a:cxn ang="0">
                  <a:pos x="38" y="170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2"/>
                </a:cxn>
                <a:cxn ang="0">
                  <a:pos x="76" y="179"/>
                </a:cxn>
                <a:cxn ang="0">
                  <a:pos x="87" y="173"/>
                </a:cxn>
                <a:cxn ang="0">
                  <a:pos x="148" y="111"/>
                </a:cxn>
                <a:cxn ang="0">
                  <a:pos x="154" y="101"/>
                </a:cxn>
                <a:cxn ang="0">
                  <a:pos x="157" y="88"/>
                </a:cxn>
                <a:cxn ang="0">
                  <a:pos x="154" y="76"/>
                </a:cxn>
                <a:cxn ang="0">
                  <a:pos x="148" y="66"/>
                </a:cxn>
                <a:cxn ang="0">
                  <a:pos x="145" y="63"/>
                </a:cxn>
                <a:cxn ang="0">
                  <a:pos x="134" y="56"/>
                </a:cxn>
                <a:cxn ang="0">
                  <a:pos x="123" y="54"/>
                </a:cxn>
                <a:cxn ang="0">
                  <a:pos x="109" y="56"/>
                </a:cxn>
                <a:cxn ang="0">
                  <a:pos x="99" y="63"/>
                </a:cxn>
                <a:cxn ang="0">
                  <a:pos x="74" y="88"/>
                </a:cxn>
                <a:cxn ang="0">
                  <a:pos x="65" y="93"/>
                </a:cxn>
                <a:cxn ang="0">
                  <a:pos x="55" y="96"/>
                </a:cxn>
                <a:cxn ang="0">
                  <a:pos x="46" y="93"/>
                </a:cxn>
                <a:cxn ang="0">
                  <a:pos x="37" y="88"/>
                </a:cxn>
                <a:cxn ang="0">
                  <a:pos x="32" y="79"/>
                </a:cxn>
                <a:cxn ang="0">
                  <a:pos x="29" y="69"/>
                </a:cxn>
                <a:cxn ang="0">
                  <a:pos x="32" y="59"/>
                </a:cxn>
                <a:cxn ang="0">
                  <a:pos x="37" y="51"/>
                </a:cxn>
                <a:cxn ang="0">
                  <a:pos x="62" y="25"/>
                </a:cxn>
                <a:cxn ang="0">
                  <a:pos x="79" y="12"/>
                </a:cxn>
                <a:cxn ang="0">
                  <a:pos x="100" y="3"/>
                </a:cxn>
                <a:cxn ang="0">
                  <a:pos x="123" y="0"/>
                </a:cxn>
              </a:cxnLst>
              <a:rect l="0" t="0" r="r" b="b"/>
              <a:pathLst>
                <a:path w="210" h="234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5884863" y="166688"/>
              <a:ext cx="331788" cy="369888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1" y="4"/>
                </a:cxn>
                <a:cxn ang="0">
                  <a:pos x="195" y="14"/>
                </a:cxn>
                <a:cxn ang="0">
                  <a:pos x="200" y="17"/>
                </a:cxn>
                <a:cxn ang="0">
                  <a:pos x="201" y="19"/>
                </a:cxn>
                <a:cxn ang="0">
                  <a:pos x="209" y="27"/>
                </a:cxn>
                <a:cxn ang="0">
                  <a:pos x="172" y="64"/>
                </a:cxn>
                <a:cxn ang="0">
                  <a:pos x="170" y="61"/>
                </a:cxn>
                <a:cxn ang="0">
                  <a:pos x="159" y="55"/>
                </a:cxn>
                <a:cxn ang="0">
                  <a:pos x="146" y="52"/>
                </a:cxn>
                <a:cxn ang="0">
                  <a:pos x="134" y="55"/>
                </a:cxn>
                <a:cxn ang="0">
                  <a:pos x="123" y="61"/>
                </a:cxn>
                <a:cxn ang="0">
                  <a:pos x="61" y="123"/>
                </a:cxn>
                <a:cxn ang="0">
                  <a:pos x="55" y="133"/>
                </a:cxn>
                <a:cxn ang="0">
                  <a:pos x="52" y="145"/>
                </a:cxn>
                <a:cxn ang="0">
                  <a:pos x="55" y="158"/>
                </a:cxn>
                <a:cxn ang="0">
                  <a:pos x="61" y="169"/>
                </a:cxn>
                <a:cxn ang="0">
                  <a:pos x="64" y="171"/>
                </a:cxn>
                <a:cxn ang="0">
                  <a:pos x="75" y="178"/>
                </a:cxn>
                <a:cxn ang="0">
                  <a:pos x="88" y="181"/>
                </a:cxn>
                <a:cxn ang="0">
                  <a:pos x="100" y="178"/>
                </a:cxn>
                <a:cxn ang="0">
                  <a:pos x="110" y="171"/>
                </a:cxn>
                <a:cxn ang="0">
                  <a:pos x="137" y="145"/>
                </a:cxn>
                <a:cxn ang="0">
                  <a:pos x="146" y="139"/>
                </a:cxn>
                <a:cxn ang="0">
                  <a:pos x="155" y="137"/>
                </a:cxn>
                <a:cxn ang="0">
                  <a:pos x="166" y="139"/>
                </a:cxn>
                <a:cxn ang="0">
                  <a:pos x="174" y="145"/>
                </a:cxn>
                <a:cxn ang="0">
                  <a:pos x="180" y="154"/>
                </a:cxn>
                <a:cxn ang="0">
                  <a:pos x="181" y="163"/>
                </a:cxn>
                <a:cxn ang="0">
                  <a:pos x="180" y="173"/>
                </a:cxn>
                <a:cxn ang="0">
                  <a:pos x="174" y="182"/>
                </a:cxn>
                <a:cxn ang="0">
                  <a:pos x="147" y="208"/>
                </a:cxn>
                <a:cxn ang="0">
                  <a:pos x="129" y="222"/>
                </a:cxn>
                <a:cxn ang="0">
                  <a:pos x="109" y="230"/>
                </a:cxn>
                <a:cxn ang="0">
                  <a:pos x="88" y="233"/>
                </a:cxn>
                <a:cxn ang="0">
                  <a:pos x="71" y="232"/>
                </a:cxn>
                <a:cxn ang="0">
                  <a:pos x="55" y="226"/>
                </a:cxn>
                <a:cxn ang="0">
                  <a:pos x="40" y="218"/>
                </a:cxn>
                <a:cxn ang="0">
                  <a:pos x="27" y="208"/>
                </a:cxn>
                <a:cxn ang="0">
                  <a:pos x="25" y="205"/>
                </a:cxn>
                <a:cxn ang="0">
                  <a:pos x="14" y="192"/>
                </a:cxn>
                <a:cxn ang="0">
                  <a:pos x="6" y="178"/>
                </a:cxn>
                <a:cxn ang="0">
                  <a:pos x="1" y="162"/>
                </a:cxn>
                <a:cxn ang="0">
                  <a:pos x="0" y="145"/>
                </a:cxn>
                <a:cxn ang="0">
                  <a:pos x="2" y="124"/>
                </a:cxn>
                <a:cxn ang="0">
                  <a:pos x="10" y="103"/>
                </a:cxn>
                <a:cxn ang="0">
                  <a:pos x="25" y="85"/>
                </a:cxn>
                <a:cxn ang="0">
                  <a:pos x="85" y="25"/>
                </a:cxn>
                <a:cxn ang="0">
                  <a:pos x="104" y="10"/>
                </a:cxn>
                <a:cxn ang="0">
                  <a:pos x="125" y="2"/>
                </a:cxn>
                <a:cxn ang="0">
                  <a:pos x="146" y="0"/>
                </a:cxn>
              </a:cxnLst>
              <a:rect l="0" t="0" r="r" b="b"/>
              <a:pathLst>
                <a:path w="209" h="233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reeform 15"/>
          <p:cNvSpPr>
            <a:spLocks noEditPoints="1"/>
          </p:cNvSpPr>
          <p:nvPr/>
        </p:nvSpPr>
        <p:spPr bwMode="auto">
          <a:xfrm>
            <a:off x="6675876" y="1371600"/>
            <a:ext cx="325881" cy="322013"/>
          </a:xfrm>
          <a:custGeom>
            <a:avLst/>
            <a:gdLst/>
            <a:ahLst/>
            <a:cxnLst>
              <a:cxn ang="0">
                <a:pos x="306" y="190"/>
              </a:cxn>
              <a:cxn ang="0">
                <a:pos x="178" y="333"/>
              </a:cxn>
              <a:cxn ang="0">
                <a:pos x="31" y="190"/>
              </a:cxn>
              <a:cxn ang="0">
                <a:pos x="159" y="333"/>
              </a:cxn>
              <a:cxn ang="0">
                <a:pos x="31" y="190"/>
              </a:cxn>
              <a:cxn ang="0">
                <a:pos x="228" y="25"/>
              </a:cxn>
              <a:cxn ang="0">
                <a:pos x="198" y="50"/>
              </a:cxn>
              <a:cxn ang="0">
                <a:pos x="182" y="86"/>
              </a:cxn>
              <a:cxn ang="0">
                <a:pos x="231" y="71"/>
              </a:cxn>
              <a:cxn ang="0">
                <a:pos x="255" y="54"/>
              </a:cxn>
              <a:cxn ang="0">
                <a:pos x="260" y="40"/>
              </a:cxn>
              <a:cxn ang="0">
                <a:pos x="255" y="29"/>
              </a:cxn>
              <a:cxn ang="0">
                <a:pos x="248" y="25"/>
              </a:cxn>
              <a:cxn ang="0">
                <a:pos x="239" y="23"/>
              </a:cxn>
              <a:cxn ang="0">
                <a:pos x="90" y="25"/>
              </a:cxn>
              <a:cxn ang="0">
                <a:pos x="78" y="34"/>
              </a:cxn>
              <a:cxn ang="0">
                <a:pos x="74" y="42"/>
              </a:cxn>
              <a:cxn ang="0">
                <a:pos x="75" y="51"/>
              </a:cxn>
              <a:cxn ang="0">
                <a:pos x="85" y="63"/>
              </a:cxn>
              <a:cxn ang="0">
                <a:pos x="104" y="75"/>
              </a:cxn>
              <a:cxn ang="0">
                <a:pos x="155" y="84"/>
              </a:cxn>
              <a:cxn ang="0">
                <a:pos x="139" y="50"/>
              </a:cxn>
              <a:cxn ang="0">
                <a:pos x="119" y="30"/>
              </a:cxn>
              <a:cxn ang="0">
                <a:pos x="98" y="23"/>
              </a:cxn>
              <a:cxn ang="0">
                <a:pos x="98" y="0"/>
              </a:cxn>
              <a:cxn ang="0">
                <a:pos x="132" y="10"/>
              </a:cxn>
              <a:cxn ang="0">
                <a:pos x="157" y="37"/>
              </a:cxn>
              <a:cxn ang="0">
                <a:pos x="164" y="46"/>
              </a:cxn>
              <a:cxn ang="0">
                <a:pos x="169" y="55"/>
              </a:cxn>
              <a:cxn ang="0">
                <a:pos x="185" y="29"/>
              </a:cxn>
              <a:cxn ang="0">
                <a:pos x="222" y="3"/>
              </a:cxn>
              <a:cxn ang="0">
                <a:pos x="256" y="3"/>
              </a:cxn>
              <a:cxn ang="0">
                <a:pos x="280" y="23"/>
              </a:cxn>
              <a:cxn ang="0">
                <a:pos x="281" y="55"/>
              </a:cxn>
              <a:cxn ang="0">
                <a:pos x="259" y="82"/>
              </a:cxn>
              <a:cxn ang="0">
                <a:pos x="244" y="90"/>
              </a:cxn>
              <a:cxn ang="0">
                <a:pos x="326" y="92"/>
              </a:cxn>
              <a:cxn ang="0">
                <a:pos x="337" y="107"/>
              </a:cxn>
              <a:cxn ang="0">
                <a:pos x="178" y="168"/>
              </a:cxn>
              <a:cxn ang="0">
                <a:pos x="159" y="90"/>
              </a:cxn>
              <a:cxn ang="0">
                <a:pos x="0" y="168"/>
              </a:cxn>
              <a:cxn ang="0">
                <a:pos x="2" y="102"/>
              </a:cxn>
              <a:cxn ang="0">
                <a:pos x="7" y="94"/>
              </a:cxn>
              <a:cxn ang="0">
                <a:pos x="17" y="90"/>
              </a:cxn>
              <a:cxn ang="0">
                <a:pos x="69" y="80"/>
              </a:cxn>
              <a:cxn ang="0">
                <a:pos x="52" y="56"/>
              </a:cxn>
              <a:cxn ang="0">
                <a:pos x="53" y="33"/>
              </a:cxn>
              <a:cxn ang="0">
                <a:pos x="66" y="13"/>
              </a:cxn>
              <a:cxn ang="0">
                <a:pos x="98" y="0"/>
              </a:cxn>
            </a:cxnLst>
            <a:rect l="0" t="0" r="r" b="b"/>
            <a:pathLst>
              <a:path w="337" h="333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>
            <a:off x="8893884" y="1371600"/>
            <a:ext cx="320078" cy="274629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92" y="0"/>
              </a:cxn>
              <a:cxn ang="0">
                <a:pos x="113" y="4"/>
              </a:cxn>
              <a:cxn ang="0">
                <a:pos x="133" y="14"/>
              </a:cxn>
              <a:cxn ang="0">
                <a:pos x="150" y="29"/>
              </a:cxn>
              <a:cxn ang="0">
                <a:pos x="162" y="48"/>
              </a:cxn>
              <a:cxn ang="0">
                <a:pos x="164" y="53"/>
              </a:cxn>
              <a:cxn ang="0">
                <a:pos x="166" y="59"/>
              </a:cxn>
              <a:cxn ang="0">
                <a:pos x="168" y="48"/>
              </a:cxn>
              <a:cxn ang="0">
                <a:pos x="182" y="29"/>
              </a:cxn>
              <a:cxn ang="0">
                <a:pos x="197" y="14"/>
              </a:cxn>
              <a:cxn ang="0">
                <a:pos x="217" y="4"/>
              </a:cxn>
              <a:cxn ang="0">
                <a:pos x="238" y="0"/>
              </a:cxn>
              <a:cxn ang="0">
                <a:pos x="261" y="0"/>
              </a:cxn>
              <a:cxn ang="0">
                <a:pos x="282" y="8"/>
              </a:cxn>
              <a:cxn ang="0">
                <a:pos x="302" y="19"/>
              </a:cxn>
              <a:cxn ang="0">
                <a:pos x="316" y="36"/>
              </a:cxn>
              <a:cxn ang="0">
                <a:pos x="327" y="55"/>
              </a:cxn>
              <a:cxn ang="0">
                <a:pos x="331" y="76"/>
              </a:cxn>
              <a:cxn ang="0">
                <a:pos x="329" y="98"/>
              </a:cxn>
              <a:cxn ang="0">
                <a:pos x="323" y="120"/>
              </a:cxn>
              <a:cxn ang="0">
                <a:pos x="316" y="131"/>
              </a:cxn>
              <a:cxn ang="0">
                <a:pos x="306" y="145"/>
              </a:cxn>
              <a:cxn ang="0">
                <a:pos x="294" y="159"/>
              </a:cxn>
              <a:cxn ang="0">
                <a:pos x="278" y="175"/>
              </a:cxn>
              <a:cxn ang="0">
                <a:pos x="262" y="192"/>
              </a:cxn>
              <a:cxn ang="0">
                <a:pos x="228" y="226"/>
              </a:cxn>
              <a:cxn ang="0">
                <a:pos x="212" y="241"/>
              </a:cxn>
              <a:cxn ang="0">
                <a:pos x="197" y="255"/>
              </a:cxn>
              <a:cxn ang="0">
                <a:pos x="184" y="267"/>
              </a:cxn>
              <a:cxn ang="0">
                <a:pos x="175" y="276"/>
              </a:cxn>
              <a:cxn ang="0">
                <a:pos x="168" y="281"/>
              </a:cxn>
              <a:cxn ang="0">
                <a:pos x="166" y="284"/>
              </a:cxn>
              <a:cxn ang="0">
                <a:pos x="163" y="281"/>
              </a:cxn>
              <a:cxn ang="0">
                <a:pos x="157" y="276"/>
              </a:cxn>
              <a:cxn ang="0">
                <a:pos x="147" y="267"/>
              </a:cxn>
              <a:cxn ang="0">
                <a:pos x="134" y="255"/>
              </a:cxn>
              <a:cxn ang="0">
                <a:pos x="102" y="226"/>
              </a:cxn>
              <a:cxn ang="0">
                <a:pos x="68" y="192"/>
              </a:cxn>
              <a:cxn ang="0">
                <a:pos x="52" y="175"/>
              </a:cxn>
              <a:cxn ang="0">
                <a:pos x="37" y="159"/>
              </a:cxn>
              <a:cxn ang="0">
                <a:pos x="25" y="145"/>
              </a:cxn>
              <a:cxn ang="0">
                <a:pos x="14" y="131"/>
              </a:cxn>
              <a:cxn ang="0">
                <a:pos x="8" y="120"/>
              </a:cxn>
              <a:cxn ang="0">
                <a:pos x="1" y="98"/>
              </a:cxn>
              <a:cxn ang="0">
                <a:pos x="0" y="76"/>
              </a:cxn>
              <a:cxn ang="0">
                <a:pos x="5" y="55"/>
              </a:cxn>
              <a:cxn ang="0">
                <a:pos x="14" y="36"/>
              </a:cxn>
              <a:cxn ang="0">
                <a:pos x="30" y="19"/>
              </a:cxn>
              <a:cxn ang="0">
                <a:pos x="48" y="8"/>
              </a:cxn>
              <a:cxn ang="0">
                <a:pos x="69" y="0"/>
              </a:cxn>
            </a:cxnLst>
            <a:rect l="0" t="0" r="r" b="b"/>
            <a:pathLst>
              <a:path w="331" h="284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0"/>
          <p:cNvGrpSpPr/>
          <p:nvPr/>
        </p:nvGrpSpPr>
        <p:grpSpPr>
          <a:xfrm>
            <a:off x="4367391" y="3158223"/>
            <a:ext cx="460295" cy="336522"/>
            <a:chOff x="5715001" y="3627438"/>
            <a:chExt cx="755650" cy="552450"/>
          </a:xfrm>
          <a:solidFill>
            <a:schemeClr val="accent2"/>
          </a:solidFill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6283326" y="3627438"/>
              <a:ext cx="161925" cy="619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3"/>
                </a:cxn>
                <a:cxn ang="0">
                  <a:pos x="78" y="8"/>
                </a:cxn>
                <a:cxn ang="0">
                  <a:pos x="89" y="13"/>
                </a:cxn>
                <a:cxn ang="0">
                  <a:pos x="102" y="26"/>
                </a:cxn>
                <a:cxn ang="0">
                  <a:pos x="89" y="37"/>
                </a:cxn>
                <a:cxn ang="0">
                  <a:pos x="86" y="38"/>
                </a:cxn>
                <a:cxn ang="0">
                  <a:pos x="86" y="37"/>
                </a:cxn>
                <a:cxn ang="0">
                  <a:pos x="85" y="37"/>
                </a:cxn>
                <a:cxn ang="0">
                  <a:pos x="85" y="36"/>
                </a:cxn>
                <a:cxn ang="0">
                  <a:pos x="82" y="34"/>
                </a:cxn>
                <a:cxn ang="0">
                  <a:pos x="77" y="29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44" y="21"/>
                </a:cxn>
                <a:cxn ang="0">
                  <a:pos x="35" y="24"/>
                </a:cxn>
                <a:cxn ang="0">
                  <a:pos x="24" y="30"/>
                </a:cxn>
                <a:cxn ang="0">
                  <a:pos x="14" y="39"/>
                </a:cxn>
                <a:cxn ang="0">
                  <a:pos x="0" y="25"/>
                </a:cxn>
                <a:cxn ang="0">
                  <a:pos x="19" y="11"/>
                </a:cxn>
                <a:cxn ang="0">
                  <a:pos x="36" y="3"/>
                </a:cxn>
                <a:cxn ang="0">
                  <a:pos x="52" y="0"/>
                </a:cxn>
              </a:cxnLst>
              <a:rect l="0" t="0" r="r" b="b"/>
              <a:pathLst>
                <a:path w="102" h="39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6122988" y="3689350"/>
              <a:ext cx="158750" cy="6350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0" y="15"/>
                </a:cxn>
                <a:cxn ang="0">
                  <a:pos x="83" y="29"/>
                </a:cxn>
                <a:cxn ang="0">
                  <a:pos x="66" y="37"/>
                </a:cxn>
                <a:cxn ang="0">
                  <a:pos x="50" y="40"/>
                </a:cxn>
                <a:cxn ang="0">
                  <a:pos x="35" y="38"/>
                </a:cxn>
                <a:cxn ang="0">
                  <a:pos x="24" y="33"/>
                </a:cxn>
                <a:cxn ang="0">
                  <a:pos x="13" y="27"/>
                </a:cxn>
                <a:cxn ang="0">
                  <a:pos x="9" y="24"/>
                </a:cxn>
                <a:cxn ang="0">
                  <a:pos x="6" y="20"/>
                </a:cxn>
                <a:cxn ang="0">
                  <a:pos x="0" y="14"/>
                </a:cxn>
                <a:cxn ang="0">
                  <a:pos x="14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7" y="4"/>
                </a:cxn>
                <a:cxn ang="0">
                  <a:pos x="18" y="7"/>
                </a:cxn>
                <a:cxn ang="0">
                  <a:pos x="21" y="8"/>
                </a:cxn>
                <a:cxn ang="0">
                  <a:pos x="25" y="11"/>
                </a:cxn>
                <a:cxn ang="0">
                  <a:pos x="35" y="17"/>
                </a:cxn>
                <a:cxn ang="0">
                  <a:pos x="50" y="20"/>
                </a:cxn>
                <a:cxn ang="0">
                  <a:pos x="60" y="19"/>
                </a:cxn>
                <a:cxn ang="0">
                  <a:pos x="74" y="12"/>
                </a:cxn>
                <a:cxn ang="0">
                  <a:pos x="87" y="0"/>
                </a:cxn>
              </a:cxnLst>
              <a:rect l="0" t="0" r="r" b="b"/>
              <a:pathLst>
                <a:path w="100" h="4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6062663" y="3705225"/>
              <a:ext cx="407988" cy="4445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57" y="0"/>
                </a:cxn>
                <a:cxn ang="0">
                  <a:pos x="257" y="280"/>
                </a:cxn>
                <a:cxn ang="0">
                  <a:pos x="27" y="280"/>
                </a:cxn>
                <a:cxn ang="0">
                  <a:pos x="27" y="279"/>
                </a:cxn>
                <a:cxn ang="0">
                  <a:pos x="29" y="277"/>
                </a:cxn>
                <a:cxn ang="0">
                  <a:pos x="29" y="275"/>
                </a:cxn>
                <a:cxn ang="0">
                  <a:pos x="31" y="273"/>
                </a:cxn>
                <a:cxn ang="0">
                  <a:pos x="37" y="268"/>
                </a:cxn>
                <a:cxn ang="0">
                  <a:pos x="39" y="264"/>
                </a:cxn>
                <a:cxn ang="0">
                  <a:pos x="40" y="259"/>
                </a:cxn>
                <a:cxn ang="0">
                  <a:pos x="43" y="247"/>
                </a:cxn>
                <a:cxn ang="0">
                  <a:pos x="43" y="230"/>
                </a:cxn>
                <a:cxn ang="0">
                  <a:pos x="40" y="210"/>
                </a:cxn>
                <a:cxn ang="0">
                  <a:pos x="33" y="193"/>
                </a:cxn>
                <a:cxn ang="0">
                  <a:pos x="18" y="178"/>
                </a:cxn>
                <a:cxn ang="0">
                  <a:pos x="13" y="171"/>
                </a:cxn>
                <a:cxn ang="0">
                  <a:pos x="6" y="166"/>
                </a:cxn>
                <a:cxn ang="0">
                  <a:pos x="0" y="162"/>
                </a:cxn>
                <a:cxn ang="0">
                  <a:pos x="5" y="148"/>
                </a:cxn>
                <a:cxn ang="0">
                  <a:pos x="8" y="132"/>
                </a:cxn>
                <a:cxn ang="0">
                  <a:pos x="39" y="148"/>
                </a:cxn>
                <a:cxn ang="0">
                  <a:pos x="39" y="98"/>
                </a:cxn>
                <a:cxn ang="0">
                  <a:pos x="138" y="144"/>
                </a:cxn>
                <a:cxn ang="0">
                  <a:pos x="138" y="98"/>
                </a:cxn>
                <a:cxn ang="0">
                  <a:pos x="208" y="136"/>
                </a:cxn>
                <a:cxn ang="0">
                  <a:pos x="208" y="0"/>
                </a:cxn>
              </a:cxnLst>
              <a:rect l="0" t="0" r="r" b="b"/>
              <a:pathLst>
                <a:path w="257" h="28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5965826" y="3627438"/>
              <a:ext cx="158750" cy="6191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5" y="3"/>
                </a:cxn>
                <a:cxn ang="0">
                  <a:pos x="76" y="8"/>
                </a:cxn>
                <a:cxn ang="0">
                  <a:pos x="87" y="13"/>
                </a:cxn>
                <a:cxn ang="0">
                  <a:pos x="91" y="16"/>
                </a:cxn>
                <a:cxn ang="0">
                  <a:pos x="94" y="20"/>
                </a:cxn>
                <a:cxn ang="0">
                  <a:pos x="100" y="26"/>
                </a:cxn>
                <a:cxn ang="0">
                  <a:pos x="86" y="38"/>
                </a:cxn>
                <a:cxn ang="0">
                  <a:pos x="79" y="32"/>
                </a:cxn>
                <a:cxn ang="0">
                  <a:pos x="75" y="29"/>
                </a:cxn>
                <a:cxn ang="0">
                  <a:pos x="65" y="22"/>
                </a:cxn>
                <a:cxn ang="0">
                  <a:pos x="50" y="20"/>
                </a:cxn>
                <a:cxn ang="0">
                  <a:pos x="39" y="21"/>
                </a:cxn>
                <a:cxn ang="0">
                  <a:pos x="28" y="28"/>
                </a:cxn>
                <a:cxn ang="0">
                  <a:pos x="13" y="39"/>
                </a:cxn>
                <a:cxn ang="0">
                  <a:pos x="0" y="25"/>
                </a:cxn>
                <a:cxn ang="0">
                  <a:pos x="17" y="11"/>
                </a:cxn>
                <a:cxn ang="0">
                  <a:pos x="34" y="3"/>
                </a:cxn>
                <a:cxn ang="0">
                  <a:pos x="50" y="0"/>
                </a:cxn>
              </a:cxnLst>
              <a:rect l="0" t="0" r="r" b="b"/>
              <a:pathLst>
                <a:path w="100" h="39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EditPoints="1"/>
            </p:cNvSpPr>
            <p:nvPr/>
          </p:nvSpPr>
          <p:spPr bwMode="auto">
            <a:xfrm>
              <a:off x="5715001" y="3843338"/>
              <a:ext cx="393700" cy="336550"/>
            </a:xfrm>
            <a:custGeom>
              <a:avLst/>
              <a:gdLst/>
              <a:ahLst/>
              <a:cxnLst>
                <a:cxn ang="0">
                  <a:pos x="64" y="33"/>
                </a:cxn>
                <a:cxn ang="0">
                  <a:pos x="80" y="49"/>
                </a:cxn>
                <a:cxn ang="0">
                  <a:pos x="80" y="74"/>
                </a:cxn>
                <a:cxn ang="0">
                  <a:pos x="80" y="87"/>
                </a:cxn>
                <a:cxn ang="0">
                  <a:pos x="96" y="101"/>
                </a:cxn>
                <a:cxn ang="0">
                  <a:pos x="89" y="112"/>
                </a:cxn>
                <a:cxn ang="0">
                  <a:pos x="87" y="105"/>
                </a:cxn>
                <a:cxn ang="0">
                  <a:pos x="85" y="105"/>
                </a:cxn>
                <a:cxn ang="0">
                  <a:pos x="87" y="110"/>
                </a:cxn>
                <a:cxn ang="0">
                  <a:pos x="81" y="127"/>
                </a:cxn>
                <a:cxn ang="0">
                  <a:pos x="79" y="155"/>
                </a:cxn>
                <a:cxn ang="0">
                  <a:pos x="68" y="171"/>
                </a:cxn>
                <a:cxn ang="0">
                  <a:pos x="30" y="169"/>
                </a:cxn>
                <a:cxn ang="0">
                  <a:pos x="14" y="160"/>
                </a:cxn>
                <a:cxn ang="0">
                  <a:pos x="12" y="138"/>
                </a:cxn>
                <a:cxn ang="0">
                  <a:pos x="18" y="118"/>
                </a:cxn>
                <a:cxn ang="0">
                  <a:pos x="19" y="112"/>
                </a:cxn>
                <a:cxn ang="0">
                  <a:pos x="21" y="105"/>
                </a:cxn>
                <a:cxn ang="0">
                  <a:pos x="22" y="102"/>
                </a:cxn>
                <a:cxn ang="0">
                  <a:pos x="18" y="113"/>
                </a:cxn>
                <a:cxn ang="0">
                  <a:pos x="9" y="135"/>
                </a:cxn>
                <a:cxn ang="0">
                  <a:pos x="2" y="144"/>
                </a:cxn>
                <a:cxn ang="0">
                  <a:pos x="0" y="126"/>
                </a:cxn>
                <a:cxn ang="0">
                  <a:pos x="9" y="102"/>
                </a:cxn>
                <a:cxn ang="0">
                  <a:pos x="35" y="83"/>
                </a:cxn>
                <a:cxn ang="0">
                  <a:pos x="25" y="61"/>
                </a:cxn>
                <a:cxn ang="0">
                  <a:pos x="33" y="40"/>
                </a:cxn>
                <a:cxn ang="0">
                  <a:pos x="54" y="30"/>
                </a:cxn>
                <a:cxn ang="0">
                  <a:pos x="184" y="4"/>
                </a:cxn>
                <a:cxn ang="0">
                  <a:pos x="208" y="28"/>
                </a:cxn>
                <a:cxn ang="0">
                  <a:pos x="209" y="58"/>
                </a:cxn>
                <a:cxn ang="0">
                  <a:pos x="195" y="80"/>
                </a:cxn>
                <a:cxn ang="0">
                  <a:pos x="216" y="92"/>
                </a:cxn>
                <a:cxn ang="0">
                  <a:pos x="237" y="113"/>
                </a:cxn>
                <a:cxn ang="0">
                  <a:pos x="248" y="144"/>
                </a:cxn>
                <a:cxn ang="0">
                  <a:pos x="245" y="167"/>
                </a:cxn>
                <a:cxn ang="0">
                  <a:pos x="237" y="176"/>
                </a:cxn>
                <a:cxn ang="0">
                  <a:pos x="229" y="147"/>
                </a:cxn>
                <a:cxn ang="0">
                  <a:pos x="220" y="121"/>
                </a:cxn>
                <a:cxn ang="0">
                  <a:pos x="217" y="120"/>
                </a:cxn>
                <a:cxn ang="0">
                  <a:pos x="229" y="154"/>
                </a:cxn>
                <a:cxn ang="0">
                  <a:pos x="233" y="184"/>
                </a:cxn>
                <a:cxn ang="0">
                  <a:pos x="216" y="205"/>
                </a:cxn>
                <a:cxn ang="0">
                  <a:pos x="186" y="212"/>
                </a:cxn>
                <a:cxn ang="0">
                  <a:pos x="132" y="210"/>
                </a:cxn>
                <a:cxn ang="0">
                  <a:pos x="108" y="197"/>
                </a:cxn>
                <a:cxn ang="0">
                  <a:pos x="103" y="171"/>
                </a:cxn>
                <a:cxn ang="0">
                  <a:pos x="114" y="130"/>
                </a:cxn>
                <a:cxn ang="0">
                  <a:pos x="120" y="112"/>
                </a:cxn>
                <a:cxn ang="0">
                  <a:pos x="110" y="133"/>
                </a:cxn>
                <a:cxn ang="0">
                  <a:pos x="100" y="163"/>
                </a:cxn>
                <a:cxn ang="0">
                  <a:pos x="92" y="173"/>
                </a:cxn>
                <a:cxn ang="0">
                  <a:pos x="87" y="157"/>
                </a:cxn>
                <a:cxn ang="0">
                  <a:pos x="89" y="127"/>
                </a:cxn>
                <a:cxn ang="0">
                  <a:pos x="107" y="101"/>
                </a:cxn>
                <a:cxn ang="0">
                  <a:pos x="129" y="85"/>
                </a:cxn>
                <a:cxn ang="0">
                  <a:pos x="132" y="70"/>
                </a:cxn>
                <a:cxn ang="0">
                  <a:pos x="124" y="45"/>
                </a:cxn>
                <a:cxn ang="0">
                  <a:pos x="137" y="13"/>
                </a:cxn>
                <a:cxn ang="0">
                  <a:pos x="167" y="0"/>
                </a:cxn>
              </a:cxnLst>
              <a:rect l="0" t="0" r="r" b="b"/>
              <a:pathLst>
                <a:path w="248" h="212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Freeform 23"/>
          <p:cNvSpPr>
            <a:spLocks noEditPoints="1"/>
          </p:cNvSpPr>
          <p:nvPr/>
        </p:nvSpPr>
        <p:spPr bwMode="auto">
          <a:xfrm>
            <a:off x="8851680" y="3130060"/>
            <a:ext cx="385836" cy="269795"/>
          </a:xfrm>
          <a:custGeom>
            <a:avLst/>
            <a:gdLst/>
            <a:ahLst/>
            <a:cxnLst>
              <a:cxn ang="0">
                <a:pos x="310" y="209"/>
              </a:cxn>
              <a:cxn ang="0">
                <a:pos x="328" y="228"/>
              </a:cxn>
              <a:cxn ang="0">
                <a:pos x="328" y="256"/>
              </a:cxn>
              <a:cxn ang="0">
                <a:pos x="310" y="276"/>
              </a:cxn>
              <a:cxn ang="0">
                <a:pos x="281" y="276"/>
              </a:cxn>
              <a:cxn ang="0">
                <a:pos x="261" y="256"/>
              </a:cxn>
              <a:cxn ang="0">
                <a:pos x="261" y="228"/>
              </a:cxn>
              <a:cxn ang="0">
                <a:pos x="281" y="209"/>
              </a:cxn>
              <a:cxn ang="0">
                <a:pos x="87" y="207"/>
              </a:cxn>
              <a:cxn ang="0">
                <a:pos x="113" y="217"/>
              </a:cxn>
              <a:cxn ang="0">
                <a:pos x="124" y="242"/>
              </a:cxn>
              <a:cxn ang="0">
                <a:pos x="113" y="268"/>
              </a:cxn>
              <a:cxn ang="0">
                <a:pos x="87" y="279"/>
              </a:cxn>
              <a:cxn ang="0">
                <a:pos x="62" y="268"/>
              </a:cxn>
              <a:cxn ang="0">
                <a:pos x="51" y="242"/>
              </a:cxn>
              <a:cxn ang="0">
                <a:pos x="62" y="217"/>
              </a:cxn>
              <a:cxn ang="0">
                <a:pos x="87" y="207"/>
              </a:cxn>
              <a:cxn ang="0">
                <a:pos x="322" y="123"/>
              </a:cxn>
              <a:cxn ang="0">
                <a:pos x="351" y="64"/>
              </a:cxn>
              <a:cxn ang="0">
                <a:pos x="276" y="40"/>
              </a:cxn>
              <a:cxn ang="0">
                <a:pos x="399" y="119"/>
              </a:cxn>
              <a:cxn ang="0">
                <a:pos x="352" y="229"/>
              </a:cxn>
              <a:cxn ang="0">
                <a:pos x="332" y="196"/>
              </a:cxn>
              <a:cxn ang="0">
                <a:pos x="295" y="183"/>
              </a:cxn>
              <a:cxn ang="0">
                <a:pos x="281" y="184"/>
              </a:cxn>
              <a:cxn ang="0">
                <a:pos x="276" y="40"/>
              </a:cxn>
              <a:cxn ang="0">
                <a:pos x="228" y="0"/>
              </a:cxn>
              <a:cxn ang="0">
                <a:pos x="248" y="12"/>
              </a:cxn>
              <a:cxn ang="0">
                <a:pos x="250" y="203"/>
              </a:cxn>
              <a:cxn ang="0">
                <a:pos x="237" y="229"/>
              </a:cxn>
              <a:cxn ang="0">
                <a:pos x="138" y="211"/>
              </a:cxn>
              <a:cxn ang="0">
                <a:pos x="108" y="187"/>
              </a:cxn>
              <a:cxn ang="0">
                <a:pos x="67" y="187"/>
              </a:cxn>
              <a:cxn ang="0">
                <a:pos x="37" y="211"/>
              </a:cxn>
              <a:cxn ang="0">
                <a:pos x="0" y="229"/>
              </a:cxn>
              <a:cxn ang="0">
                <a:pos x="3" y="12"/>
              </a:cxn>
              <a:cxn ang="0">
                <a:pos x="22" y="0"/>
              </a:cxn>
            </a:cxnLst>
            <a:rect l="0" t="0" r="r" b="b"/>
            <a:pathLst>
              <a:path w="399" h="27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7"/>
          <p:cNvGrpSpPr/>
          <p:nvPr/>
        </p:nvGrpSpPr>
        <p:grpSpPr>
          <a:xfrm>
            <a:off x="5561012" y="4953000"/>
            <a:ext cx="330716" cy="381000"/>
            <a:chOff x="5773738" y="5307013"/>
            <a:chExt cx="542925" cy="625475"/>
          </a:xfrm>
          <a:solidFill>
            <a:schemeClr val="accent2"/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5773738" y="5307013"/>
              <a:ext cx="501650" cy="35560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88" y="0"/>
                </a:cxn>
                <a:cxn ang="0">
                  <a:pos x="316" y="26"/>
                </a:cxn>
                <a:cxn ang="0">
                  <a:pos x="316" y="57"/>
                </a:cxn>
                <a:cxn ang="0">
                  <a:pos x="207" y="57"/>
                </a:cxn>
                <a:cxn ang="0">
                  <a:pos x="200" y="62"/>
                </a:cxn>
                <a:cxn ang="0">
                  <a:pos x="37" y="224"/>
                </a:cxn>
                <a:cxn ang="0">
                  <a:pos x="0" y="188"/>
                </a:cxn>
                <a:cxn ang="0">
                  <a:pos x="188" y="0"/>
                </a:cxn>
              </a:cxnLst>
              <a:rect l="0" t="0" r="r" b="b"/>
              <a:pathLst>
                <a:path w="316" h="224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/>
            <p:cNvSpPr>
              <a:spLocks noEditPoints="1"/>
            </p:cNvSpPr>
            <p:nvPr/>
          </p:nvSpPr>
          <p:spPr bwMode="auto">
            <a:xfrm>
              <a:off x="5815013" y="5430838"/>
              <a:ext cx="501650" cy="501650"/>
            </a:xfrm>
            <a:custGeom>
              <a:avLst/>
              <a:gdLst/>
              <a:ahLst/>
              <a:cxnLst>
                <a:cxn ang="0">
                  <a:pos x="264" y="26"/>
                </a:cxn>
                <a:cxn ang="0">
                  <a:pos x="253" y="28"/>
                </a:cxn>
                <a:cxn ang="0">
                  <a:pos x="244" y="34"/>
                </a:cxn>
                <a:cxn ang="0">
                  <a:pos x="239" y="43"/>
                </a:cxn>
                <a:cxn ang="0">
                  <a:pos x="236" y="53"/>
                </a:cxn>
                <a:cxn ang="0">
                  <a:pos x="239" y="62"/>
                </a:cxn>
                <a:cxn ang="0">
                  <a:pos x="244" y="72"/>
                </a:cxn>
                <a:cxn ang="0">
                  <a:pos x="253" y="78"/>
                </a:cxn>
                <a:cxn ang="0">
                  <a:pos x="264" y="79"/>
                </a:cxn>
                <a:cxn ang="0">
                  <a:pos x="273" y="78"/>
                </a:cxn>
                <a:cxn ang="0">
                  <a:pos x="282" y="72"/>
                </a:cxn>
                <a:cxn ang="0">
                  <a:pos x="289" y="62"/>
                </a:cxn>
                <a:cxn ang="0">
                  <a:pos x="290" y="53"/>
                </a:cxn>
                <a:cxn ang="0">
                  <a:pos x="289" y="43"/>
                </a:cxn>
                <a:cxn ang="0">
                  <a:pos x="282" y="34"/>
                </a:cxn>
                <a:cxn ang="0">
                  <a:pos x="273" y="28"/>
                </a:cxn>
                <a:cxn ang="0">
                  <a:pos x="264" y="26"/>
                </a:cxn>
                <a:cxn ang="0">
                  <a:pos x="189" y="0"/>
                </a:cxn>
                <a:cxn ang="0">
                  <a:pos x="290" y="0"/>
                </a:cxn>
                <a:cxn ang="0">
                  <a:pos x="316" y="26"/>
                </a:cxn>
                <a:cxn ang="0">
                  <a:pos x="316" y="132"/>
                </a:cxn>
                <a:cxn ang="0">
                  <a:pos x="131" y="316"/>
                </a:cxn>
                <a:cxn ang="0">
                  <a:pos x="0" y="187"/>
                </a:cxn>
                <a:cxn ang="0">
                  <a:pos x="189" y="0"/>
                </a:cxn>
              </a:cxnLst>
              <a:rect l="0" t="0" r="r" b="b"/>
              <a:pathLst>
                <a:path w="316" h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52"/>
          <p:cNvGrpSpPr/>
          <p:nvPr/>
        </p:nvGrpSpPr>
        <p:grpSpPr>
          <a:xfrm>
            <a:off x="4510701" y="1374106"/>
            <a:ext cx="300738" cy="302294"/>
            <a:chOff x="2917825" y="3073401"/>
            <a:chExt cx="920750" cy="925513"/>
          </a:xfrm>
          <a:solidFill>
            <a:schemeClr val="accent2"/>
          </a:solidFill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10952380" y="1415523"/>
            <a:ext cx="423852" cy="234874"/>
            <a:chOff x="5961063" y="2919413"/>
            <a:chExt cx="1744662" cy="966788"/>
          </a:xfrm>
          <a:solidFill>
            <a:schemeClr val="accent2"/>
          </a:solidFill>
        </p:grpSpPr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6635750" y="2971801"/>
              <a:ext cx="401638" cy="4540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56" y="3"/>
                </a:cxn>
                <a:cxn ang="0">
                  <a:pos x="182" y="11"/>
                </a:cxn>
                <a:cxn ang="0">
                  <a:pos x="202" y="22"/>
                </a:cxn>
                <a:cxn ang="0">
                  <a:pos x="218" y="35"/>
                </a:cxn>
                <a:cxn ang="0">
                  <a:pos x="231" y="52"/>
                </a:cxn>
                <a:cxn ang="0">
                  <a:pos x="241" y="72"/>
                </a:cxn>
                <a:cxn ang="0">
                  <a:pos x="248" y="94"/>
                </a:cxn>
                <a:cxn ang="0">
                  <a:pos x="252" y="118"/>
                </a:cxn>
                <a:cxn ang="0">
                  <a:pos x="253" y="144"/>
                </a:cxn>
                <a:cxn ang="0">
                  <a:pos x="250" y="176"/>
                </a:cxn>
                <a:cxn ang="0">
                  <a:pos x="240" y="207"/>
                </a:cxn>
                <a:cxn ang="0">
                  <a:pos x="225" y="233"/>
                </a:cxn>
                <a:cxn ang="0">
                  <a:pos x="206" y="255"/>
                </a:cxn>
                <a:cxn ang="0">
                  <a:pos x="183" y="272"/>
                </a:cxn>
                <a:cxn ang="0">
                  <a:pos x="156" y="283"/>
                </a:cxn>
                <a:cxn ang="0">
                  <a:pos x="127" y="286"/>
                </a:cxn>
                <a:cxn ang="0">
                  <a:pos x="98" y="283"/>
                </a:cxn>
                <a:cxn ang="0">
                  <a:pos x="71" y="272"/>
                </a:cxn>
                <a:cxn ang="0">
                  <a:pos x="47" y="255"/>
                </a:cxn>
                <a:cxn ang="0">
                  <a:pos x="28" y="233"/>
                </a:cxn>
                <a:cxn ang="0">
                  <a:pos x="13" y="207"/>
                </a:cxn>
                <a:cxn ang="0">
                  <a:pos x="3" y="176"/>
                </a:cxn>
                <a:cxn ang="0">
                  <a:pos x="0" y="144"/>
                </a:cxn>
                <a:cxn ang="0">
                  <a:pos x="1" y="118"/>
                </a:cxn>
                <a:cxn ang="0">
                  <a:pos x="6" y="94"/>
                </a:cxn>
                <a:cxn ang="0">
                  <a:pos x="13" y="70"/>
                </a:cxn>
                <a:cxn ang="0">
                  <a:pos x="23" y="50"/>
                </a:cxn>
                <a:cxn ang="0">
                  <a:pos x="37" y="33"/>
                </a:cxn>
                <a:cxn ang="0">
                  <a:pos x="54" y="18"/>
                </a:cxn>
                <a:cxn ang="0">
                  <a:pos x="75" y="7"/>
                </a:cxn>
                <a:cxn ang="0">
                  <a:pos x="99" y="1"/>
                </a:cxn>
                <a:cxn ang="0">
                  <a:pos x="127" y="0"/>
                </a:cxn>
              </a:cxnLst>
              <a:rect l="0" t="0" r="r" b="b"/>
              <a:pathLst>
                <a:path w="253" h="286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7161213" y="2919413"/>
              <a:ext cx="334963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2" y="3"/>
                </a:cxn>
                <a:cxn ang="0">
                  <a:pos x="155" y="11"/>
                </a:cxn>
                <a:cxn ang="0">
                  <a:pos x="173" y="22"/>
                </a:cxn>
                <a:cxn ang="0">
                  <a:pos x="188" y="36"/>
                </a:cxn>
                <a:cxn ang="0">
                  <a:pos x="199" y="53"/>
                </a:cxn>
                <a:cxn ang="0">
                  <a:pos x="206" y="73"/>
                </a:cxn>
                <a:cxn ang="0">
                  <a:pos x="210" y="95"/>
                </a:cxn>
                <a:cxn ang="0">
                  <a:pos x="211" y="119"/>
                </a:cxn>
                <a:cxn ang="0">
                  <a:pos x="208" y="146"/>
                </a:cxn>
                <a:cxn ang="0">
                  <a:pos x="200" y="172"/>
                </a:cxn>
                <a:cxn ang="0">
                  <a:pos x="188" y="194"/>
                </a:cxn>
                <a:cxn ang="0">
                  <a:pos x="171" y="212"/>
                </a:cxn>
                <a:cxn ang="0">
                  <a:pos x="151" y="227"/>
                </a:cxn>
                <a:cxn ang="0">
                  <a:pos x="130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4" y="34"/>
                </a:cxn>
                <a:cxn ang="0">
                  <a:pos x="39" y="19"/>
                </a:cxn>
                <a:cxn ang="0">
                  <a:pos x="57" y="8"/>
                </a:cxn>
                <a:cxn ang="0">
                  <a:pos x="79" y="1"/>
                </a:cxn>
                <a:cxn ang="0">
                  <a:pos x="105" y="0"/>
                </a:cxn>
              </a:cxnLst>
              <a:rect l="0" t="0" r="r" b="b"/>
              <a:pathLst>
                <a:path w="211" h="239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6173788" y="2919413"/>
              <a:ext cx="336550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3" y="3"/>
                </a:cxn>
                <a:cxn ang="0">
                  <a:pos x="156" y="11"/>
                </a:cxn>
                <a:cxn ang="0">
                  <a:pos x="174" y="22"/>
                </a:cxn>
                <a:cxn ang="0">
                  <a:pos x="189" y="36"/>
                </a:cxn>
                <a:cxn ang="0">
                  <a:pos x="200" y="53"/>
                </a:cxn>
                <a:cxn ang="0">
                  <a:pos x="207" y="73"/>
                </a:cxn>
                <a:cxn ang="0">
                  <a:pos x="211" y="95"/>
                </a:cxn>
                <a:cxn ang="0">
                  <a:pos x="212" y="119"/>
                </a:cxn>
                <a:cxn ang="0">
                  <a:pos x="210" y="146"/>
                </a:cxn>
                <a:cxn ang="0">
                  <a:pos x="201" y="172"/>
                </a:cxn>
                <a:cxn ang="0">
                  <a:pos x="189" y="194"/>
                </a:cxn>
                <a:cxn ang="0">
                  <a:pos x="172" y="212"/>
                </a:cxn>
                <a:cxn ang="0">
                  <a:pos x="153" y="227"/>
                </a:cxn>
                <a:cxn ang="0">
                  <a:pos x="129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5" y="34"/>
                </a:cxn>
                <a:cxn ang="0">
                  <a:pos x="40" y="19"/>
                </a:cxn>
                <a:cxn ang="0">
                  <a:pos x="58" y="8"/>
                </a:cxn>
                <a:cxn ang="0">
                  <a:pos x="80" y="1"/>
                </a:cxn>
                <a:cxn ang="0">
                  <a:pos x="105" y="0"/>
                </a:cxn>
              </a:cxnLst>
              <a:rect l="0" t="0" r="r" b="b"/>
              <a:pathLst>
                <a:path w="212" h="239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5961063" y="3308351"/>
              <a:ext cx="674688" cy="355600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348" y="7"/>
                </a:cxn>
                <a:cxn ang="0">
                  <a:pos x="373" y="17"/>
                </a:cxn>
                <a:cxn ang="0">
                  <a:pos x="391" y="27"/>
                </a:cxn>
                <a:cxn ang="0">
                  <a:pos x="404" y="36"/>
                </a:cxn>
                <a:cxn ang="0">
                  <a:pos x="414" y="45"/>
                </a:cxn>
                <a:cxn ang="0">
                  <a:pos x="420" y="52"/>
                </a:cxn>
                <a:cxn ang="0">
                  <a:pos x="424" y="58"/>
                </a:cxn>
                <a:cxn ang="0">
                  <a:pos x="425" y="60"/>
                </a:cxn>
                <a:cxn ang="0">
                  <a:pos x="393" y="68"/>
                </a:cxn>
                <a:cxn ang="0">
                  <a:pos x="364" y="80"/>
                </a:cxn>
                <a:cxn ang="0">
                  <a:pos x="340" y="96"/>
                </a:cxn>
                <a:cxn ang="0">
                  <a:pos x="318" y="113"/>
                </a:cxn>
                <a:cxn ang="0">
                  <a:pos x="300" y="133"/>
                </a:cxn>
                <a:cxn ang="0">
                  <a:pos x="285" y="151"/>
                </a:cxn>
                <a:cxn ang="0">
                  <a:pos x="273" y="171"/>
                </a:cxn>
                <a:cxn ang="0">
                  <a:pos x="263" y="188"/>
                </a:cxn>
                <a:cxn ang="0">
                  <a:pos x="256" y="202"/>
                </a:cxn>
                <a:cxn ang="0">
                  <a:pos x="251" y="213"/>
                </a:cxn>
                <a:cxn ang="0">
                  <a:pos x="249" y="222"/>
                </a:cxn>
                <a:cxn ang="0">
                  <a:pos x="248" y="224"/>
                </a:cxn>
                <a:cxn ang="0">
                  <a:pos x="158" y="224"/>
                </a:cxn>
                <a:cxn ang="0">
                  <a:pos x="123" y="222"/>
                </a:cxn>
                <a:cxn ang="0">
                  <a:pos x="92" y="218"/>
                </a:cxn>
                <a:cxn ang="0">
                  <a:pos x="67" y="214"/>
                </a:cxn>
                <a:cxn ang="0">
                  <a:pos x="48" y="211"/>
                </a:cxn>
                <a:cxn ang="0">
                  <a:pos x="31" y="207"/>
                </a:cxn>
                <a:cxn ang="0">
                  <a:pos x="19" y="202"/>
                </a:cxn>
                <a:cxn ang="0">
                  <a:pos x="10" y="199"/>
                </a:cxn>
                <a:cxn ang="0">
                  <a:pos x="4" y="196"/>
                </a:cxn>
                <a:cxn ang="0">
                  <a:pos x="2" y="195"/>
                </a:cxn>
                <a:cxn ang="0">
                  <a:pos x="0" y="194"/>
                </a:cxn>
                <a:cxn ang="0">
                  <a:pos x="4" y="160"/>
                </a:cxn>
                <a:cxn ang="0">
                  <a:pos x="11" y="129"/>
                </a:cxn>
                <a:cxn ang="0">
                  <a:pos x="22" y="103"/>
                </a:cxn>
                <a:cxn ang="0">
                  <a:pos x="35" y="80"/>
                </a:cxn>
                <a:cxn ang="0">
                  <a:pos x="51" y="62"/>
                </a:cxn>
                <a:cxn ang="0">
                  <a:pos x="67" y="46"/>
                </a:cxn>
                <a:cxn ang="0">
                  <a:pos x="83" y="34"/>
                </a:cxn>
                <a:cxn ang="0">
                  <a:pos x="101" y="24"/>
                </a:cxn>
                <a:cxn ang="0">
                  <a:pos x="116" y="17"/>
                </a:cxn>
                <a:cxn ang="0">
                  <a:pos x="129" y="12"/>
                </a:cxn>
                <a:cxn ang="0">
                  <a:pos x="139" y="8"/>
                </a:cxn>
                <a:cxn ang="0">
                  <a:pos x="146" y="6"/>
                </a:cxn>
                <a:cxn ang="0">
                  <a:pos x="148" y="6"/>
                </a:cxn>
                <a:cxn ang="0">
                  <a:pos x="176" y="22"/>
                </a:cxn>
                <a:cxn ang="0">
                  <a:pos x="202" y="32"/>
                </a:cxn>
                <a:cxn ang="0">
                  <a:pos x="225" y="35"/>
                </a:cxn>
                <a:cxn ang="0">
                  <a:pos x="245" y="35"/>
                </a:cxn>
                <a:cxn ang="0">
                  <a:pos x="265" y="32"/>
                </a:cxn>
                <a:cxn ang="0">
                  <a:pos x="280" y="27"/>
                </a:cxn>
                <a:cxn ang="0">
                  <a:pos x="294" y="19"/>
                </a:cxn>
                <a:cxn ang="0">
                  <a:pos x="305" y="12"/>
                </a:cxn>
                <a:cxn ang="0">
                  <a:pos x="313" y="6"/>
                </a:cxn>
                <a:cxn ang="0">
                  <a:pos x="319" y="0"/>
                </a:cxn>
              </a:cxnLst>
              <a:rect l="0" t="0" r="r" b="b"/>
              <a:pathLst>
                <a:path w="425" h="224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83338" y="3449638"/>
              <a:ext cx="900113" cy="436563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411" y="7"/>
                </a:cxn>
                <a:cxn ang="0">
                  <a:pos x="441" y="19"/>
                </a:cxn>
                <a:cxn ang="0">
                  <a:pos x="467" y="34"/>
                </a:cxn>
                <a:cxn ang="0">
                  <a:pos x="490" y="51"/>
                </a:cxn>
                <a:cxn ang="0">
                  <a:pos x="508" y="71"/>
                </a:cxn>
                <a:cxn ang="0">
                  <a:pos x="523" y="91"/>
                </a:cxn>
                <a:cxn ang="0">
                  <a:pos x="536" y="112"/>
                </a:cxn>
                <a:cxn ang="0">
                  <a:pos x="546" y="134"/>
                </a:cxn>
                <a:cxn ang="0">
                  <a:pos x="553" y="155"/>
                </a:cxn>
                <a:cxn ang="0">
                  <a:pos x="559" y="174"/>
                </a:cxn>
                <a:cxn ang="0">
                  <a:pos x="563" y="191"/>
                </a:cxn>
                <a:cxn ang="0">
                  <a:pos x="565" y="206"/>
                </a:cxn>
                <a:cxn ang="0">
                  <a:pos x="566" y="217"/>
                </a:cxn>
                <a:cxn ang="0">
                  <a:pos x="567" y="224"/>
                </a:cxn>
                <a:cxn ang="0">
                  <a:pos x="567" y="227"/>
                </a:cxn>
                <a:cxn ang="0">
                  <a:pos x="502" y="246"/>
                </a:cxn>
                <a:cxn ang="0">
                  <a:pos x="439" y="260"/>
                </a:cxn>
                <a:cxn ang="0">
                  <a:pos x="380" y="269"/>
                </a:cxn>
                <a:cxn ang="0">
                  <a:pos x="324" y="274"/>
                </a:cxn>
                <a:cxn ang="0">
                  <a:pos x="272" y="275"/>
                </a:cxn>
                <a:cxn ang="0">
                  <a:pos x="223" y="274"/>
                </a:cxn>
                <a:cxn ang="0">
                  <a:pos x="178" y="269"/>
                </a:cxn>
                <a:cxn ang="0">
                  <a:pos x="138" y="264"/>
                </a:cxn>
                <a:cxn ang="0">
                  <a:pos x="103" y="257"/>
                </a:cxn>
                <a:cxn ang="0">
                  <a:pos x="73" y="250"/>
                </a:cxn>
                <a:cxn ang="0">
                  <a:pos x="47" y="242"/>
                </a:cxn>
                <a:cxn ang="0">
                  <a:pos x="27" y="235"/>
                </a:cxn>
                <a:cxn ang="0">
                  <a:pos x="12" y="229"/>
                </a:cxn>
                <a:cxn ang="0">
                  <a:pos x="4" y="225"/>
                </a:cxn>
                <a:cxn ang="0">
                  <a:pos x="0" y="224"/>
                </a:cxn>
                <a:cxn ang="0">
                  <a:pos x="2" y="188"/>
                </a:cxn>
                <a:cxn ang="0">
                  <a:pos x="8" y="155"/>
                </a:cxn>
                <a:cxn ang="0">
                  <a:pos x="19" y="127"/>
                </a:cxn>
                <a:cxn ang="0">
                  <a:pos x="31" y="101"/>
                </a:cxn>
                <a:cxn ang="0">
                  <a:pos x="47" y="80"/>
                </a:cxn>
                <a:cxn ang="0">
                  <a:pos x="63" y="62"/>
                </a:cxn>
                <a:cxn ang="0">
                  <a:pos x="81" y="46"/>
                </a:cxn>
                <a:cxn ang="0">
                  <a:pos x="98" y="34"/>
                </a:cxn>
                <a:cxn ang="0">
                  <a:pos x="116" y="24"/>
                </a:cxn>
                <a:cxn ang="0">
                  <a:pos x="132" y="17"/>
                </a:cxn>
                <a:cxn ang="0">
                  <a:pos x="147" y="11"/>
                </a:cxn>
                <a:cxn ang="0">
                  <a:pos x="160" y="7"/>
                </a:cxn>
                <a:cxn ang="0">
                  <a:pos x="170" y="4"/>
                </a:cxn>
                <a:cxn ang="0">
                  <a:pos x="176" y="2"/>
                </a:cxn>
                <a:cxn ang="0">
                  <a:pos x="178" y="2"/>
                </a:cxn>
                <a:cxn ang="0">
                  <a:pos x="207" y="21"/>
                </a:cxn>
                <a:cxn ang="0">
                  <a:pos x="236" y="32"/>
                </a:cxn>
                <a:cxn ang="0">
                  <a:pos x="262" y="36"/>
                </a:cxn>
                <a:cxn ang="0">
                  <a:pos x="286" y="38"/>
                </a:cxn>
                <a:cxn ang="0">
                  <a:pos x="309" y="34"/>
                </a:cxn>
                <a:cxn ang="0">
                  <a:pos x="329" y="28"/>
                </a:cxn>
                <a:cxn ang="0">
                  <a:pos x="346" y="21"/>
                </a:cxn>
                <a:cxn ang="0">
                  <a:pos x="359" y="13"/>
                </a:cxn>
                <a:cxn ang="0">
                  <a:pos x="369" y="7"/>
                </a:cxn>
                <a:cxn ang="0">
                  <a:pos x="375" y="2"/>
                </a:cxn>
                <a:cxn ang="0">
                  <a:pos x="377" y="0"/>
                </a:cxn>
              </a:cxnLst>
              <a:rect l="0" t="0" r="r" b="b"/>
              <a:pathLst>
                <a:path w="567" h="275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7038975" y="3311526"/>
              <a:ext cx="666750" cy="3540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7" y="17"/>
                </a:cxn>
                <a:cxn ang="0">
                  <a:pos x="142" y="27"/>
                </a:cxn>
                <a:cxn ang="0">
                  <a:pos x="165" y="32"/>
                </a:cxn>
                <a:cxn ang="0">
                  <a:pos x="188" y="33"/>
                </a:cxn>
                <a:cxn ang="0">
                  <a:pos x="208" y="31"/>
                </a:cxn>
                <a:cxn ang="0">
                  <a:pos x="226" y="26"/>
                </a:cxn>
                <a:cxn ang="0">
                  <a:pos x="253" y="12"/>
                </a:cxn>
                <a:cxn ang="0">
                  <a:pos x="262" y="6"/>
                </a:cxn>
                <a:cxn ang="0">
                  <a:pos x="267" y="2"/>
                </a:cxn>
                <a:cxn ang="0">
                  <a:pos x="270" y="0"/>
                </a:cxn>
                <a:cxn ang="0">
                  <a:pos x="301" y="10"/>
                </a:cxn>
                <a:cxn ang="0">
                  <a:pos x="329" y="23"/>
                </a:cxn>
                <a:cxn ang="0">
                  <a:pos x="351" y="38"/>
                </a:cxn>
                <a:cxn ang="0">
                  <a:pos x="370" y="55"/>
                </a:cxn>
                <a:cxn ang="0">
                  <a:pos x="385" y="72"/>
                </a:cxn>
                <a:cxn ang="0">
                  <a:pos x="397" y="92"/>
                </a:cxn>
                <a:cxn ang="0">
                  <a:pos x="406" y="110"/>
                </a:cxn>
                <a:cxn ang="0">
                  <a:pos x="412" y="127"/>
                </a:cxn>
                <a:cxn ang="0">
                  <a:pos x="416" y="144"/>
                </a:cxn>
                <a:cxn ang="0">
                  <a:pos x="419" y="159"/>
                </a:cxn>
                <a:cxn ang="0">
                  <a:pos x="420" y="171"/>
                </a:cxn>
                <a:cxn ang="0">
                  <a:pos x="420" y="189"/>
                </a:cxn>
                <a:cxn ang="0">
                  <a:pos x="393" y="200"/>
                </a:cxn>
                <a:cxn ang="0">
                  <a:pos x="365" y="209"/>
                </a:cxn>
                <a:cxn ang="0">
                  <a:pos x="335" y="215"/>
                </a:cxn>
                <a:cxn ang="0">
                  <a:pos x="305" y="220"/>
                </a:cxn>
                <a:cxn ang="0">
                  <a:pos x="276" y="222"/>
                </a:cxn>
                <a:cxn ang="0">
                  <a:pos x="248" y="223"/>
                </a:cxn>
                <a:cxn ang="0">
                  <a:pos x="224" y="223"/>
                </a:cxn>
                <a:cxn ang="0">
                  <a:pos x="202" y="222"/>
                </a:cxn>
                <a:cxn ang="0">
                  <a:pos x="186" y="222"/>
                </a:cxn>
                <a:cxn ang="0">
                  <a:pos x="175" y="221"/>
                </a:cxn>
                <a:cxn ang="0">
                  <a:pos x="171" y="221"/>
                </a:cxn>
                <a:cxn ang="0">
                  <a:pos x="156" y="184"/>
                </a:cxn>
                <a:cxn ang="0">
                  <a:pos x="137" y="154"/>
                </a:cxn>
                <a:cxn ang="0">
                  <a:pos x="117" y="128"/>
                </a:cxn>
                <a:cxn ang="0">
                  <a:pos x="96" y="108"/>
                </a:cxn>
                <a:cxn ang="0">
                  <a:pos x="76" y="91"/>
                </a:cxn>
                <a:cxn ang="0">
                  <a:pos x="56" y="78"/>
                </a:cxn>
                <a:cxn ang="0">
                  <a:pos x="38" y="70"/>
                </a:cxn>
                <a:cxn ang="0">
                  <a:pos x="23" y="64"/>
                </a:cxn>
                <a:cxn ang="0">
                  <a:pos x="11" y="60"/>
                </a:cxn>
                <a:cxn ang="0">
                  <a:pos x="3" y="58"/>
                </a:cxn>
                <a:cxn ang="0">
                  <a:pos x="0" y="58"/>
                </a:cxn>
                <a:cxn ang="0">
                  <a:pos x="15" y="39"/>
                </a:cxn>
                <a:cxn ang="0">
                  <a:pos x="32" y="26"/>
                </a:cxn>
                <a:cxn ang="0">
                  <a:pos x="49" y="16"/>
                </a:cxn>
                <a:cxn ang="0">
                  <a:pos x="65" y="9"/>
                </a:cxn>
                <a:cxn ang="0">
                  <a:pos x="79" y="4"/>
                </a:cxn>
                <a:cxn ang="0">
                  <a:pos x="88" y="2"/>
                </a:cxn>
                <a:cxn ang="0">
                  <a:pos x="91" y="0"/>
                </a:cxn>
              </a:cxnLst>
              <a:rect l="0" t="0" r="r" b="b"/>
              <a:pathLst>
                <a:path w="420" h="223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6424" y="6316894"/>
            <a:ext cx="3582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www.businessmodelgeneration.com</a:t>
            </a:r>
            <a:endParaRPr lang="en-US" sz="1000" dirty="0" smtClean="0"/>
          </a:p>
          <a:p>
            <a:r>
              <a:rPr lang="en-US" sz="1000" b="1" dirty="0" smtClean="0"/>
              <a:t>Designed </a:t>
            </a:r>
            <a:r>
              <a:rPr lang="en-US" sz="1000" b="1" dirty="0"/>
              <a:t>by</a:t>
            </a:r>
            <a:r>
              <a:rPr lang="en-US" sz="1000" dirty="0"/>
              <a:t>: Business Model Foundry </a:t>
            </a:r>
            <a:r>
              <a:rPr lang="en-US" sz="1000" dirty="0" smtClean="0"/>
              <a:t>AG</a:t>
            </a:r>
            <a:endParaRPr lang="en-US" sz="1000" dirty="0"/>
          </a:p>
          <a:p>
            <a:r>
              <a:rPr lang="en-US" sz="1000" dirty="0"/>
              <a:t>The makers of Business Model Generation and </a:t>
            </a:r>
            <a:r>
              <a:rPr lang="en-US" sz="1000" dirty="0" err="1" smtClean="0"/>
              <a:t>Strategyzer</a:t>
            </a:r>
            <a:endParaRPr lang="en-US" sz="1000" dirty="0"/>
          </a:p>
        </p:txBody>
      </p:sp>
      <p:sp>
        <p:nvSpPr>
          <p:cNvPr id="64" name="Freeform 26"/>
          <p:cNvSpPr>
            <a:spLocks noEditPoints="1"/>
          </p:cNvSpPr>
          <p:nvPr/>
        </p:nvSpPr>
        <p:spPr bwMode="auto">
          <a:xfrm>
            <a:off x="11044793" y="4924864"/>
            <a:ext cx="289135" cy="381000"/>
          </a:xfrm>
          <a:custGeom>
            <a:avLst/>
            <a:gdLst/>
            <a:ahLst/>
            <a:cxnLst>
              <a:cxn ang="0">
                <a:pos x="169" y="271"/>
              </a:cxn>
              <a:cxn ang="0">
                <a:pos x="175" y="279"/>
              </a:cxn>
              <a:cxn ang="0">
                <a:pos x="173" y="293"/>
              </a:cxn>
              <a:cxn ang="0">
                <a:pos x="166" y="300"/>
              </a:cxn>
              <a:cxn ang="0">
                <a:pos x="158" y="302"/>
              </a:cxn>
              <a:cxn ang="0">
                <a:pos x="137" y="203"/>
              </a:cxn>
              <a:cxn ang="0">
                <a:pos x="138" y="233"/>
              </a:cxn>
              <a:cxn ang="0">
                <a:pos x="126" y="227"/>
              </a:cxn>
              <a:cxn ang="0">
                <a:pos x="126" y="213"/>
              </a:cxn>
              <a:cxn ang="0">
                <a:pos x="130" y="207"/>
              </a:cxn>
              <a:cxn ang="0">
                <a:pos x="144" y="165"/>
              </a:cxn>
              <a:cxn ang="0">
                <a:pos x="121" y="185"/>
              </a:cxn>
              <a:cxn ang="0">
                <a:pos x="99" y="210"/>
              </a:cxn>
              <a:cxn ang="0">
                <a:pos x="99" y="233"/>
              </a:cxn>
              <a:cxn ang="0">
                <a:pos x="105" y="244"/>
              </a:cxn>
              <a:cxn ang="0">
                <a:pos x="117" y="254"/>
              </a:cxn>
              <a:cxn ang="0">
                <a:pos x="137" y="261"/>
              </a:cxn>
              <a:cxn ang="0">
                <a:pos x="144" y="262"/>
              </a:cxn>
              <a:cxn ang="0">
                <a:pos x="132" y="299"/>
              </a:cxn>
              <a:cxn ang="0">
                <a:pos x="124" y="287"/>
              </a:cxn>
              <a:cxn ang="0">
                <a:pos x="95" y="276"/>
              </a:cxn>
              <a:cxn ang="0">
                <a:pos x="109" y="312"/>
              </a:cxn>
              <a:cxn ang="0">
                <a:pos x="144" y="325"/>
              </a:cxn>
              <a:cxn ang="0">
                <a:pos x="154" y="325"/>
              </a:cxn>
              <a:cxn ang="0">
                <a:pos x="187" y="314"/>
              </a:cxn>
              <a:cxn ang="0">
                <a:pos x="203" y="292"/>
              </a:cxn>
              <a:cxn ang="0">
                <a:pos x="198" y="261"/>
              </a:cxn>
              <a:cxn ang="0">
                <a:pos x="178" y="244"/>
              </a:cxn>
              <a:cxn ang="0">
                <a:pos x="157" y="238"/>
              </a:cxn>
              <a:cxn ang="0">
                <a:pos x="154" y="203"/>
              </a:cxn>
              <a:cxn ang="0">
                <a:pos x="171" y="221"/>
              </a:cxn>
              <a:cxn ang="0">
                <a:pos x="194" y="204"/>
              </a:cxn>
              <a:cxn ang="0">
                <a:pos x="171" y="183"/>
              </a:cxn>
              <a:cxn ang="0">
                <a:pos x="154" y="165"/>
              </a:cxn>
              <a:cxn ang="0">
                <a:pos x="129" y="110"/>
              </a:cxn>
              <a:cxn ang="0">
                <a:pos x="129" y="84"/>
              </a:cxn>
              <a:cxn ang="0">
                <a:pos x="186" y="14"/>
              </a:cxn>
              <a:cxn ang="0">
                <a:pos x="194" y="90"/>
              </a:cxn>
              <a:cxn ang="0">
                <a:pos x="204" y="117"/>
              </a:cxn>
              <a:cxn ang="0">
                <a:pos x="245" y="178"/>
              </a:cxn>
              <a:cxn ang="0">
                <a:pos x="289" y="265"/>
              </a:cxn>
              <a:cxn ang="0">
                <a:pos x="298" y="337"/>
              </a:cxn>
              <a:cxn ang="0">
                <a:pos x="271" y="378"/>
              </a:cxn>
              <a:cxn ang="0">
                <a:pos x="219" y="393"/>
              </a:cxn>
              <a:cxn ang="0">
                <a:pos x="79" y="393"/>
              </a:cxn>
              <a:cxn ang="0">
                <a:pos x="28" y="378"/>
              </a:cxn>
              <a:cxn ang="0">
                <a:pos x="1" y="337"/>
              </a:cxn>
              <a:cxn ang="0">
                <a:pos x="10" y="265"/>
              </a:cxn>
              <a:cxn ang="0">
                <a:pos x="53" y="178"/>
              </a:cxn>
              <a:cxn ang="0">
                <a:pos x="93" y="118"/>
              </a:cxn>
              <a:cxn ang="0">
                <a:pos x="104" y="90"/>
              </a:cxn>
              <a:cxn ang="0">
                <a:pos x="113" y="18"/>
              </a:cxn>
            </a:cxnLst>
            <a:rect l="0" t="0" r="r" b="b"/>
            <a:pathLst>
              <a:path w="299" h="394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/>
          </a:p>
        </p:txBody>
      </p:sp>
      <p:sp>
        <p:nvSpPr>
          <p:cNvPr id="20" name="Up Ribbon 19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SUBSCRIBE NOW</a:t>
            </a:r>
            <a:endParaRPr lang="es-UY" sz="2399" b="1" dirty="0"/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18" name="TextBox 17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Coupon Code:</a:t>
            </a:r>
          </a:p>
          <a:p>
            <a:r>
              <a:rPr lang="en-US" sz="3199" b="1" dirty="0">
                <a:solidFill>
                  <a:schemeClr val="bg1"/>
                </a:solidFill>
              </a:rPr>
              <a:t>FREEBUNDLE15</a:t>
            </a:r>
            <a:endParaRPr lang="es-UY" sz="2399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Get </a:t>
            </a:r>
            <a:r>
              <a:rPr lang="en-US" sz="1600" b="1" dirty="0">
                <a:solidFill>
                  <a:schemeClr val="bg1"/>
                </a:solidFill>
              </a:rPr>
              <a:t>15% discount</a:t>
            </a:r>
            <a:r>
              <a:rPr lang="en-US" sz="1600" dirty="0">
                <a:solidFill>
                  <a:schemeClr val="bg1"/>
                </a:solidFill>
              </a:rPr>
              <a:t> from </a:t>
            </a:r>
            <a:r>
              <a:rPr lang="en-US" sz="1600" dirty="0">
                <a:solidFill>
                  <a:schemeClr val="bg1"/>
                </a:solidFill>
              </a:rPr>
              <a:t>regular </a:t>
            </a:r>
            <a:r>
              <a:rPr lang="en-US" sz="1600" dirty="0">
                <a:solidFill>
                  <a:schemeClr val="bg1"/>
                </a:solidFill>
              </a:rPr>
              <a:t>price</a:t>
            </a:r>
            <a:endParaRPr lang="es-UY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Apply this coupon code during sign up</a:t>
            </a:r>
            <a:endParaRPr lang="es-UY" sz="16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 descr="http://cdn.slidemodel.com/wp-content/uploads/6746-02-business-model-canvas-2-558x3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79" y="940098"/>
            <a:ext cx="3877469" cy="217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1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1"/>
          <p:cNvSpPr>
            <a:spLocks/>
          </p:cNvSpPr>
          <p:nvPr/>
        </p:nvSpPr>
        <p:spPr bwMode="auto">
          <a:xfrm>
            <a:off x="9283995" y="6088715"/>
            <a:ext cx="331856" cy="275173"/>
          </a:xfrm>
          <a:custGeom>
            <a:avLst/>
            <a:gdLst>
              <a:gd name="T0" fmla="*/ 2823 w 3863"/>
              <a:gd name="T1" fmla="*/ 12 h 2669"/>
              <a:gd name="T2" fmla="*/ 3027 w 3863"/>
              <a:gd name="T3" fmla="*/ 70 h 2669"/>
              <a:gd name="T4" fmla="*/ 3203 w 3863"/>
              <a:gd name="T5" fmla="*/ 171 h 2669"/>
              <a:gd name="T6" fmla="*/ 3431 w 3863"/>
              <a:gd name="T7" fmla="*/ 174 h 2669"/>
              <a:gd name="T8" fmla="*/ 3680 w 3863"/>
              <a:gd name="T9" fmla="*/ 86 h 2669"/>
              <a:gd name="T10" fmla="*/ 3700 w 3863"/>
              <a:gd name="T11" fmla="*/ 162 h 2669"/>
              <a:gd name="T12" fmla="*/ 3576 w 3863"/>
              <a:gd name="T13" fmla="*/ 309 h 2669"/>
              <a:gd name="T14" fmla="*/ 3409 w 3863"/>
              <a:gd name="T15" fmla="*/ 422 h 2669"/>
              <a:gd name="T16" fmla="*/ 3689 w 3863"/>
              <a:gd name="T17" fmla="*/ 372 h 2669"/>
              <a:gd name="T18" fmla="*/ 3809 w 3863"/>
              <a:gd name="T19" fmla="*/ 382 h 2669"/>
              <a:gd name="T20" fmla="*/ 3616 w 3863"/>
              <a:gd name="T21" fmla="*/ 562 h 2669"/>
              <a:gd name="T22" fmla="*/ 3470 w 3863"/>
              <a:gd name="T23" fmla="*/ 752 h 2669"/>
              <a:gd name="T24" fmla="*/ 3453 w 3863"/>
              <a:gd name="T25" fmla="*/ 984 h 2669"/>
              <a:gd name="T26" fmla="*/ 3401 w 3863"/>
              <a:gd name="T27" fmla="*/ 1216 h 2669"/>
              <a:gd name="T28" fmla="*/ 3314 w 3863"/>
              <a:gd name="T29" fmla="*/ 1446 h 2669"/>
              <a:gd name="T30" fmla="*/ 3194 w 3863"/>
              <a:gd name="T31" fmla="*/ 1669 h 2669"/>
              <a:gd name="T32" fmla="*/ 3042 w 3863"/>
              <a:gd name="T33" fmla="*/ 1880 h 2669"/>
              <a:gd name="T34" fmla="*/ 2856 w 3863"/>
              <a:gd name="T35" fmla="*/ 2076 h 2669"/>
              <a:gd name="T36" fmla="*/ 2639 w 3863"/>
              <a:gd name="T37" fmla="*/ 2251 h 2669"/>
              <a:gd name="T38" fmla="*/ 2390 w 3863"/>
              <a:gd name="T39" fmla="*/ 2401 h 2669"/>
              <a:gd name="T40" fmla="*/ 2109 w 3863"/>
              <a:gd name="T41" fmla="*/ 2522 h 2669"/>
              <a:gd name="T42" fmla="*/ 1799 w 3863"/>
              <a:gd name="T43" fmla="*/ 2610 h 2669"/>
              <a:gd name="T44" fmla="*/ 1459 w 3863"/>
              <a:gd name="T45" fmla="*/ 2659 h 2669"/>
              <a:gd name="T46" fmla="*/ 1094 w 3863"/>
              <a:gd name="T47" fmla="*/ 2666 h 2669"/>
              <a:gd name="T48" fmla="*/ 741 w 3863"/>
              <a:gd name="T49" fmla="*/ 2627 h 2669"/>
              <a:gd name="T50" fmla="*/ 408 w 3863"/>
              <a:gd name="T51" fmla="*/ 2542 h 2669"/>
              <a:gd name="T52" fmla="*/ 98 w 3863"/>
              <a:gd name="T53" fmla="*/ 2416 h 2669"/>
              <a:gd name="T54" fmla="*/ 189 w 3863"/>
              <a:gd name="T55" fmla="*/ 2375 h 2669"/>
              <a:gd name="T56" fmla="*/ 514 w 3863"/>
              <a:gd name="T57" fmla="*/ 2348 h 2669"/>
              <a:gd name="T58" fmla="*/ 817 w 3863"/>
              <a:gd name="T59" fmla="*/ 2267 h 2669"/>
              <a:gd name="T60" fmla="*/ 1089 w 3863"/>
              <a:gd name="T61" fmla="*/ 2139 h 2669"/>
              <a:gd name="T62" fmla="*/ 1029 w 3863"/>
              <a:gd name="T63" fmla="*/ 2074 h 2669"/>
              <a:gd name="T64" fmla="*/ 829 w 3863"/>
              <a:gd name="T65" fmla="*/ 2014 h 2669"/>
              <a:gd name="T66" fmla="*/ 658 w 3863"/>
              <a:gd name="T67" fmla="*/ 1914 h 2669"/>
              <a:gd name="T68" fmla="*/ 523 w 3863"/>
              <a:gd name="T69" fmla="*/ 1780 h 2669"/>
              <a:gd name="T70" fmla="*/ 433 w 3863"/>
              <a:gd name="T71" fmla="*/ 1620 h 2669"/>
              <a:gd name="T72" fmla="*/ 654 w 3863"/>
              <a:gd name="T73" fmla="*/ 1629 h 2669"/>
              <a:gd name="T74" fmla="*/ 719 w 3863"/>
              <a:gd name="T75" fmla="*/ 1593 h 2669"/>
              <a:gd name="T76" fmla="*/ 524 w 3863"/>
              <a:gd name="T77" fmla="*/ 1516 h 2669"/>
              <a:gd name="T78" fmla="*/ 361 w 3863"/>
              <a:gd name="T79" fmla="*/ 1399 h 2669"/>
              <a:gd name="T80" fmla="*/ 240 w 3863"/>
              <a:gd name="T81" fmla="*/ 1249 h 2669"/>
              <a:gd name="T82" fmla="*/ 170 w 3863"/>
              <a:gd name="T83" fmla="*/ 1074 h 2669"/>
              <a:gd name="T84" fmla="*/ 156 w 3863"/>
              <a:gd name="T85" fmla="*/ 938 h 2669"/>
              <a:gd name="T86" fmla="*/ 327 w 3863"/>
              <a:gd name="T87" fmla="*/ 999 h 2669"/>
              <a:gd name="T88" fmla="*/ 514 w 3863"/>
              <a:gd name="T89" fmla="*/ 1023 h 2669"/>
              <a:gd name="T90" fmla="*/ 358 w 3863"/>
              <a:gd name="T91" fmla="*/ 906 h 2669"/>
              <a:gd name="T92" fmla="*/ 243 w 3863"/>
              <a:gd name="T93" fmla="*/ 758 h 2669"/>
              <a:gd name="T94" fmla="*/ 175 w 3863"/>
              <a:gd name="T95" fmla="*/ 586 h 2669"/>
              <a:gd name="T96" fmla="*/ 165 w 3863"/>
              <a:gd name="T97" fmla="*/ 401 h 2669"/>
              <a:gd name="T98" fmla="*/ 210 w 3863"/>
              <a:gd name="T99" fmla="*/ 228 h 2669"/>
              <a:gd name="T100" fmla="*/ 345 w 3863"/>
              <a:gd name="T101" fmla="*/ 198 h 2669"/>
              <a:gd name="T102" fmla="*/ 597 w 3863"/>
              <a:gd name="T103" fmla="*/ 401 h 2669"/>
              <a:gd name="T104" fmla="*/ 883 w 3863"/>
              <a:gd name="T105" fmla="*/ 570 h 2669"/>
              <a:gd name="T106" fmla="*/ 1200 w 3863"/>
              <a:gd name="T107" fmla="*/ 699 h 2669"/>
              <a:gd name="T108" fmla="*/ 1541 w 3863"/>
              <a:gd name="T109" fmla="*/ 786 h 2669"/>
              <a:gd name="T110" fmla="*/ 1904 w 3863"/>
              <a:gd name="T111" fmla="*/ 827 h 2669"/>
              <a:gd name="T112" fmla="*/ 1882 w 3863"/>
              <a:gd name="T113" fmla="*/ 674 h 2669"/>
              <a:gd name="T114" fmla="*/ 1914 w 3863"/>
              <a:gd name="T115" fmla="*/ 485 h 2669"/>
              <a:gd name="T116" fmla="*/ 2004 w 3863"/>
              <a:gd name="T117" fmla="*/ 316 h 2669"/>
              <a:gd name="T118" fmla="*/ 2140 w 3863"/>
              <a:gd name="T119" fmla="*/ 177 h 2669"/>
              <a:gd name="T120" fmla="*/ 2318 w 3863"/>
              <a:gd name="T121" fmla="*/ 73 h 2669"/>
              <a:gd name="T122" fmla="*/ 2524 w 3863"/>
              <a:gd name="T123" fmla="*/ 12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20014" y="6076508"/>
            <a:ext cx="2548533" cy="31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@slidemodel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5829" y="6400800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474"/>
          <p:cNvSpPr>
            <a:spLocks noEditPoints="1"/>
          </p:cNvSpPr>
          <p:nvPr/>
        </p:nvSpPr>
        <p:spPr bwMode="auto">
          <a:xfrm>
            <a:off x="9318998" y="6445859"/>
            <a:ext cx="211495" cy="213890"/>
          </a:xfrm>
          <a:custGeom>
            <a:avLst/>
            <a:gdLst>
              <a:gd name="T0" fmla="*/ 1349 w 3531"/>
              <a:gd name="T1" fmla="*/ 1544 h 3517"/>
              <a:gd name="T2" fmla="*/ 1478 w 3531"/>
              <a:gd name="T3" fmla="*/ 1655 h 3517"/>
              <a:gd name="T4" fmla="*/ 1441 w 3531"/>
              <a:gd name="T5" fmla="*/ 1744 h 3517"/>
              <a:gd name="T6" fmla="*/ 1346 w 3531"/>
              <a:gd name="T7" fmla="*/ 1730 h 3517"/>
              <a:gd name="T8" fmla="*/ 1195 w 3531"/>
              <a:gd name="T9" fmla="*/ 1664 h 3517"/>
              <a:gd name="T10" fmla="*/ 1036 w 3531"/>
              <a:gd name="T11" fmla="*/ 1709 h 3517"/>
              <a:gd name="T12" fmla="*/ 172 w 3531"/>
              <a:gd name="T13" fmla="*/ 2597 h 3517"/>
              <a:gd name="T14" fmla="*/ 172 w 3531"/>
              <a:gd name="T15" fmla="*/ 2759 h 3517"/>
              <a:gd name="T16" fmla="*/ 701 w 3531"/>
              <a:gd name="T17" fmla="*/ 3313 h 3517"/>
              <a:gd name="T18" fmla="*/ 859 w 3531"/>
              <a:gd name="T19" fmla="*/ 3359 h 3517"/>
              <a:gd name="T20" fmla="*/ 1011 w 3531"/>
              <a:gd name="T21" fmla="*/ 3290 h 3517"/>
              <a:gd name="T22" fmla="*/ 1858 w 3531"/>
              <a:gd name="T23" fmla="*/ 2393 h 3517"/>
              <a:gd name="T24" fmla="*/ 1835 w 3531"/>
              <a:gd name="T25" fmla="*/ 2231 h 3517"/>
              <a:gd name="T26" fmla="*/ 1770 w 3531"/>
              <a:gd name="T27" fmla="*/ 2121 h 3517"/>
              <a:gd name="T28" fmla="*/ 1829 w 3531"/>
              <a:gd name="T29" fmla="*/ 2045 h 3517"/>
              <a:gd name="T30" fmla="*/ 1936 w 3531"/>
              <a:gd name="T31" fmla="*/ 2099 h 3517"/>
              <a:gd name="T32" fmla="*/ 2019 w 3531"/>
              <a:gd name="T33" fmla="*/ 2300 h 3517"/>
              <a:gd name="T34" fmla="*/ 1983 w 3531"/>
              <a:gd name="T35" fmla="*/ 2512 h 3517"/>
              <a:gd name="T36" fmla="*/ 1087 w 3531"/>
              <a:gd name="T37" fmla="*/ 3432 h 3517"/>
              <a:gd name="T38" fmla="*/ 886 w 3531"/>
              <a:gd name="T39" fmla="*/ 3514 h 3517"/>
              <a:gd name="T40" fmla="*/ 674 w 3531"/>
              <a:gd name="T41" fmla="*/ 3479 h 3517"/>
              <a:gd name="T42" fmla="*/ 84 w 3531"/>
              <a:gd name="T43" fmla="*/ 2922 h 3517"/>
              <a:gd name="T44" fmla="*/ 2 w 3531"/>
              <a:gd name="T45" fmla="*/ 2721 h 3517"/>
              <a:gd name="T46" fmla="*/ 21 w 3531"/>
              <a:gd name="T47" fmla="*/ 2550 h 3517"/>
              <a:gd name="T48" fmla="*/ 899 w 3531"/>
              <a:gd name="T49" fmla="*/ 1619 h 3517"/>
              <a:gd name="T50" fmla="*/ 1091 w 3531"/>
              <a:gd name="T51" fmla="*/ 1517 h 3517"/>
              <a:gd name="T52" fmla="*/ 2671 w 3531"/>
              <a:gd name="T53" fmla="*/ 826 h 3517"/>
              <a:gd name="T54" fmla="*/ 2709 w 3531"/>
              <a:gd name="T55" fmla="*/ 916 h 3517"/>
              <a:gd name="T56" fmla="*/ 863 w 3531"/>
              <a:gd name="T57" fmla="*/ 2754 h 3517"/>
              <a:gd name="T58" fmla="*/ 774 w 3531"/>
              <a:gd name="T59" fmla="*/ 2717 h 3517"/>
              <a:gd name="T60" fmla="*/ 787 w 3531"/>
              <a:gd name="T61" fmla="*/ 2622 h 3517"/>
              <a:gd name="T62" fmla="*/ 2687 w 3531"/>
              <a:gd name="T63" fmla="*/ 0 h 3517"/>
              <a:gd name="T64" fmla="*/ 2857 w 3531"/>
              <a:gd name="T65" fmla="*/ 37 h 3517"/>
              <a:gd name="T66" fmla="*/ 3447 w 3531"/>
              <a:gd name="T67" fmla="*/ 595 h 3517"/>
              <a:gd name="T68" fmla="*/ 3529 w 3531"/>
              <a:gd name="T69" fmla="*/ 797 h 3517"/>
              <a:gd name="T70" fmla="*/ 3493 w 3531"/>
              <a:gd name="T71" fmla="*/ 1008 h 3517"/>
              <a:gd name="T72" fmla="*/ 2600 w 3531"/>
              <a:gd name="T73" fmla="*/ 1928 h 3517"/>
              <a:gd name="T74" fmla="*/ 2398 w 3531"/>
              <a:gd name="T75" fmla="*/ 2011 h 3517"/>
              <a:gd name="T76" fmla="*/ 2182 w 3531"/>
              <a:gd name="T77" fmla="*/ 1975 h 3517"/>
              <a:gd name="T78" fmla="*/ 2052 w 3531"/>
              <a:gd name="T79" fmla="*/ 1862 h 3517"/>
              <a:gd name="T80" fmla="*/ 2090 w 3531"/>
              <a:gd name="T81" fmla="*/ 1774 h 3517"/>
              <a:gd name="T82" fmla="*/ 2185 w 3531"/>
              <a:gd name="T83" fmla="*/ 1786 h 3517"/>
              <a:gd name="T84" fmla="*/ 2336 w 3531"/>
              <a:gd name="T85" fmla="*/ 1853 h 3517"/>
              <a:gd name="T86" fmla="*/ 2494 w 3531"/>
              <a:gd name="T87" fmla="*/ 1809 h 3517"/>
              <a:gd name="T88" fmla="*/ 3359 w 3531"/>
              <a:gd name="T89" fmla="*/ 921 h 3517"/>
              <a:gd name="T90" fmla="*/ 3359 w 3531"/>
              <a:gd name="T91" fmla="*/ 758 h 3517"/>
              <a:gd name="T92" fmla="*/ 2830 w 3531"/>
              <a:gd name="T93" fmla="*/ 204 h 3517"/>
              <a:gd name="T94" fmla="*/ 2672 w 3531"/>
              <a:gd name="T95" fmla="*/ 158 h 3517"/>
              <a:gd name="T96" fmla="*/ 2521 w 3531"/>
              <a:gd name="T97" fmla="*/ 227 h 3517"/>
              <a:gd name="T98" fmla="*/ 1673 w 3531"/>
              <a:gd name="T99" fmla="*/ 1125 h 3517"/>
              <a:gd name="T100" fmla="*/ 1696 w 3531"/>
              <a:gd name="T101" fmla="*/ 1285 h 3517"/>
              <a:gd name="T102" fmla="*/ 1760 w 3531"/>
              <a:gd name="T103" fmla="*/ 1397 h 3517"/>
              <a:gd name="T104" fmla="*/ 1702 w 3531"/>
              <a:gd name="T105" fmla="*/ 1473 h 3517"/>
              <a:gd name="T106" fmla="*/ 1594 w 3531"/>
              <a:gd name="T107" fmla="*/ 1418 h 3517"/>
              <a:gd name="T108" fmla="*/ 1512 w 3531"/>
              <a:gd name="T109" fmla="*/ 1217 h 3517"/>
              <a:gd name="T110" fmla="*/ 1547 w 3531"/>
              <a:gd name="T111" fmla="*/ 1005 h 3517"/>
              <a:gd name="T112" fmla="*/ 2444 w 3531"/>
              <a:gd name="T113" fmla="*/ 84 h 3517"/>
              <a:gd name="T114" fmla="*/ 2646 w 3531"/>
              <a:gd name="T115" fmla="*/ 2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13744</TotalTime>
  <Words>152</Words>
  <Application>Microsoft Office PowerPoint</Application>
  <PresentationFormat>Custom</PresentationFormat>
  <Paragraphs>42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</vt:lpstr>
      <vt:lpstr>Segoe UI</vt:lpstr>
      <vt:lpstr>Office Theme</vt:lpstr>
      <vt:lpstr>Business Model Canvas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67</cp:revision>
  <dcterms:created xsi:type="dcterms:W3CDTF">2013-09-12T13:05:01Z</dcterms:created>
  <dcterms:modified xsi:type="dcterms:W3CDTF">2015-01-21T19:05:26Z</dcterms:modified>
</cp:coreProperties>
</file>