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03" r:id="rId3"/>
    <p:sldId id="506" r:id="rId4"/>
    <p:sldId id="505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7"/>
    <a:srgbClr val="009C23"/>
    <a:srgbClr val="F000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3" autoAdjust="0"/>
    <p:restoredTop sz="79144" autoAdjust="0"/>
  </p:normalViewPr>
  <p:slideViewPr>
    <p:cSldViewPr snapToGrid="0">
      <p:cViewPr varScale="1">
        <p:scale>
          <a:sx n="68" d="100"/>
          <a:sy n="68" d="100"/>
        </p:scale>
        <p:origin x="143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7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4F6C-C061-4845-A089-4FF040B47014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CFED-73DA-403C-B044-CE8C5FEAF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6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3721-6900-4E41-82FA-8FE10D444654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E00B-C4F8-4E70-A9FF-51AF508AF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E00B-C4F8-4E70-A9FF-51AF508AF7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1" y="6447419"/>
            <a:ext cx="213360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EC63AFD3-BE1C-4EA5-ADD6-19434AD6A6EE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595" y="6443093"/>
            <a:ext cx="4345335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390" y="6447419"/>
            <a:ext cx="76233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AD0-DB89-4994-81D0-58076AFC2352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894" y="1891454"/>
            <a:ext cx="8272212" cy="4234043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989-86A9-44C7-9C39-5C2729380B95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599725"/>
            <a:ext cx="2180113" cy="5816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DB9EDE-BBFB-4621-9075-377C517B0D00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1891457"/>
            <a:ext cx="8272211" cy="39673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5" y="6459175"/>
            <a:ext cx="2133599" cy="365125"/>
          </a:xfrm>
        </p:spPr>
        <p:txBody>
          <a:bodyPr/>
          <a:lstStyle/>
          <a:p>
            <a:fld id="{092B85DF-AA35-4754-B3B5-E2851809F0AF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183" y="6459175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5201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3" y="6456913"/>
            <a:ext cx="2133599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1A3C9724-8682-480C-81BF-FF5AF18882EE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2411" y="6452587"/>
            <a:ext cx="433652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6914"/>
            <a:ext cx="789383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06595" y="6456417"/>
            <a:ext cx="2133599" cy="365125"/>
          </a:xfrm>
        </p:spPr>
        <p:txBody>
          <a:bodyPr/>
          <a:lstStyle/>
          <a:p>
            <a:fld id="{50D475EA-F5D8-4C6B-8212-5E22E9F009A6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9413" y="6452091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3415" y="6456417"/>
            <a:ext cx="7893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2250895"/>
            <a:ext cx="404482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2250895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BA4A-3051-41D8-ADB8-1FE5CC96D12A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97E3-5E1D-4152-87C5-62F0A19A0A6A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625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60400"/>
            <a:ext cx="8272212" cy="5334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1BA-69A1-4D4B-AB2B-6E9817AEA5AB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5896" y="1285743"/>
            <a:ext cx="8272211" cy="50507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0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69E4-AF81-4B1D-AF95-2BC119ACB39C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106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2F8711C-B4DE-42DC-A811-40502479AD9C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653097"/>
            <a:ext cx="8272212" cy="55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302688"/>
            <a:ext cx="8272212" cy="498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7845" y="6438899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76932E1F-BA17-4BF4-AA9E-74AFB0AED78A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0663" y="6434573"/>
            <a:ext cx="43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3414" y="644475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0068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27845" y="457200"/>
            <a:ext cx="2777490" cy="98554"/>
          </a:xfrm>
          <a:prstGeom prst="rect">
            <a:avLst/>
          </a:prstGeom>
          <a:solidFill>
            <a:srgbClr val="009C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4997"/>
          </a:xfrm>
          <a:prstGeom prst="rect">
            <a:avLst/>
          </a:prstGeom>
          <a:solidFill>
            <a:srgbClr val="F0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http://tdt-albstadt.de/wp-content/uploads/2014/03/Logo_Hochschule_rgb_klein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62" y="6366073"/>
            <a:ext cx="1120541" cy="3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iorapat@hs-albsig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thaithmi@hs-albsig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016187"/>
          </a:xfrm>
        </p:spPr>
        <p:txBody>
          <a:bodyPr/>
          <a:lstStyle/>
          <a:p>
            <a:r>
              <a:rPr lang="de-DE" dirty="0"/>
              <a:t>Gruppe 4 – </a:t>
            </a:r>
            <a:r>
              <a:rPr lang="de-DE" dirty="0" err="1"/>
              <a:t>hourTime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420" y="4821383"/>
            <a:ext cx="8245160" cy="139238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Patrick </a:t>
            </a:r>
            <a:r>
              <a:rPr lang="de-DE" dirty="0" err="1"/>
              <a:t>Ciora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ciorapat@hs-albsig.de</a:t>
            </a:r>
            <a:r>
              <a:rPr lang="de-DE" dirty="0"/>
              <a:t>),</a:t>
            </a:r>
          </a:p>
          <a:p>
            <a:r>
              <a:rPr lang="de-DE" dirty="0"/>
              <a:t>Michel Thai-Thanh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),</a:t>
            </a:r>
          </a:p>
          <a:p>
            <a:r>
              <a:rPr lang="de-DE" dirty="0"/>
              <a:t>Kai Paule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 </a:t>
            </a:r>
          </a:p>
          <a:p>
            <a:r>
              <a:rPr lang="de-DE" dirty="0"/>
              <a:t>Web-Anwendungen 2 -  Sommersemester 2019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FF85E-9BBF-41E1-81F3-C5261AE5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5" y="2036617"/>
            <a:ext cx="8728169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5B9A3-B895-4EA5-B906-02C22DF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62F88-E681-4E36-A775-82451125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Terminplaner</a:t>
            </a:r>
          </a:p>
          <a:p>
            <a:r>
              <a:rPr lang="de-DE" dirty="0"/>
              <a:t>Terminübersicht</a:t>
            </a:r>
          </a:p>
          <a:p>
            <a:r>
              <a:rPr lang="de-DE" dirty="0"/>
              <a:t>Gruppentermine</a:t>
            </a:r>
          </a:p>
          <a:p>
            <a:r>
              <a:rPr lang="de-DE" dirty="0" err="1"/>
              <a:t>Themes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7493FE-E201-4D77-8CF3-E46CD4A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870526-1567-41C6-BB17-04D583B1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0" y="2080249"/>
            <a:ext cx="6329800" cy="35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0338-EB7F-45A7-93A3-F6CC0119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Zeitplanung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D068D-EB5A-4A2D-9AB3-4FA6346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839F6E-A33B-481B-80AC-2961C42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" y="3069475"/>
            <a:ext cx="9062658" cy="20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153D-8E30-420E-B955-DC1A249C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0EF3F-55BE-466C-AD0A-B7CC2D84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F02D53-9275-4D4F-80A9-BDEA343A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1" y="3101876"/>
            <a:ext cx="8550897" cy="19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6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09207"/>
      </a:accent3>
      <a:accent4>
        <a:srgbClr val="9E5DA9"/>
      </a:accent4>
      <a:accent5>
        <a:srgbClr val="2EB1B4"/>
      </a:accent5>
      <a:accent6>
        <a:srgbClr val="FF7209"/>
      </a:accent6>
      <a:hlink>
        <a:srgbClr val="4D4D4D"/>
      </a:hlink>
      <a:folHlink>
        <a:srgbClr val="3333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Gruppe 4 – hourTime</vt:lpstr>
      <vt:lpstr>Produkt</vt:lpstr>
      <vt:lpstr>Zeitplanung</vt:lpstr>
      <vt:lpstr>Aufgabenteilung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None of your business</dc:creator>
  <cp:lastModifiedBy>Kai Paule</cp:lastModifiedBy>
  <cp:revision>206</cp:revision>
  <cp:lastPrinted>2016-11-06T10:41:58Z</cp:lastPrinted>
  <dcterms:created xsi:type="dcterms:W3CDTF">2015-08-22T13:30:39Z</dcterms:created>
  <dcterms:modified xsi:type="dcterms:W3CDTF">2019-04-01T05:21:44Z</dcterms:modified>
</cp:coreProperties>
</file>