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503" r:id="rId3"/>
    <p:sldId id="506" r:id="rId4"/>
    <p:sldId id="505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7"/>
    <a:srgbClr val="009C23"/>
    <a:srgbClr val="F0001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79144" autoAdjust="0"/>
  </p:normalViewPr>
  <p:slideViewPr>
    <p:cSldViewPr snapToGrid="0">
      <p:cViewPr varScale="1">
        <p:scale>
          <a:sx n="68" d="100"/>
          <a:sy n="68" d="100"/>
        </p:scale>
        <p:origin x="676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7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E4F6C-C061-4845-A089-4FF040B47014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CFED-73DA-403C-B044-CE8C5FEAF7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965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3721-6900-4E41-82FA-8FE10D444654}" type="datetimeFigureOut">
              <a:rPr lang="de-DE" smtClean="0"/>
              <a:t>28.03.2019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BE00B-C4F8-4E70-A9FF-51AF508AF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4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BE00B-C4F8-4E70-A9FF-51AF508AF72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036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8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591" y="6447419"/>
            <a:ext cx="213360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EC63AFD3-BE1C-4EA5-ADD6-19434AD6A6EE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595" y="6443093"/>
            <a:ext cx="4345335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390" y="6447419"/>
            <a:ext cx="76233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30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D0AD0-DB89-4994-81D0-58076AFC2352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5894" y="1891454"/>
            <a:ext cx="8272212" cy="4234043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6989-86A9-44C7-9C39-5C2729380B95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2" y="599725"/>
            <a:ext cx="2180113" cy="5816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2" y="675729"/>
            <a:ext cx="1503123" cy="518307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675729"/>
            <a:ext cx="5922209" cy="5183073"/>
          </a:xfrm>
        </p:spPr>
        <p:txBody>
          <a:bodyPr vert="eaVert" anchor="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6" y="5956140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DB9EDE-BBFB-4621-9075-377C517B0D00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5951814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3" y="5956140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6" y="1891457"/>
            <a:ext cx="8272211" cy="3967345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5" y="6459175"/>
            <a:ext cx="2133599" cy="365125"/>
          </a:xfrm>
        </p:spPr>
        <p:txBody>
          <a:bodyPr/>
          <a:lstStyle/>
          <a:p>
            <a:fld id="{092B85DF-AA35-4754-B3B5-E2851809F0AF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183" y="6459175"/>
            <a:ext cx="43365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3415" y="6455201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3043913"/>
            <a:ext cx="8272211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29593" y="6456913"/>
            <a:ext cx="2133599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1A3C9724-8682-480C-81BF-FF5AF18882EE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2411" y="6452587"/>
            <a:ext cx="4336520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3415" y="6456914"/>
            <a:ext cx="789383" cy="365125"/>
          </a:xfrm>
        </p:spPr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6" y="2228004"/>
            <a:ext cx="4066793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06595" y="6456417"/>
            <a:ext cx="2133599" cy="365125"/>
          </a:xfrm>
        </p:spPr>
        <p:txBody>
          <a:bodyPr/>
          <a:lstStyle/>
          <a:p>
            <a:fld id="{50D475EA-F5D8-4C6B-8212-5E22E9F009A6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9413" y="6452091"/>
            <a:ext cx="43365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13415" y="6456417"/>
            <a:ext cx="7893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2250895"/>
            <a:ext cx="404482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5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2" y="2250895"/>
            <a:ext cx="4044824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3" y="2926055"/>
            <a:ext cx="4044825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7BA4A-3051-41D8-ADB8-1FE5CC96D12A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7"/>
            <a:ext cx="8475027" cy="12588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97E3-5E1D-4152-87C5-62F0A19A0A6A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7"/>
            <a:ext cx="8475027" cy="6253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660400"/>
            <a:ext cx="8272212" cy="533400"/>
          </a:xfrm>
        </p:spPr>
        <p:txBody>
          <a:bodyPr anchor="t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1BA-69A1-4D4B-AB2B-6E9817AEA5AB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35896" y="1285743"/>
            <a:ext cx="8272211" cy="5050759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10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69E4-AF81-4B1D-AF95-2BC119ACB39C}" type="datetime1">
              <a:rPr lang="en-US" smtClean="0"/>
              <a:t>3/28/2019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1064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9" y="5262299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2F8711C-B4DE-42DC-A811-40502479AD9C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653097"/>
            <a:ext cx="8272212" cy="5522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302688"/>
            <a:ext cx="8272212" cy="4982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27845" y="6438899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68B7"/>
                </a:solidFill>
              </a:defRPr>
            </a:lvl1pPr>
          </a:lstStyle>
          <a:p>
            <a:fld id="{76932E1F-BA17-4BF4-AA9E-74AFB0AED78A}" type="datetime1">
              <a:rPr lang="en-US" smtClean="0"/>
              <a:pPr/>
              <a:t>3/28/2019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0663" y="6434573"/>
            <a:ext cx="43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rgbClr val="0068B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3414" y="6444750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0068B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0068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27845" y="457200"/>
            <a:ext cx="2777490" cy="98554"/>
          </a:xfrm>
          <a:prstGeom prst="rect">
            <a:avLst/>
          </a:prstGeom>
          <a:solidFill>
            <a:srgbClr val="009C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4997"/>
          </a:xfrm>
          <a:prstGeom prst="rect">
            <a:avLst/>
          </a:prstGeom>
          <a:solidFill>
            <a:srgbClr val="F0001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2" name="Picture 4" descr="http://tdt-albstadt.de/wp-content/uploads/2014/03/Logo_Hochschule_rgb_klein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262" y="6366073"/>
            <a:ext cx="1120541" cy="37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iorapat@hs-albsig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thaithmi@hs-albsig.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016187"/>
          </a:xfrm>
        </p:spPr>
        <p:txBody>
          <a:bodyPr/>
          <a:lstStyle/>
          <a:p>
            <a:r>
              <a:rPr lang="de-DE" dirty="0"/>
              <a:t>Gruppe 4 – </a:t>
            </a:r>
            <a:r>
              <a:rPr lang="de-DE" dirty="0" err="1"/>
              <a:t>hourTime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49420" y="4821383"/>
            <a:ext cx="8245160" cy="139238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Patrick </a:t>
            </a:r>
            <a:r>
              <a:rPr lang="de-DE" dirty="0" err="1"/>
              <a:t>Ciora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ciorapat@hs-albsig.de</a:t>
            </a:r>
            <a:r>
              <a:rPr lang="de-DE" dirty="0"/>
              <a:t>),</a:t>
            </a:r>
          </a:p>
          <a:p>
            <a:r>
              <a:rPr lang="de-DE" dirty="0"/>
              <a:t>Michel Thai-Thanh (</a:t>
            </a:r>
            <a:r>
              <a:rPr lang="de-DE" dirty="0">
                <a:hlinkClick r:id="rId4"/>
              </a:rPr>
              <a:t>thaithmi@hs-albsig.de</a:t>
            </a:r>
            <a:r>
              <a:rPr lang="de-DE" dirty="0"/>
              <a:t>),</a:t>
            </a:r>
          </a:p>
          <a:p>
            <a:r>
              <a:rPr lang="de-DE" dirty="0"/>
              <a:t>Kai Paule (</a:t>
            </a:r>
            <a:r>
              <a:rPr lang="de-DE" dirty="0">
                <a:hlinkClick r:id="rId4"/>
              </a:rPr>
              <a:t>thaithmi@hs-albsig.de</a:t>
            </a:r>
            <a:r>
              <a:rPr lang="de-DE" dirty="0"/>
              <a:t>) </a:t>
            </a:r>
          </a:p>
          <a:p>
            <a:r>
              <a:rPr lang="de-DE" dirty="0"/>
              <a:t>Web-Anwendungen 2 -  Sommersemester 2019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8FF85E-9BBF-41E1-81F3-C5261AE5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15" y="2036617"/>
            <a:ext cx="8728169" cy="21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5B9A3-B895-4EA5-B906-02C22DF4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62F88-E681-4E36-A775-82451125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Terminplaner</a:t>
            </a:r>
          </a:p>
          <a:p>
            <a:r>
              <a:rPr lang="de-DE" dirty="0"/>
              <a:t>Terminübersicht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7493FE-E201-4D77-8CF3-E46CD4A6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2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FB0338-EB7F-45A7-93A3-F6CC0119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Zeitplanung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9D068D-EB5A-4A2D-9AB3-4FA63466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00800"/>
            <a:ext cx="78938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839F6E-A33B-481B-80AC-2961C424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" y="3069475"/>
            <a:ext cx="9062658" cy="20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9153D-8E30-420E-B955-DC1A249C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Aufgabenteilung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0EF3F-55BE-466C-AD0A-B7CC2D84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EF02D53-9275-4D4F-80A9-BDEA343A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1" y="3101876"/>
            <a:ext cx="8550897" cy="19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65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0000"/>
      </a:accent2>
      <a:accent3>
        <a:srgbClr val="009207"/>
      </a:accent3>
      <a:accent4>
        <a:srgbClr val="9E5DA9"/>
      </a:accent4>
      <a:accent5>
        <a:srgbClr val="2EB1B4"/>
      </a:accent5>
      <a:accent6>
        <a:srgbClr val="FF7209"/>
      </a:accent6>
      <a:hlink>
        <a:srgbClr val="4D4D4D"/>
      </a:hlink>
      <a:folHlink>
        <a:srgbClr val="333333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</Words>
  <Application>Microsoft Office PowerPoint</Application>
  <PresentationFormat>Bildschirmpräsentation (4:3)</PresentationFormat>
  <Paragraphs>14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Dividende</vt:lpstr>
      <vt:lpstr>Gruppe 4 – hourTime</vt:lpstr>
      <vt:lpstr>Produkt</vt:lpstr>
      <vt:lpstr>Zeitplanung</vt:lpstr>
      <vt:lpstr>Aufgabenteilung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None of your business</dc:creator>
  <cp:lastModifiedBy>Kai Paule</cp:lastModifiedBy>
  <cp:revision>205</cp:revision>
  <cp:lastPrinted>2016-11-06T10:41:58Z</cp:lastPrinted>
  <dcterms:created xsi:type="dcterms:W3CDTF">2015-08-22T13:30:39Z</dcterms:created>
  <dcterms:modified xsi:type="dcterms:W3CDTF">2019-03-28T15:10:20Z</dcterms:modified>
</cp:coreProperties>
</file>