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2A24-17AC-40F3-BA3E-B25AAB5B0BB1}" type="datetimeFigureOut">
              <a:rPr lang="zh-CN" altLang="en-US" smtClean="0"/>
              <a:t>2013/7/30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0009-EEA5-4D6A-940A-69760B5A7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2A24-17AC-40F3-BA3E-B25AAB5B0BB1}" type="datetimeFigureOut">
              <a:rPr lang="zh-CN" altLang="en-US" smtClean="0"/>
              <a:t>2013/7/30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0009-EEA5-4D6A-940A-69760B5A7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2A24-17AC-40F3-BA3E-B25AAB5B0BB1}" type="datetimeFigureOut">
              <a:rPr lang="zh-CN" altLang="en-US" smtClean="0"/>
              <a:t>2013/7/30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0009-EEA5-4D6A-940A-69760B5A70F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2A24-17AC-40F3-BA3E-B25AAB5B0BB1}" type="datetimeFigureOut">
              <a:rPr lang="zh-CN" altLang="en-US" smtClean="0"/>
              <a:t>2013/7/30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0009-EEA5-4D6A-940A-69760B5A70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2A24-17AC-40F3-BA3E-B25AAB5B0BB1}" type="datetimeFigureOut">
              <a:rPr lang="zh-CN" altLang="en-US" smtClean="0"/>
              <a:t>2013/7/30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0009-EEA5-4D6A-940A-69760B5A7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2A24-17AC-40F3-BA3E-B25AAB5B0BB1}" type="datetimeFigureOut">
              <a:rPr lang="zh-CN" altLang="en-US" smtClean="0"/>
              <a:t>2013/7/30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0009-EEA5-4D6A-940A-69760B5A70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2A24-17AC-40F3-BA3E-B25AAB5B0BB1}" type="datetimeFigureOut">
              <a:rPr lang="zh-CN" altLang="en-US" smtClean="0"/>
              <a:t>2013/7/30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0009-EEA5-4D6A-940A-69760B5A7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2A24-17AC-40F3-BA3E-B25AAB5B0BB1}" type="datetimeFigureOut">
              <a:rPr lang="zh-CN" altLang="en-US" smtClean="0"/>
              <a:t>2013/7/30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0009-EEA5-4D6A-940A-69760B5A7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2A24-17AC-40F3-BA3E-B25AAB5B0BB1}" type="datetimeFigureOut">
              <a:rPr lang="zh-CN" altLang="en-US" smtClean="0"/>
              <a:t>2013/7/30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0009-EEA5-4D6A-940A-69760B5A7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2A24-17AC-40F3-BA3E-B25AAB5B0BB1}" type="datetimeFigureOut">
              <a:rPr lang="zh-CN" altLang="en-US" smtClean="0"/>
              <a:t>2013/7/30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0009-EEA5-4D6A-940A-69760B5A70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2A24-17AC-40F3-BA3E-B25AAB5B0BB1}" type="datetimeFigureOut">
              <a:rPr lang="zh-CN" altLang="en-US" smtClean="0"/>
              <a:t>2013/7/30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0009-EEA5-4D6A-940A-69760B5A70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EF52A24-17AC-40F3-BA3E-B25AAB5B0BB1}" type="datetimeFigureOut">
              <a:rPr lang="zh-CN" altLang="en-US" smtClean="0"/>
              <a:t>2013/7/30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0C0009-EEA5-4D6A-940A-69760B5A70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学习汇报</a:t>
            </a:r>
            <a:r>
              <a:rPr lang="en-US" altLang="zh-CN" dirty="0" smtClean="0"/>
              <a:t>(3)</a:t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en-US" altLang="zh-CN" sz="3200" dirty="0" smtClean="0">
                <a:latin typeface="+mn-ea"/>
              </a:rPr>
              <a:t>k-</a:t>
            </a:r>
            <a:r>
              <a:rPr lang="en-US" altLang="zh-CN" sz="3200" dirty="0" err="1" smtClean="0">
                <a:latin typeface="+mn-ea"/>
              </a:rPr>
              <a:t>dop</a:t>
            </a:r>
            <a:r>
              <a:rPr lang="zh-CN" altLang="en-US" sz="3200" dirty="0" smtClean="0">
                <a:latin typeface="+mn-ea"/>
              </a:rPr>
              <a:t>层次包围体技术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12213065 </a:t>
            </a:r>
            <a:r>
              <a:rPr lang="zh-CN" altLang="en-US" dirty="0" smtClean="0"/>
              <a:t>汤志强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30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K-DOP future works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5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2636912"/>
            <a:ext cx="7560840" cy="3456384"/>
          </a:xfrm>
        </p:spPr>
        <p:txBody>
          <a:bodyPr/>
          <a:lstStyle/>
          <a:p>
            <a:r>
              <a:rPr lang="en-US" altLang="zh-CN" dirty="0"/>
              <a:t>for example, an 3D environment consisting of </a:t>
            </a:r>
            <a:r>
              <a:rPr lang="en-US" altLang="zh-CN" dirty="0">
                <a:solidFill>
                  <a:srgbClr val="FF0000"/>
                </a:solidFill>
              </a:rPr>
              <a:t>100,000 triangles</a:t>
            </a:r>
            <a:r>
              <a:rPr lang="en-US" altLang="zh-CN" dirty="0"/>
              <a:t> together with a single flying object consisting </a:t>
            </a:r>
            <a:r>
              <a:rPr lang="en-US" altLang="zh-CN" dirty="0" smtClean="0"/>
              <a:t>of </a:t>
            </a:r>
            <a:r>
              <a:rPr lang="en-US" altLang="zh-CN" dirty="0">
                <a:solidFill>
                  <a:srgbClr val="FF0000"/>
                </a:solidFill>
              </a:rPr>
              <a:t>20,000 triangles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Using our current implementation of the triangle-triangle check , testing each location of the flying object would take almost </a:t>
            </a:r>
            <a:r>
              <a:rPr lang="en-US" altLang="zh-CN" dirty="0">
                <a:solidFill>
                  <a:srgbClr val="FF0000"/>
                </a:solidFill>
              </a:rPr>
              <a:t>two hours to perform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暴力解决碰撞检测问题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06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4032448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层次包围树 </a:t>
            </a:r>
            <a:r>
              <a:rPr lang="en-US" altLang="zh-CN" dirty="0" smtClean="0"/>
              <a:t>Hierarchies of Bounding Volumes</a:t>
            </a:r>
          </a:p>
          <a:p>
            <a:pPr lvl="1"/>
            <a:r>
              <a:rPr lang="en-US" altLang="zh-CN" dirty="0" smtClean="0"/>
              <a:t>Spheres AABB OBB K-</a:t>
            </a:r>
            <a:r>
              <a:rPr lang="en-US" altLang="zh-CN" dirty="0" err="1" smtClean="0"/>
              <a:t>dop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空间划分 </a:t>
            </a:r>
            <a:r>
              <a:rPr lang="en-US" altLang="zh-CN" dirty="0" smtClean="0"/>
              <a:t>Spatial Decompositions</a:t>
            </a:r>
          </a:p>
          <a:p>
            <a:pPr lvl="1"/>
            <a:r>
              <a:rPr lang="en-US" altLang="zh-CN" dirty="0" err="1" smtClean="0"/>
              <a:t>Octrees</a:t>
            </a:r>
            <a:r>
              <a:rPr lang="en-US" altLang="zh-CN" dirty="0" smtClean="0"/>
              <a:t> k-d trees BSP-tress  </a:t>
            </a:r>
            <a:r>
              <a:rPr lang="en-US" altLang="zh-CN" dirty="0" err="1" smtClean="0"/>
              <a:t>brep</a:t>
            </a:r>
            <a:r>
              <a:rPr lang="en-US" altLang="zh-CN" dirty="0" smtClean="0"/>
              <a:t>-indices  tetrahedral meshes 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idea behind these approaches is to </a:t>
            </a:r>
            <a:r>
              <a:rPr lang="en-US" altLang="zh-CN" dirty="0">
                <a:solidFill>
                  <a:srgbClr val="FF0000"/>
                </a:solidFill>
              </a:rPr>
              <a:t>approximate the objects </a:t>
            </a:r>
            <a:r>
              <a:rPr lang="en-US" altLang="zh-CN" dirty="0"/>
              <a:t>(with bounding volumes) or to </a:t>
            </a:r>
            <a:r>
              <a:rPr lang="en-US" altLang="zh-CN" dirty="0">
                <a:solidFill>
                  <a:srgbClr val="FF0000"/>
                </a:solidFill>
              </a:rPr>
              <a:t>decompose the space they occupy</a:t>
            </a:r>
            <a:r>
              <a:rPr lang="en-US" altLang="zh-CN" dirty="0"/>
              <a:t> (using decompositions), to </a:t>
            </a:r>
            <a:r>
              <a:rPr lang="en-US" altLang="zh-CN" dirty="0">
                <a:solidFill>
                  <a:srgbClr val="FF0000"/>
                </a:solidFill>
              </a:rPr>
              <a:t>reduce the number of pairs </a:t>
            </a:r>
            <a:r>
              <a:rPr lang="en-US" altLang="zh-CN" dirty="0"/>
              <a:t>of objects or primitives that need to be checked for contact</a:t>
            </a:r>
            <a:r>
              <a:rPr lang="en-US" altLang="zh-CN" dirty="0" smtClean="0"/>
              <a:t>.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、使用规则多边形细分物体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、使用空间划分。目的是减少相交测试的几何元素数目。）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现有的主要解决方法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9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/>
          <a:lstStyle/>
          <a:p>
            <a:r>
              <a:rPr lang="zh-CN" altLang="en-US" dirty="0" smtClean="0"/>
              <a:t>常见的包围盒</a:t>
            </a:r>
            <a:endParaRPr lang="en-US" altLang="zh-CN" dirty="0" smtClean="0"/>
          </a:p>
          <a:p>
            <a:pPr marL="759143" lvl="1" indent="-457200">
              <a:buFont typeface="+mj-lt"/>
              <a:buAutoNum type="arabicPeriod"/>
            </a:pPr>
            <a:r>
              <a:rPr lang="en-US" altLang="zh-CN" dirty="0" smtClean="0"/>
              <a:t>Spheres</a:t>
            </a:r>
            <a:r>
              <a:rPr lang="zh-CN" altLang="en-US" dirty="0" smtClean="0"/>
              <a:t>球体包</a:t>
            </a:r>
            <a:endParaRPr lang="en-US" altLang="zh-CN" dirty="0" smtClean="0"/>
          </a:p>
          <a:p>
            <a:pPr marL="759143" lvl="1" indent="-457200">
              <a:buFont typeface="+mj-lt"/>
              <a:buAutoNum type="arabicPeriod"/>
            </a:pPr>
            <a:r>
              <a:rPr lang="en-US" altLang="zh-CN" dirty="0" smtClean="0"/>
              <a:t>AABBs</a:t>
            </a:r>
            <a:r>
              <a:rPr lang="zh-CN" altLang="en-US" dirty="0" smtClean="0"/>
              <a:t>包围盒 </a:t>
            </a:r>
            <a:r>
              <a:rPr lang="en-US" altLang="zh-CN" dirty="0" smtClean="0"/>
              <a:t>(Axial </a:t>
            </a:r>
            <a:r>
              <a:rPr lang="en-US" altLang="zh-CN" dirty="0" err="1" smtClean="0"/>
              <a:t>ly</a:t>
            </a:r>
            <a:r>
              <a:rPr lang="en-US" altLang="zh-CN" dirty="0" smtClean="0"/>
              <a:t> Aligned  Bounding Boxes)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altLang="zh-CN" dirty="0" smtClean="0"/>
              <a:t>OBB </a:t>
            </a:r>
            <a:r>
              <a:rPr lang="zh-CN" altLang="en-US" dirty="0" smtClean="0"/>
              <a:t>包围盒</a:t>
            </a:r>
            <a:r>
              <a:rPr lang="en-US" altLang="zh-CN" dirty="0" smtClean="0"/>
              <a:t>(Oriented Bounding Boxes)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altLang="zh-CN" dirty="0" smtClean="0"/>
              <a:t>K-DOP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Discrete Orientation </a:t>
            </a:r>
            <a:r>
              <a:rPr lang="en-US" altLang="zh-CN" dirty="0" err="1" smtClean="0"/>
              <a:t>Polytopes</a:t>
            </a:r>
            <a:r>
              <a:rPr lang="en-US" altLang="zh-CN" dirty="0" smtClean="0"/>
              <a:t>)</a:t>
            </a:r>
          </a:p>
          <a:p>
            <a:pPr marL="759143" lvl="1" indent="-457200">
              <a:buFont typeface="+mj-lt"/>
              <a:buAutoNum type="arabicPeriod"/>
            </a:pPr>
            <a:endParaRPr lang="en-US" altLang="zh-CN" dirty="0" smtClean="0"/>
          </a:p>
          <a:p>
            <a:pPr marL="301943" lvl="1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包围盒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728662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03" y="1196752"/>
            <a:ext cx="6915446" cy="25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566" y="1399802"/>
            <a:ext cx="463867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24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slab is the </a:t>
            </a:r>
            <a:r>
              <a:rPr lang="en-US" altLang="zh-CN" dirty="0" smtClean="0"/>
              <a:t>infinite region </a:t>
            </a:r>
            <a:r>
              <a:rPr lang="en-US" altLang="zh-CN" dirty="0"/>
              <a:t>of space between two </a:t>
            </a:r>
            <a:r>
              <a:rPr lang="en-US" altLang="zh-CN" dirty="0" smtClean="0"/>
              <a:t>planes, defined </a:t>
            </a:r>
            <a:r>
              <a:rPr lang="en-US" altLang="zh-CN" dirty="0"/>
              <a:t>by a normal n and two signed distances from the origin</a:t>
            </a:r>
          </a:p>
          <a:p>
            <a:r>
              <a:rPr lang="en-US" altLang="zh-CN" dirty="0"/>
              <a:t>To form a closed 3D volume at least 3 slabs are </a:t>
            </a:r>
            <a:r>
              <a:rPr lang="en-US" altLang="zh-CN" dirty="0" smtClean="0"/>
              <a:t>required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252728"/>
          </a:xfrm>
        </p:spPr>
        <p:txBody>
          <a:bodyPr/>
          <a:lstStyle/>
          <a:p>
            <a:r>
              <a:rPr lang="en-US" altLang="zh-CN" dirty="0" smtClean="0"/>
              <a:t>Slap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365104"/>
            <a:ext cx="336232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576" y="1988840"/>
            <a:ext cx="7992888" cy="42427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要构造</a:t>
            </a:r>
            <a:r>
              <a:rPr lang="en-US" altLang="zh-CN" dirty="0" smtClean="0"/>
              <a:t>k-</a:t>
            </a:r>
            <a:r>
              <a:rPr lang="en-US" altLang="zh-CN" dirty="0" err="1" smtClean="0"/>
              <a:t>dop</a:t>
            </a:r>
            <a:r>
              <a:rPr lang="zh-CN" altLang="en-US" dirty="0" smtClean="0"/>
              <a:t>，首先需要选择</a:t>
            </a:r>
            <a:r>
              <a:rPr lang="en-US" altLang="zh-CN" dirty="0" smtClean="0"/>
              <a:t>k/2</a:t>
            </a:r>
            <a:r>
              <a:rPr lang="zh-CN" altLang="en-US" dirty="0" smtClean="0"/>
              <a:t>个的固定方向</a:t>
            </a:r>
            <a:endParaRPr lang="en-US" altLang="zh-CN" dirty="0" smtClean="0"/>
          </a:p>
          <a:p>
            <a:r>
              <a:rPr lang="en-US" altLang="zh-CN" dirty="0"/>
              <a:t>Dot product of the 3 vertices, with each of the normal vectors</a:t>
            </a:r>
          </a:p>
          <a:p>
            <a:r>
              <a:rPr lang="en-US" altLang="zh-CN" dirty="0"/>
              <a:t>Find the minimum and maximum along the dot products</a:t>
            </a:r>
          </a:p>
          <a:p>
            <a:r>
              <a:rPr lang="en-US" altLang="zh-CN" dirty="0"/>
              <a:t>The intersection of the set of slabs determines the </a:t>
            </a:r>
            <a:r>
              <a:rPr lang="en-US" altLang="zh-CN" dirty="0" smtClean="0"/>
              <a:t>k-</a:t>
            </a:r>
            <a:r>
              <a:rPr lang="en-US" altLang="zh-CN" dirty="0" err="1" smtClean="0"/>
              <a:t>dop</a:t>
            </a:r>
            <a:endParaRPr lang="en-US" altLang="zh-CN" dirty="0"/>
          </a:p>
          <a:p>
            <a:r>
              <a:rPr lang="en-US" altLang="zh-CN" dirty="0"/>
              <a:t>triangle (</a:t>
            </a:r>
            <a:r>
              <a:rPr lang="en-US" altLang="zh-CN" dirty="0" smtClean="0"/>
              <a:t>3, </a:t>
            </a:r>
            <a:r>
              <a:rPr lang="en-US" altLang="zh-CN" dirty="0"/>
              <a:t>1)(</a:t>
            </a:r>
            <a:r>
              <a:rPr lang="en-US" altLang="zh-CN" dirty="0" smtClean="0"/>
              <a:t>5, </a:t>
            </a:r>
            <a:r>
              <a:rPr lang="en-US" altLang="zh-CN" dirty="0"/>
              <a:t>4)(</a:t>
            </a:r>
            <a:r>
              <a:rPr lang="en-US" altLang="zh-CN" dirty="0" smtClean="0"/>
              <a:t>1,5</a:t>
            </a:r>
            <a:r>
              <a:rPr lang="en-US" altLang="zh-CN" dirty="0"/>
              <a:t>) with </a:t>
            </a:r>
            <a:r>
              <a:rPr lang="en-US" altLang="zh-CN" dirty="0" err="1"/>
              <a:t>normals</a:t>
            </a:r>
            <a:r>
              <a:rPr lang="en-US" altLang="zh-CN" dirty="0"/>
              <a:t> (</a:t>
            </a:r>
            <a:r>
              <a:rPr lang="en-US" altLang="zh-CN" dirty="0" smtClean="0"/>
              <a:t>1, </a:t>
            </a:r>
            <a:r>
              <a:rPr lang="en-US" altLang="zh-CN" dirty="0"/>
              <a:t>0)(</a:t>
            </a:r>
            <a:r>
              <a:rPr lang="en-US" altLang="zh-CN" dirty="0" smtClean="0"/>
              <a:t>0, </a:t>
            </a:r>
            <a:r>
              <a:rPr lang="en-US" altLang="zh-CN" dirty="0"/>
              <a:t>1)(</a:t>
            </a:r>
            <a:r>
              <a:rPr lang="en-US" altLang="zh-CN" dirty="0" smtClean="0"/>
              <a:t>1, </a:t>
            </a:r>
            <a:r>
              <a:rPr lang="en-US" altLang="zh-CN" dirty="0"/>
              <a:t>1)(</a:t>
            </a:r>
            <a:r>
              <a:rPr lang="en-US" altLang="zh-CN" dirty="0" smtClean="0"/>
              <a:t>1,-1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Discrete orientation </a:t>
            </a:r>
            <a:r>
              <a:rPr lang="en-US" altLang="zh-CN" sz="3600" dirty="0" err="1"/>
              <a:t>polytopes</a:t>
            </a:r>
            <a:r>
              <a:rPr lang="en-US" altLang="zh-CN" sz="3600" dirty="0"/>
              <a:t> K-DOPs</a:t>
            </a:r>
            <a:endParaRPr lang="zh-CN" alt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104" y="4637608"/>
            <a:ext cx="2498590" cy="2189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19289"/>
            <a:ext cx="4727791" cy="448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50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Sharing </a:t>
            </a:r>
            <a:r>
              <a:rPr lang="en-US" altLang="zh-CN" dirty="0" err="1"/>
              <a:t>normals</a:t>
            </a:r>
            <a:r>
              <a:rPr lang="en-US" altLang="zh-CN" dirty="0"/>
              <a:t> is computational advantage</a:t>
            </a:r>
          </a:p>
          <a:p>
            <a:r>
              <a:rPr lang="en-US" altLang="zh-CN" dirty="0"/>
              <a:t>Storage is cheap, only min max from each normal must be</a:t>
            </a:r>
          </a:p>
          <a:p>
            <a:r>
              <a:rPr lang="en-US" altLang="zh-CN" dirty="0"/>
              <a:t>stored</a:t>
            </a:r>
          </a:p>
          <a:p>
            <a:r>
              <a:rPr lang="en-US" altLang="zh-CN" dirty="0"/>
              <a:t>Overlap testing, not more </a:t>
            </a:r>
            <a:r>
              <a:rPr lang="en-US" altLang="zh-CN" dirty="0" smtClean="0"/>
              <a:t>difficult </a:t>
            </a:r>
            <a:r>
              <a:rPr lang="en-US" altLang="zh-CN" dirty="0"/>
              <a:t>than AABBs, simple check</a:t>
            </a:r>
          </a:p>
          <a:p>
            <a:r>
              <a:rPr lang="en-US" altLang="zh-CN" dirty="0"/>
              <a:t>if any of the pair k/2 intervals do not overlap, the K-DOPs </a:t>
            </a:r>
            <a:r>
              <a:rPr lang="en-US" altLang="zh-CN" dirty="0" smtClean="0"/>
              <a:t>do not </a:t>
            </a:r>
            <a:r>
              <a:rPr lang="en-US" altLang="zh-CN" dirty="0"/>
              <a:t>intersect</a:t>
            </a:r>
          </a:p>
          <a:p>
            <a:r>
              <a:rPr lang="en-US" altLang="zh-CN" dirty="0"/>
              <a:t>Invariant on Translation</a:t>
            </a:r>
          </a:p>
          <a:p>
            <a:r>
              <a:rPr lang="en-US" altLang="zh-CN" dirty="0"/>
              <a:t>Rotation leaves the volume unaligned with the </a:t>
            </a:r>
            <a:r>
              <a:rPr lang="en-US" altLang="zh-CN" dirty="0" err="1"/>
              <a:t>predened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Compute K-DOP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08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Must be realigned whenever the volume rotates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FF0000"/>
                </a:solidFill>
              </a:rPr>
              <a:t>recompute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 K-</a:t>
            </a:r>
            <a:r>
              <a:rPr lang="en-US" altLang="zh-CN" dirty="0" err="1">
                <a:solidFill>
                  <a:srgbClr val="FF0000"/>
                </a:solidFill>
              </a:rPr>
              <a:t>dop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</a:rPr>
              <a:t>Hill-climbing algorithm</a:t>
            </a:r>
          </a:p>
          <a:p>
            <a:pPr marL="553720" lvl="2"/>
            <a:r>
              <a:rPr lang="zh-CN" altLang="en-US" dirty="0"/>
              <a:t>爬山法</a:t>
            </a:r>
            <a:r>
              <a:rPr lang="zh-CN" altLang="en-US" dirty="0" smtClean="0"/>
              <a:t>是在</a:t>
            </a:r>
            <a:r>
              <a:rPr lang="en-US" altLang="zh-CN" dirty="0" smtClean="0"/>
              <a:t>K-DOP</a:t>
            </a:r>
            <a:r>
              <a:rPr lang="zh-CN" altLang="en-US" dirty="0" smtClean="0"/>
              <a:t>树的每个节点存储物体的凸包，然后通过搜索邻近点，计算</a:t>
            </a:r>
            <a:r>
              <a:rPr lang="en-US" altLang="zh-CN" dirty="0" smtClean="0"/>
              <a:t>k/2</a:t>
            </a:r>
            <a:r>
              <a:rPr lang="zh-CN" altLang="en-US" dirty="0" smtClean="0"/>
              <a:t>方向的最值，时间复杂度</a:t>
            </a:r>
            <a:r>
              <a:rPr lang="en-US" altLang="zh-CN" dirty="0" smtClean="0"/>
              <a:t>O(k^2)</a:t>
            </a:r>
            <a:r>
              <a:rPr lang="zh-CN" altLang="en-US" dirty="0" smtClean="0"/>
              <a:t>，保持包围盒是紧迫。</a:t>
            </a:r>
            <a:r>
              <a:rPr lang="en-US" altLang="zh-CN" dirty="0" smtClean="0"/>
              <a:t>(this upper bound is tight)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</a:rPr>
              <a:t>Approximation method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zh-CN" altLang="en-US" sz="2100" dirty="0"/>
              <a:t>近似方法是只通过原来的</a:t>
            </a:r>
            <a:r>
              <a:rPr lang="en-US" altLang="zh-CN" sz="2100" dirty="0"/>
              <a:t>k-</a:t>
            </a:r>
            <a:r>
              <a:rPr lang="en-US" altLang="zh-CN" sz="2100" dirty="0" err="1"/>
              <a:t>dop</a:t>
            </a:r>
            <a:r>
              <a:rPr lang="zh-CN" altLang="en-US" sz="2100" dirty="0"/>
              <a:t>包围盒旋转变换后，计算它在新的</a:t>
            </a:r>
            <a:r>
              <a:rPr lang="en-US" altLang="zh-CN" sz="2100" dirty="0"/>
              <a:t>k/2</a:t>
            </a:r>
            <a:r>
              <a:rPr lang="zh-CN" altLang="en-US" sz="2100" dirty="0"/>
              <a:t>方向上的最值。时间复杂度为</a:t>
            </a:r>
            <a:r>
              <a:rPr lang="en-US" altLang="zh-CN" sz="2100" dirty="0"/>
              <a:t>O(K)</a:t>
            </a:r>
            <a:r>
              <a:rPr lang="zh-CN" altLang="en-US" sz="2100" dirty="0"/>
              <a:t>，但包围盒不能保持紧迫。</a:t>
            </a:r>
            <a:endParaRPr lang="zh-CN" altLang="en-US" sz="21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K-DOP Rotation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498157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3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 = 6</a:t>
            </a:r>
            <a:r>
              <a:rPr lang="en-US" altLang="zh-CN" dirty="0"/>
              <a:t>, 14, 18, and 26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K-DOP Trees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3747"/>
            <a:ext cx="6840760" cy="6544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7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98</TotalTime>
  <Words>438</Words>
  <Application>Microsoft Office PowerPoint</Application>
  <PresentationFormat>全屏显示(4:3)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波形</vt:lpstr>
      <vt:lpstr>学习汇报(3)   k-dop层次包围体技术</vt:lpstr>
      <vt:lpstr>暴力解决碰撞检测问题</vt:lpstr>
      <vt:lpstr>现有的主要解决方法</vt:lpstr>
      <vt:lpstr>包围盒</vt:lpstr>
      <vt:lpstr>Slap</vt:lpstr>
      <vt:lpstr>Discrete orientation polytopes K-DOPs</vt:lpstr>
      <vt:lpstr>Compute K-DOP</vt:lpstr>
      <vt:lpstr>K-DOP Rotation</vt:lpstr>
      <vt:lpstr>K-DOP Trees</vt:lpstr>
      <vt:lpstr>K-DOP future 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学习汇报(3)   k-dop层次包围体技术</dc:title>
  <dc:creator>t</dc:creator>
  <cp:lastModifiedBy>t</cp:lastModifiedBy>
  <cp:revision>10</cp:revision>
  <dcterms:created xsi:type="dcterms:W3CDTF">2013-07-30T02:36:44Z</dcterms:created>
  <dcterms:modified xsi:type="dcterms:W3CDTF">2013-07-30T04:15:30Z</dcterms:modified>
</cp:coreProperties>
</file>