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7" r:id="rId5"/>
    <p:sldId id="288" r:id="rId6"/>
    <p:sldId id="286" r:id="rId7"/>
    <p:sldId id="284" r:id="rId8"/>
    <p:sldId id="285" r:id="rId9"/>
    <p:sldId id="295" r:id="rId10"/>
    <p:sldId id="296" r:id="rId11"/>
    <p:sldId id="277" r:id="rId12"/>
    <p:sldId id="269" r:id="rId13"/>
    <p:sldId id="270" r:id="rId14"/>
    <p:sldId id="290" r:id="rId15"/>
    <p:sldId id="271" r:id="rId16"/>
    <p:sldId id="272" r:id="rId17"/>
    <p:sldId id="273" r:id="rId18"/>
    <p:sldId id="276" r:id="rId19"/>
    <p:sldId id="278" r:id="rId20"/>
    <p:sldId id="264" r:id="rId21"/>
    <p:sldId id="280" r:id="rId22"/>
    <p:sldId id="297" r:id="rId23"/>
    <p:sldId id="299" r:id="rId24"/>
    <p:sldId id="281" r:id="rId25"/>
    <p:sldId id="291" r:id="rId26"/>
    <p:sldId id="303" r:id="rId27"/>
    <p:sldId id="305" r:id="rId28"/>
    <p:sldId id="302" r:id="rId29"/>
    <p:sldId id="306" r:id="rId30"/>
    <p:sldId id="301" r:id="rId31"/>
    <p:sldId id="293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67" autoAdjust="0"/>
  </p:normalViewPr>
  <p:slideViewPr>
    <p:cSldViewPr>
      <p:cViewPr>
        <p:scale>
          <a:sx n="100" d="100"/>
          <a:sy n="100" d="100"/>
        </p:scale>
        <p:origin x="-294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39A41-7BB9-47DA-8609-F4CBF126470F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F6975-C088-4749-A0A5-A8C379ECA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ordenación do listado de usuarios</a:t>
            </a:r>
            <a:r>
              <a:rPr lang="es-ES" baseline="0" dirty="0" smtClean="0"/>
              <a:t> será </a:t>
            </a:r>
            <a:r>
              <a:rPr lang="es-ES" baseline="0" dirty="0" err="1" smtClean="0"/>
              <a:t>alfabeticamente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</a:t>
            </a:r>
            <a:r>
              <a:rPr lang="es-ES" baseline="0" dirty="0" smtClean="0"/>
              <a:t> mapa </a:t>
            </a:r>
            <a:r>
              <a:rPr lang="es-ES" baseline="0" dirty="0" err="1" smtClean="0"/>
              <a:t>amosanse</a:t>
            </a:r>
            <a:r>
              <a:rPr lang="es-ES" baseline="0" dirty="0" smtClean="0"/>
              <a:t> as últimas actividades (Faenas) </a:t>
            </a:r>
            <a:r>
              <a:rPr lang="es-ES" baseline="0" dirty="0" err="1" smtClean="0"/>
              <a:t>recentes</a:t>
            </a:r>
            <a:r>
              <a:rPr lang="es-ES" baseline="0" dirty="0" smtClean="0"/>
              <a:t> dos barcos do armador.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Os</a:t>
            </a:r>
            <a:r>
              <a:rPr lang="es-ES" baseline="0" dirty="0" smtClean="0"/>
              <a:t> campos usuario, tipo de usuario, </a:t>
            </a:r>
            <a:r>
              <a:rPr lang="es-ES" baseline="0" dirty="0" err="1" smtClean="0"/>
              <a:t>nome</a:t>
            </a:r>
            <a:r>
              <a:rPr lang="es-ES" baseline="0" dirty="0" smtClean="0"/>
              <a:t> e </a:t>
            </a:r>
            <a:r>
              <a:rPr lang="es-ES" baseline="0" dirty="0" err="1" smtClean="0"/>
              <a:t>apelidos</a:t>
            </a:r>
            <a:r>
              <a:rPr lang="es-ES" baseline="0" dirty="0" smtClean="0"/>
              <a:t> non serán editables.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F6975-C088-4749-A0A5-A8C379ECA2C6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5305-31DD-4B57-99AC-28EE5C342321}" type="datetimeFigureOut">
              <a:rPr lang="es-ES" smtClean="0"/>
              <a:pPr/>
              <a:t>11/06/2012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949F-0CC0-43DD-ADCA-741D114528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Xeolocalización</a:t>
            </a:r>
            <a:r>
              <a:rPr lang="es-ES" dirty="0" smtClean="0"/>
              <a:t> de Capturas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Ventanas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501008"/>
            <a:ext cx="1296144" cy="54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03900"/>
            <a:ext cx="20955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941168"/>
            <a:ext cx="2184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3284984"/>
            <a:ext cx="23749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077072"/>
            <a:ext cx="23368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39552" y="1556792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491880" y="1916833"/>
            <a:ext cx="44644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Ataulfo</a:t>
            </a:r>
            <a:endParaRPr lang="es-ES" sz="10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1916833"/>
            <a:ext cx="28803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Sirenita V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563888" y="1556792"/>
            <a:ext cx="180020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Cientifico</a:t>
            </a:r>
            <a:endParaRPr lang="es-ES" sz="1400" b="1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179512" y="908721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Usuario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434499" y="908720"/>
            <a:ext cx="141742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Usuarios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860564" y="908720"/>
            <a:ext cx="115970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</a:t>
            </a:r>
            <a:r>
              <a:rPr lang="es-ES" sz="1200" dirty="0" err="1" smtClean="0"/>
              <a:t>Aparello</a:t>
            </a:r>
            <a:endParaRPr lang="es-ES" sz="1200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7035432" y="908721"/>
            <a:ext cx="1569016" cy="288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</a:t>
            </a:r>
            <a:r>
              <a:rPr lang="es-ES" sz="1200" dirty="0" err="1" smtClean="0"/>
              <a:t>Aparellos</a:t>
            </a:r>
            <a:endParaRPr lang="es-ES" sz="1200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1259632" y="908720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Buscar  Usuario</a:t>
            </a:r>
          </a:p>
        </p:txBody>
      </p:sp>
      <p:pic>
        <p:nvPicPr>
          <p:cNvPr id="1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449" y="836712"/>
            <a:ext cx="432047" cy="432048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3851920" y="908720"/>
            <a:ext cx="10081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Nova Especie</a:t>
            </a:r>
            <a:endParaRPr lang="es-ES" sz="1200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4788024" y="908720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 Especies</a:t>
            </a:r>
            <a:endParaRPr lang="es-ES" sz="1200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3491880" y="2132856"/>
            <a:ext cx="44644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Ataulfo</a:t>
            </a:r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611560" y="2132856"/>
            <a:ext cx="28803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Sirenita V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491880" y="2348880"/>
            <a:ext cx="44644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Ataulfo</a:t>
            </a:r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611560" y="2348880"/>
            <a:ext cx="28803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Sirenita V</a:t>
            </a:r>
          </a:p>
        </p:txBody>
      </p:sp>
      <p:pic>
        <p:nvPicPr>
          <p:cNvPr id="37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5240" y="1891680"/>
            <a:ext cx="241176" cy="241176"/>
          </a:xfrm>
          <a:prstGeom prst="rect">
            <a:avLst/>
          </a:prstGeom>
          <a:noFill/>
        </p:spPr>
      </p:pic>
      <p:pic>
        <p:nvPicPr>
          <p:cNvPr id="38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5240" y="2107704"/>
            <a:ext cx="241176" cy="241176"/>
          </a:xfrm>
          <a:prstGeom prst="rect">
            <a:avLst/>
          </a:prstGeom>
          <a:noFill/>
        </p:spPr>
      </p:pic>
      <p:pic>
        <p:nvPicPr>
          <p:cNvPr id="39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5240" y="2323728"/>
            <a:ext cx="241176" cy="24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/>
          <a:lstStyle/>
          <a:p>
            <a:r>
              <a:rPr lang="es-ES" dirty="0" smtClean="0"/>
              <a:t>Inicio sesión como “Armador”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87824" y="908721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Barco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139952" y="908721"/>
            <a:ext cx="14401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80112" y="908720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732240" y="908720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1772816"/>
            <a:ext cx="8424936" cy="4536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95536" y="1438250"/>
            <a:ext cx="1152128" cy="33456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Mapa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1412776"/>
            <a:ext cx="1152128" cy="334566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Tabla</a:t>
            </a:r>
          </a:p>
        </p:txBody>
      </p:sp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8136904" cy="367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CuadroTexto"/>
          <p:cNvSpPr txBox="1"/>
          <p:nvPr/>
        </p:nvSpPr>
        <p:spPr>
          <a:xfrm>
            <a:off x="1619672" y="908720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411760" y="33265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Entrada </a:t>
            </a:r>
            <a:r>
              <a:rPr lang="es-ES" dirty="0" err="1" smtClean="0"/>
              <a:t>Login</a:t>
            </a:r>
            <a:r>
              <a:rPr lang="es-ES" dirty="0" smtClean="0"/>
              <a:t>: Pescas </a:t>
            </a:r>
            <a:r>
              <a:rPr lang="es-ES" dirty="0" err="1" smtClean="0"/>
              <a:t>recentes</a:t>
            </a:r>
            <a:endParaRPr lang="es-ES" dirty="0"/>
          </a:p>
        </p:txBody>
      </p:sp>
      <p:pic>
        <p:nvPicPr>
          <p:cNvPr id="2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836712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23528" y="1844824"/>
            <a:ext cx="8424936" cy="4536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23528" y="1537047"/>
            <a:ext cx="1152128" cy="334566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Mapa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475656" y="1484784"/>
            <a:ext cx="1512168" cy="40898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Tabla Faenas</a:t>
            </a:r>
            <a:endParaRPr lang="es-ES" sz="1400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467544" y="2204864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</a:t>
            </a:r>
            <a:endParaRPr lang="es-ES" sz="1400" b="1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4572000" y="2564904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Xarda</a:t>
            </a:r>
            <a:r>
              <a:rPr lang="es-ES" sz="1000" dirty="0" smtClean="0"/>
              <a:t>, </a:t>
            </a:r>
            <a:r>
              <a:rPr lang="es-ES" sz="1000" dirty="0" err="1" smtClean="0"/>
              <a:t>Sardiña</a:t>
            </a:r>
            <a:r>
              <a:rPr lang="es-ES" sz="1000" dirty="0" smtClean="0"/>
              <a:t>, </a:t>
            </a:r>
            <a:r>
              <a:rPr lang="es-ES" sz="1000" dirty="0" err="1" smtClean="0"/>
              <a:t>Xurelo</a:t>
            </a:r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539552" y="2564904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11/01/2012</a:t>
            </a:r>
            <a:endParaRPr lang="es-ES" sz="1000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3203848" y="256490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Sirenita V</a:t>
            </a:r>
            <a:endParaRPr lang="es-ES" sz="1000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3131840" y="2204864"/>
            <a:ext cx="122413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Barco</a:t>
            </a:r>
            <a:endParaRPr lang="es-ES" sz="1400" b="1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1835696" y="2204864"/>
            <a:ext cx="100811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Aparello</a:t>
            </a:r>
            <a:endParaRPr lang="es-ES" sz="1400" b="1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1835696" y="256490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Palangre</a:t>
            </a:r>
            <a:endParaRPr lang="es-ES" sz="1000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2204864"/>
            <a:ext cx="936104" cy="318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Especies</a:t>
            </a:r>
            <a:endParaRPr lang="es-ES" sz="1400" b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4572000" y="3043809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Calamar</a:t>
            </a:r>
            <a:endParaRPr lang="es-ES" sz="1000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539552" y="3043808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31/10/2011</a:t>
            </a:r>
            <a:endParaRPr lang="es-ES" sz="1000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3203848" y="3043808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Tiburon</a:t>
            </a:r>
            <a:endParaRPr lang="es-ES" sz="1000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835696" y="3043808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Arte menor</a:t>
            </a:r>
            <a:endParaRPr lang="es-ES" sz="1000" dirty="0" smtClean="0"/>
          </a:p>
        </p:txBody>
      </p:sp>
      <p:sp>
        <p:nvSpPr>
          <p:cNvPr id="28" name="27 CuadroTexto"/>
          <p:cNvSpPr txBox="1"/>
          <p:nvPr/>
        </p:nvSpPr>
        <p:spPr>
          <a:xfrm>
            <a:off x="4572000" y="3547865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Centola</a:t>
            </a:r>
            <a:endParaRPr lang="es-ES" sz="1000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539552" y="3547864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11/01/2011</a:t>
            </a:r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3203848" y="354786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Sirenitva</a:t>
            </a:r>
            <a:r>
              <a:rPr lang="es-ES" sz="1000" dirty="0" smtClean="0"/>
              <a:t> V</a:t>
            </a:r>
            <a:endParaRPr lang="es-ES" sz="1000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1835696" y="354786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Arte menor</a:t>
            </a:r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3275856" y="908721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Barco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4427984" y="908721"/>
            <a:ext cx="14401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5868144" y="908720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7020272" y="908720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1907704" y="908720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pic>
        <p:nvPicPr>
          <p:cNvPr id="3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59832" y="476673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Barco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211960" y="476673"/>
            <a:ext cx="14401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652120" y="476672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04248" y="47667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980728"/>
            <a:ext cx="8496944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sz="900" b="1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1691680" y="476672"/>
            <a:ext cx="13681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11560" y="1052736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Inicio: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619671" y="1052737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355975" y="1052736"/>
            <a:ext cx="170716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  <a:endParaRPr lang="es-ES" sz="1000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683568" y="1444715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Arte: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755576" y="1785010"/>
            <a:ext cx="4608512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11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21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31</a:t>
            </a:r>
          </a:p>
          <a:p>
            <a:pPr lvl="1"/>
            <a:r>
              <a:rPr lang="es-ES" sz="1000" dirty="0" smtClean="0"/>
              <a:t>Arte 5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10</a:t>
            </a:r>
          </a:p>
          <a:p>
            <a:pPr lvl="1"/>
            <a:r>
              <a:rPr lang="es-ES" sz="1000" dirty="0" smtClean="0"/>
              <a:t>Arte 23</a:t>
            </a:r>
          </a:p>
          <a:p>
            <a:pPr lvl="1"/>
            <a:r>
              <a:rPr lang="es-ES" sz="1000" dirty="0" smtClean="0"/>
              <a:t>Arte 232</a:t>
            </a:r>
          </a:p>
          <a:p>
            <a:pPr lvl="1"/>
            <a:r>
              <a:rPr lang="es-ES" sz="1000" dirty="0" smtClean="0"/>
              <a:t>Arte  432</a:t>
            </a:r>
          </a:p>
          <a:p>
            <a:pPr lvl="1"/>
            <a:r>
              <a:rPr lang="es-ES" sz="1000" dirty="0" smtClean="0"/>
              <a:t>ARte232</a:t>
            </a:r>
          </a:p>
          <a:p>
            <a:pPr lvl="1"/>
            <a:r>
              <a:rPr lang="es-ES" sz="1000" dirty="0" smtClean="0"/>
              <a:t>Arte 43332</a:t>
            </a:r>
          </a:p>
          <a:p>
            <a:pPr lvl="1"/>
            <a:r>
              <a:rPr lang="es-ES" sz="1000" dirty="0" smtClean="0"/>
              <a:t>Arte 3234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259632" y="1444715"/>
            <a:ext cx="4032448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Selección </a:t>
            </a:r>
            <a:r>
              <a:rPr lang="es-ES" sz="1200" dirty="0" err="1" smtClean="0"/>
              <a:t>multiple</a:t>
            </a:r>
            <a:r>
              <a:rPr lang="es-ES" sz="1200" dirty="0" smtClean="0"/>
              <a:t> (</a:t>
            </a:r>
            <a:r>
              <a:rPr lang="es-ES" sz="1000" dirty="0" smtClean="0"/>
              <a:t>artes  </a:t>
            </a:r>
            <a:r>
              <a:rPr lang="es-ES" sz="1000" dirty="0" err="1" smtClean="0"/>
              <a:t>empregadas</a:t>
            </a:r>
            <a:r>
              <a:rPr lang="es-ES" sz="1000" dirty="0" smtClean="0"/>
              <a:t>)</a:t>
            </a:r>
            <a:endParaRPr lang="es-ES" sz="1200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1032991"/>
            <a:ext cx="232395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</a:t>
            </a:r>
            <a:r>
              <a:rPr lang="es-ES" sz="1400" b="1" dirty="0" smtClean="0"/>
              <a:t>Fin:</a:t>
            </a:r>
            <a:endParaRPr lang="es-ES" sz="1400" b="1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607" y="1844824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607" y="1988840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CuadroTexto"/>
          <p:cNvSpPr txBox="1"/>
          <p:nvPr/>
        </p:nvSpPr>
        <p:spPr>
          <a:xfrm>
            <a:off x="6300192" y="1052737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Barco: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7308303" y="1052738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7" name="36 Flecha derecha"/>
          <p:cNvSpPr/>
          <p:nvPr/>
        </p:nvSpPr>
        <p:spPr>
          <a:xfrm rot="5400000">
            <a:off x="8549713" y="1107470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767" y="1851297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767" y="1995313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139329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83345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6110" y="1844823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6110" y="1988839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111" y="2132855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111" y="2276871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48 CuadroTexto"/>
          <p:cNvSpPr txBox="1"/>
          <p:nvPr/>
        </p:nvSpPr>
        <p:spPr>
          <a:xfrm>
            <a:off x="611560" y="2780928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Especies </a:t>
            </a:r>
            <a:endParaRPr lang="es-ES" sz="1400" b="1" dirty="0" smtClean="0"/>
          </a:p>
        </p:txBody>
      </p:sp>
      <p:sp>
        <p:nvSpPr>
          <p:cNvPr id="50" name="49 CuadroTexto"/>
          <p:cNvSpPr txBox="1"/>
          <p:nvPr/>
        </p:nvSpPr>
        <p:spPr>
          <a:xfrm>
            <a:off x="755576" y="3140968"/>
            <a:ext cx="460851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11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21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31</a:t>
            </a:r>
          </a:p>
          <a:p>
            <a:pPr lvl="1"/>
            <a:r>
              <a:rPr lang="es-ES" sz="1000" dirty="0" smtClean="0"/>
              <a:t>Arte 5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1123</a:t>
            </a:r>
          </a:p>
          <a:p>
            <a:pPr lvl="1"/>
            <a:r>
              <a:rPr lang="es-ES" sz="1000" dirty="0" smtClean="0"/>
              <a:t>Arte 232</a:t>
            </a:r>
          </a:p>
          <a:p>
            <a:pPr lvl="1"/>
            <a:r>
              <a:rPr lang="es-ES" sz="1000" dirty="0" smtClean="0"/>
              <a:t>Arte 3232</a:t>
            </a:r>
          </a:p>
          <a:p>
            <a:pPr lvl="1"/>
            <a:r>
              <a:rPr lang="es-ES" sz="1000" dirty="0" smtClean="0"/>
              <a:t>Arte 3e32</a:t>
            </a:r>
          </a:p>
          <a:p>
            <a:pPr lvl="1"/>
            <a:r>
              <a:rPr lang="es-ES" sz="1000" dirty="0" smtClean="0"/>
              <a:t>Arte 8798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1475656" y="2780928"/>
            <a:ext cx="4793148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Selección </a:t>
            </a:r>
            <a:r>
              <a:rPr lang="es-ES" sz="1200" dirty="0" err="1" smtClean="0"/>
              <a:t>multiple</a:t>
            </a:r>
            <a:r>
              <a:rPr lang="es-ES" sz="1200" dirty="0" smtClean="0"/>
              <a:t> (</a:t>
            </a:r>
            <a:r>
              <a:rPr lang="es-ES" sz="1000" dirty="0" smtClean="0"/>
              <a:t>especies capturadas)</a:t>
            </a:r>
            <a:endParaRPr lang="es-ES" sz="1200" dirty="0" smtClean="0"/>
          </a:p>
        </p:txBody>
      </p:sp>
      <p:sp>
        <p:nvSpPr>
          <p:cNvPr id="53" name="52 CuadroTexto"/>
          <p:cNvSpPr txBox="1"/>
          <p:nvPr/>
        </p:nvSpPr>
        <p:spPr>
          <a:xfrm>
            <a:off x="5580112" y="1772816"/>
            <a:ext cx="3096344" cy="2952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noAutofit/>
          </a:bodyPr>
          <a:lstStyle/>
          <a:p>
            <a:pPr lvl="1"/>
            <a:endParaRPr lang="es-ES" sz="1000" dirty="0" smtClean="0"/>
          </a:p>
        </p:txBody>
      </p:sp>
      <p:sp>
        <p:nvSpPr>
          <p:cNvPr id="56" name="55 CuadroTexto"/>
          <p:cNvSpPr txBox="1"/>
          <p:nvPr/>
        </p:nvSpPr>
        <p:spPr>
          <a:xfrm>
            <a:off x="5570880" y="1393031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Zona:</a:t>
            </a:r>
            <a:endParaRPr lang="es-ES" sz="1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988840"/>
            <a:ext cx="298504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56 CuadroTexto"/>
          <p:cNvSpPr txBox="1"/>
          <p:nvPr/>
        </p:nvSpPr>
        <p:spPr>
          <a:xfrm>
            <a:off x="539552" y="3933056"/>
            <a:ext cx="13681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Meteoroloxía</a:t>
            </a:r>
            <a:endParaRPr lang="es-ES" sz="1400" b="1" dirty="0" smtClean="0"/>
          </a:p>
        </p:txBody>
      </p:sp>
      <p:sp>
        <p:nvSpPr>
          <p:cNvPr id="59" name="58 CuadroTexto"/>
          <p:cNvSpPr txBox="1"/>
          <p:nvPr/>
        </p:nvSpPr>
        <p:spPr>
          <a:xfrm>
            <a:off x="683568" y="4149080"/>
            <a:ext cx="4608512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noAutofit/>
          </a:bodyPr>
          <a:lstStyle/>
          <a:p>
            <a:pPr lvl="1"/>
            <a:endParaRPr lang="es-ES" sz="1000" dirty="0" smtClean="0"/>
          </a:p>
        </p:txBody>
      </p:sp>
      <p:sp>
        <p:nvSpPr>
          <p:cNvPr id="60" name="59 CuadroTexto"/>
          <p:cNvSpPr txBox="1"/>
          <p:nvPr/>
        </p:nvSpPr>
        <p:spPr>
          <a:xfrm>
            <a:off x="683568" y="4293096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Lua</a:t>
            </a:r>
            <a:r>
              <a:rPr lang="es-ES" sz="900" b="1" dirty="0" smtClean="0"/>
              <a:t>:</a:t>
            </a:r>
            <a:endParaRPr lang="es-ES" sz="900" b="1" dirty="0" smtClean="0"/>
          </a:p>
        </p:txBody>
      </p:sp>
      <p:sp>
        <p:nvSpPr>
          <p:cNvPr id="61" name="60 CuadroTexto"/>
          <p:cNvSpPr txBox="1"/>
          <p:nvPr/>
        </p:nvSpPr>
        <p:spPr>
          <a:xfrm>
            <a:off x="1907704" y="4312841"/>
            <a:ext cx="151216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62" name="61 Flecha derecha"/>
          <p:cNvSpPr/>
          <p:nvPr/>
        </p:nvSpPr>
        <p:spPr>
          <a:xfrm rot="5400000">
            <a:off x="3095836" y="432910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683568" y="5517232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. Aire:</a:t>
            </a:r>
            <a:endParaRPr lang="es-ES" sz="900" b="1" dirty="0" smtClean="0"/>
          </a:p>
        </p:txBody>
      </p:sp>
      <p:sp>
        <p:nvSpPr>
          <p:cNvPr id="64" name="63 CuadroTexto"/>
          <p:cNvSpPr txBox="1"/>
          <p:nvPr/>
        </p:nvSpPr>
        <p:spPr>
          <a:xfrm>
            <a:off x="683568" y="4581128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smtClean="0"/>
              <a:t>Estado Mar:</a:t>
            </a:r>
            <a:endParaRPr lang="es-ES" sz="900" b="1" dirty="0" smtClean="0"/>
          </a:p>
        </p:txBody>
      </p:sp>
      <p:sp>
        <p:nvSpPr>
          <p:cNvPr id="65" name="64 CuadroTexto"/>
          <p:cNvSpPr txBox="1"/>
          <p:nvPr/>
        </p:nvSpPr>
        <p:spPr>
          <a:xfrm>
            <a:off x="683568" y="4926360"/>
            <a:ext cx="93610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smtClean="0"/>
              <a:t>Estado Ceo:</a:t>
            </a:r>
            <a:endParaRPr lang="es-ES" sz="900" b="1" dirty="0" smtClean="0"/>
          </a:p>
        </p:txBody>
      </p:sp>
      <p:sp>
        <p:nvSpPr>
          <p:cNvPr id="66" name="65 CuadroTexto"/>
          <p:cNvSpPr txBox="1"/>
          <p:nvPr/>
        </p:nvSpPr>
        <p:spPr>
          <a:xfrm>
            <a:off x="1907704" y="5517232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67" name="66 CuadroTexto"/>
          <p:cNvSpPr txBox="1"/>
          <p:nvPr/>
        </p:nvSpPr>
        <p:spPr>
          <a:xfrm>
            <a:off x="1906688" y="4597896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68" name="67 CuadroTexto"/>
          <p:cNvSpPr txBox="1"/>
          <p:nvPr/>
        </p:nvSpPr>
        <p:spPr>
          <a:xfrm>
            <a:off x="683568" y="5831686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 Superficie:</a:t>
            </a:r>
            <a:endParaRPr lang="es-ES" sz="900" b="1" dirty="0" smtClean="0"/>
          </a:p>
        </p:txBody>
      </p:sp>
      <p:sp>
        <p:nvSpPr>
          <p:cNvPr id="69" name="68 CuadroTexto"/>
          <p:cNvSpPr txBox="1"/>
          <p:nvPr/>
        </p:nvSpPr>
        <p:spPr>
          <a:xfrm>
            <a:off x="1907704" y="5831686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70" name="69 CuadroTexto"/>
          <p:cNvSpPr txBox="1"/>
          <p:nvPr/>
        </p:nvSpPr>
        <p:spPr>
          <a:xfrm>
            <a:off x="683568" y="5214392"/>
            <a:ext cx="122413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Direcion</a:t>
            </a:r>
            <a:r>
              <a:rPr lang="es-ES" sz="900" b="1" dirty="0" smtClean="0"/>
              <a:t>  </a:t>
            </a:r>
            <a:r>
              <a:rPr lang="es-ES" sz="900" b="1" dirty="0" err="1" smtClean="0"/>
              <a:t>Vento</a:t>
            </a:r>
            <a:r>
              <a:rPr lang="es-ES" sz="900" b="1" dirty="0" smtClean="0"/>
              <a:t>:</a:t>
            </a:r>
            <a:endParaRPr lang="es-ES" sz="900" b="1" dirty="0" smtClean="0"/>
          </a:p>
        </p:txBody>
      </p:sp>
      <p:sp>
        <p:nvSpPr>
          <p:cNvPr id="71" name="70 CuadroTexto"/>
          <p:cNvSpPr txBox="1"/>
          <p:nvPr/>
        </p:nvSpPr>
        <p:spPr>
          <a:xfrm>
            <a:off x="1907704" y="5229200"/>
            <a:ext cx="14766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72" name="71 CuadroTexto"/>
          <p:cNvSpPr txBox="1"/>
          <p:nvPr/>
        </p:nvSpPr>
        <p:spPr>
          <a:xfrm>
            <a:off x="1907704" y="6165304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73" name="72 CuadroTexto"/>
          <p:cNvSpPr txBox="1"/>
          <p:nvPr/>
        </p:nvSpPr>
        <p:spPr>
          <a:xfrm>
            <a:off x="683568" y="6165304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 Fondo:</a:t>
            </a:r>
            <a:endParaRPr lang="es-ES" sz="900" b="1" dirty="0" smtClean="0"/>
          </a:p>
        </p:txBody>
      </p:sp>
      <p:sp>
        <p:nvSpPr>
          <p:cNvPr id="76" name="75 Flecha derecha"/>
          <p:cNvSpPr/>
          <p:nvPr/>
        </p:nvSpPr>
        <p:spPr>
          <a:xfrm rot="5400000">
            <a:off x="3094820" y="5284949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77" name="76 Flecha derecha"/>
          <p:cNvSpPr/>
          <p:nvPr/>
        </p:nvSpPr>
        <p:spPr>
          <a:xfrm rot="5400000">
            <a:off x="3095836" y="497717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78" name="77 Flecha derecha"/>
          <p:cNvSpPr/>
          <p:nvPr/>
        </p:nvSpPr>
        <p:spPr>
          <a:xfrm rot="5400000">
            <a:off x="3094820" y="461713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79" name="78 CuadroTexto"/>
          <p:cNvSpPr txBox="1"/>
          <p:nvPr/>
        </p:nvSpPr>
        <p:spPr>
          <a:xfrm>
            <a:off x="1907704" y="4941168"/>
            <a:ext cx="14766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80" name="79 CuadroTexto"/>
          <p:cNvSpPr txBox="1"/>
          <p:nvPr/>
        </p:nvSpPr>
        <p:spPr>
          <a:xfrm>
            <a:off x="5724128" y="5013176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Agrupacion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81" name="80 CuadroTexto"/>
          <p:cNvSpPr txBox="1"/>
          <p:nvPr/>
        </p:nvSpPr>
        <p:spPr>
          <a:xfrm>
            <a:off x="6732239" y="5013177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Dia</a:t>
            </a:r>
            <a:r>
              <a:rPr lang="es-ES" sz="1000" dirty="0" smtClean="0"/>
              <a:t>/ Semana/Mes/Ano</a:t>
            </a:r>
            <a:endParaRPr lang="es-ES" sz="1000" dirty="0" smtClean="0"/>
          </a:p>
        </p:txBody>
      </p:sp>
      <p:sp>
        <p:nvSpPr>
          <p:cNvPr id="82" name="81 Flecha derecha"/>
          <p:cNvSpPr/>
          <p:nvPr/>
        </p:nvSpPr>
        <p:spPr>
          <a:xfrm rot="5400000">
            <a:off x="8044426" y="5029219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Novo Barco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908721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Novo Barco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27984" y="908721"/>
            <a:ext cx="14401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868144" y="908720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020272" y="908720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1412776"/>
            <a:ext cx="8424936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1556792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1547664" y="1598603"/>
            <a:ext cx="28803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539552" y="206084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Folio: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895528" y="206084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Eslora: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547664" y="206084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5831632" y="2060848"/>
            <a:ext cx="26288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539552" y="242088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Porto Base: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619672" y="2492896"/>
            <a:ext cx="684076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4788024" y="1609055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Matricula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796136" y="1650866"/>
            <a:ext cx="26642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539552" y="275073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Patrón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1619672" y="2822739"/>
            <a:ext cx="684076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8" name="27 Flecha derecha"/>
          <p:cNvSpPr/>
          <p:nvPr/>
        </p:nvSpPr>
        <p:spPr>
          <a:xfrm rot="5400000">
            <a:off x="8100392" y="285293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5796136" y="5589240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Gardar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7164288" y="5589240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Volver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1907704" y="908720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pic>
        <p:nvPicPr>
          <p:cNvPr id="32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Listado de Barcos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908721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Barco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27984" y="908721"/>
            <a:ext cx="144016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868144" y="908720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020272" y="908720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1484784"/>
            <a:ext cx="8424936" cy="4896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1556792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4644008" y="1916832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Ataulfo</a:t>
            </a:r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611560" y="1916832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Sirenita V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275856" y="1916832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O Grove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203848" y="1556792"/>
            <a:ext cx="122413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Porto Base: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907704" y="1556792"/>
            <a:ext cx="100811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Matricula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907704" y="1916832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VL 333 - 44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72000" y="1556792"/>
            <a:ext cx="936104" cy="318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Patrón</a:t>
            </a:r>
          </a:p>
        </p:txBody>
      </p:sp>
      <p:pic>
        <p:nvPicPr>
          <p:cNvPr id="24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7248" y="1844824"/>
            <a:ext cx="385192" cy="385192"/>
          </a:xfrm>
          <a:prstGeom prst="rect">
            <a:avLst/>
          </a:prstGeom>
          <a:noFill/>
        </p:spPr>
      </p:pic>
      <p:sp>
        <p:nvSpPr>
          <p:cNvPr id="25" name="24 CuadroTexto"/>
          <p:cNvSpPr txBox="1"/>
          <p:nvPr/>
        </p:nvSpPr>
        <p:spPr>
          <a:xfrm>
            <a:off x="4644008" y="2395737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Miguel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611560" y="2395736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Azote 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275856" y="2395736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 Coruña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907704" y="2395736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AC-e3232</a:t>
            </a:r>
          </a:p>
        </p:txBody>
      </p:sp>
      <p:pic>
        <p:nvPicPr>
          <p:cNvPr id="29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7248" y="2323728"/>
            <a:ext cx="385192" cy="385192"/>
          </a:xfrm>
          <a:prstGeom prst="rect">
            <a:avLst/>
          </a:prstGeom>
          <a:noFill/>
        </p:spPr>
      </p:pic>
      <p:sp>
        <p:nvSpPr>
          <p:cNvPr id="30" name="29 CuadroTexto"/>
          <p:cNvSpPr txBox="1"/>
          <p:nvPr/>
        </p:nvSpPr>
        <p:spPr>
          <a:xfrm>
            <a:off x="4644008" y="2899793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Xerardo</a:t>
            </a:r>
            <a:endParaRPr lang="es-ES" sz="1000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611560" y="2899792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Meloxo</a:t>
            </a:r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3275856" y="2899792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O Grove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907704" y="2899792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VL-93893</a:t>
            </a:r>
          </a:p>
        </p:txBody>
      </p:sp>
      <p:pic>
        <p:nvPicPr>
          <p:cNvPr id="34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7248" y="2827784"/>
            <a:ext cx="385192" cy="385192"/>
          </a:xfrm>
          <a:prstGeom prst="rect">
            <a:avLst/>
          </a:prstGeom>
          <a:noFill/>
        </p:spPr>
      </p:pic>
      <p:sp>
        <p:nvSpPr>
          <p:cNvPr id="35" name="34 CuadroTexto"/>
          <p:cNvSpPr txBox="1"/>
          <p:nvPr/>
        </p:nvSpPr>
        <p:spPr>
          <a:xfrm>
            <a:off x="1907704" y="908720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pic>
        <p:nvPicPr>
          <p:cNvPr id="36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Detalle Barco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908721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Novo Barco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27984" y="908721"/>
            <a:ext cx="14401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868144" y="908720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020272" y="908720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1412776"/>
            <a:ext cx="8424936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1556792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17" name="16 CuadroTexto"/>
          <p:cNvSpPr txBox="1"/>
          <p:nvPr/>
        </p:nvSpPr>
        <p:spPr>
          <a:xfrm>
            <a:off x="1547664" y="1598603"/>
            <a:ext cx="288032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Sirenita V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39552" y="206084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Folio: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895528" y="206084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Eslora: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547664" y="206084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1231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831632" y="2060848"/>
            <a:ext cx="26288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12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39552" y="242088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Porto Base: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619672" y="2492896"/>
            <a:ext cx="684076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O Grove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788024" y="1609055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Matricula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796136" y="1650866"/>
            <a:ext cx="26642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VL 333 - 44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39552" y="275073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Patrón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1619672" y="2822739"/>
            <a:ext cx="684076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Ataulfo</a:t>
            </a:r>
            <a:endParaRPr lang="es-ES" sz="1000" dirty="0" smtClean="0"/>
          </a:p>
        </p:txBody>
      </p:sp>
      <p:sp>
        <p:nvSpPr>
          <p:cNvPr id="28" name="27 Flecha derecha"/>
          <p:cNvSpPr/>
          <p:nvPr/>
        </p:nvSpPr>
        <p:spPr>
          <a:xfrm rot="5400000">
            <a:off x="8100392" y="285293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5292080" y="4869160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Gardar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660232" y="4869160"/>
            <a:ext cx="11521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Volver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907704" y="908720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pic>
        <p:nvPicPr>
          <p:cNvPr id="32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75856" y="908721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Barco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27984" y="908721"/>
            <a:ext cx="14401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868144" y="908720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020272" y="908720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323528" y="1556792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1331640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Usuario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195736" y="1742619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1403648" y="2185119"/>
            <a:ext cx="79208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2195736" y="2492896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1187624" y="2492897"/>
            <a:ext cx="8640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Apelidos</a:t>
            </a:r>
            <a:endParaRPr lang="es-ES" sz="1400" b="1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2195736" y="2852936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2195736" y="2132856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971600" y="2833191"/>
            <a:ext cx="115212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Contrasinal</a:t>
            </a:r>
            <a:endParaRPr lang="es-ES" sz="1400" b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2195736" y="3212976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182779"/>
            <a:ext cx="172819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Repetir </a:t>
            </a:r>
            <a:r>
              <a:rPr lang="es-ES" sz="1400" b="1" dirty="0" err="1" smtClean="0"/>
              <a:t>Contrasinal</a:t>
            </a:r>
            <a:endParaRPr lang="es-ES" sz="1400" b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1907704" y="908720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pic>
        <p:nvPicPr>
          <p:cNvPr id="27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Listado de </a:t>
            </a:r>
            <a:r>
              <a:rPr lang="es-ES" dirty="0" err="1" smtClean="0"/>
              <a:t>patróns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75856" y="908721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Barco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27984" y="908721"/>
            <a:ext cx="14401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Barcos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868144" y="908720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Novo Patrón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020272" y="908720"/>
            <a:ext cx="15841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Listado de </a:t>
            </a:r>
            <a:r>
              <a:rPr lang="es-ES" sz="1400" dirty="0" err="1" smtClean="0"/>
              <a:t>patróns</a:t>
            </a:r>
            <a:endParaRPr lang="es-ES" sz="1400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1556792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827584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Tipo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835696" y="174261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3491880" y="175307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4067944" y="179488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Gardar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 rot="5400000">
            <a:off x="3095836" y="180882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827584" y="2348880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Outros</a:t>
            </a:r>
            <a:r>
              <a:rPr lang="es-ES" sz="1400" b="1" dirty="0" smtClean="0"/>
              <a:t> Datos: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899592" y="2708920"/>
            <a:ext cx="734481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sz="1000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323528" y="1556792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971600" y="1988840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Anzois</a:t>
            </a:r>
            <a:r>
              <a:rPr lang="es-ES" sz="1000" dirty="0" smtClean="0"/>
              <a:t>	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267744" y="1988841"/>
            <a:ext cx="518457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VL 333 - 44</a:t>
            </a:r>
          </a:p>
        </p:txBody>
      </p:sp>
      <p:pic>
        <p:nvPicPr>
          <p:cNvPr id="35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1224" y="1916832"/>
            <a:ext cx="385192" cy="385192"/>
          </a:xfrm>
          <a:prstGeom prst="rect">
            <a:avLst/>
          </a:prstGeom>
          <a:noFill/>
        </p:spPr>
      </p:pic>
      <p:sp>
        <p:nvSpPr>
          <p:cNvPr id="36" name="35 CuadroTexto"/>
          <p:cNvSpPr txBox="1"/>
          <p:nvPr/>
        </p:nvSpPr>
        <p:spPr>
          <a:xfrm>
            <a:off x="971600" y="2467744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Nasas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267744" y="2467745"/>
            <a:ext cx="518457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AC-e3232</a:t>
            </a:r>
          </a:p>
        </p:txBody>
      </p:sp>
      <p:pic>
        <p:nvPicPr>
          <p:cNvPr id="38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1224" y="2395736"/>
            <a:ext cx="385192" cy="385192"/>
          </a:xfrm>
          <a:prstGeom prst="rect">
            <a:avLst/>
          </a:prstGeom>
          <a:noFill/>
        </p:spPr>
      </p:pic>
      <p:sp>
        <p:nvSpPr>
          <p:cNvPr id="39" name="38 CuadroTexto"/>
          <p:cNvSpPr txBox="1"/>
          <p:nvPr/>
        </p:nvSpPr>
        <p:spPr>
          <a:xfrm>
            <a:off x="971600" y="2971800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XXX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2267744" y="2971802"/>
            <a:ext cx="52925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VL-93893</a:t>
            </a:r>
          </a:p>
        </p:txBody>
      </p:sp>
      <p:pic>
        <p:nvPicPr>
          <p:cNvPr id="41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1224" y="2899792"/>
            <a:ext cx="385192" cy="385192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971600" y="165028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/>
              <a:t>Nome</a:t>
            </a:r>
            <a:endParaRPr lang="es-ES" sz="16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267744" y="165028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/>
              <a:t>Apelidos</a:t>
            </a:r>
            <a:endParaRPr lang="es-ES" sz="16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907704" y="908720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 Faenas</a:t>
            </a:r>
          </a:p>
        </p:txBody>
      </p:sp>
      <p:pic>
        <p:nvPicPr>
          <p:cNvPr id="32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Ventana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s-ES" dirty="0" smtClean="0"/>
              <a:t>Usuario: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563888" y="1772816"/>
            <a:ext cx="266429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563888" y="2780928"/>
            <a:ext cx="273630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/>
          <a:lstStyle/>
          <a:p>
            <a:r>
              <a:rPr lang="es-ES" dirty="0" smtClean="0"/>
              <a:t>Inicio sesión como “Patrón”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5580112" y="476672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Nova Faena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732240" y="47667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95536" y="1772816"/>
            <a:ext cx="8424936" cy="4536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95536" y="1282040"/>
            <a:ext cx="1152128" cy="49077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Mapa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1282040"/>
            <a:ext cx="1152128" cy="490776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Tabla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132856"/>
            <a:ext cx="82898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CuadroTexto"/>
          <p:cNvSpPr txBox="1"/>
          <p:nvPr/>
        </p:nvSpPr>
        <p:spPr>
          <a:xfrm>
            <a:off x="323528" y="1844824"/>
            <a:ext cx="8424936" cy="4536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323528" y="1537047"/>
            <a:ext cx="1152128" cy="334566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Mapa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475656" y="1484784"/>
            <a:ext cx="1368152" cy="40898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Tabla Faena</a:t>
            </a:r>
            <a:endParaRPr lang="es-ES" sz="1400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467544" y="2204864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</a:t>
            </a:r>
            <a:endParaRPr lang="es-ES" sz="1400" b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4572000" y="2564904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Xarda</a:t>
            </a:r>
            <a:r>
              <a:rPr lang="es-ES" sz="1000" dirty="0" smtClean="0"/>
              <a:t>, </a:t>
            </a:r>
            <a:r>
              <a:rPr lang="es-ES" sz="1000" dirty="0" err="1" smtClean="0"/>
              <a:t>Sardiña</a:t>
            </a:r>
            <a:r>
              <a:rPr lang="es-ES" sz="1000" dirty="0" smtClean="0"/>
              <a:t>, </a:t>
            </a:r>
            <a:r>
              <a:rPr lang="es-ES" sz="1000" dirty="0" err="1" smtClean="0"/>
              <a:t>Xurelo</a:t>
            </a:r>
            <a:endParaRPr lang="es-ES" sz="1000" dirty="0" smtClean="0"/>
          </a:p>
        </p:txBody>
      </p:sp>
      <p:sp>
        <p:nvSpPr>
          <p:cNvPr id="28" name="27 CuadroTexto"/>
          <p:cNvSpPr txBox="1"/>
          <p:nvPr/>
        </p:nvSpPr>
        <p:spPr>
          <a:xfrm>
            <a:off x="539552" y="2564904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11/01/2012</a:t>
            </a:r>
            <a:endParaRPr lang="es-ES" sz="1000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3203848" y="256490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Sirenita V</a:t>
            </a:r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3131840" y="2204864"/>
            <a:ext cx="122413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Barco</a:t>
            </a:r>
            <a:endParaRPr lang="es-ES" sz="1400" b="1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1835696" y="2204864"/>
            <a:ext cx="100811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Aparello</a:t>
            </a:r>
            <a:endParaRPr lang="es-ES" sz="1400" b="1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1835696" y="256490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Palangre</a:t>
            </a:r>
            <a:endParaRPr lang="es-ES" sz="1000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4499992" y="2204864"/>
            <a:ext cx="936104" cy="318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Especies</a:t>
            </a:r>
            <a:endParaRPr lang="es-ES" sz="1400" b="1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4572000" y="3043809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Calamar</a:t>
            </a:r>
            <a:endParaRPr lang="es-ES" sz="1000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539552" y="3043808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31/10/2011</a:t>
            </a:r>
            <a:endParaRPr lang="es-ES" sz="1000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3203848" y="3043808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Tiburon</a:t>
            </a:r>
            <a:endParaRPr lang="es-ES" sz="10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1835696" y="3043808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Arte menor</a:t>
            </a:r>
            <a:endParaRPr lang="es-ES" sz="1000" dirty="0" smtClean="0"/>
          </a:p>
        </p:txBody>
      </p:sp>
      <p:sp>
        <p:nvSpPr>
          <p:cNvPr id="38" name="37 CuadroTexto"/>
          <p:cNvSpPr txBox="1"/>
          <p:nvPr/>
        </p:nvSpPr>
        <p:spPr>
          <a:xfrm>
            <a:off x="4572000" y="3547865"/>
            <a:ext cx="33123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Centola</a:t>
            </a:r>
            <a:endParaRPr lang="es-ES" sz="1000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539552" y="3547864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11/01/2011</a:t>
            </a:r>
            <a:endParaRPr lang="es-ES" sz="1000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3203848" y="354786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Sirenitva</a:t>
            </a:r>
            <a:r>
              <a:rPr lang="es-ES" sz="1000" dirty="0" smtClean="0"/>
              <a:t> V</a:t>
            </a:r>
            <a:endParaRPr lang="es-ES" sz="1000" dirty="0" smtClean="0"/>
          </a:p>
        </p:txBody>
      </p:sp>
      <p:sp>
        <p:nvSpPr>
          <p:cNvPr id="41" name="40 CuadroTexto"/>
          <p:cNvSpPr txBox="1"/>
          <p:nvPr/>
        </p:nvSpPr>
        <p:spPr>
          <a:xfrm>
            <a:off x="1835696" y="3547864"/>
            <a:ext cx="136815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Arte menor</a:t>
            </a:r>
            <a:endParaRPr lang="es-ES" sz="1000" dirty="0" smtClean="0"/>
          </a:p>
        </p:txBody>
      </p:sp>
      <p:sp>
        <p:nvSpPr>
          <p:cNvPr id="42" name="41 CuadroTexto"/>
          <p:cNvSpPr txBox="1"/>
          <p:nvPr/>
        </p:nvSpPr>
        <p:spPr>
          <a:xfrm>
            <a:off x="5580112" y="476672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Nova Faena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732240" y="47667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pic>
        <p:nvPicPr>
          <p:cNvPr id="44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  <p:pic>
        <p:nvPicPr>
          <p:cNvPr id="45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1224" y="2420888"/>
            <a:ext cx="385192" cy="385192"/>
          </a:xfrm>
          <a:prstGeom prst="rect">
            <a:avLst/>
          </a:prstGeom>
          <a:noFill/>
        </p:spPr>
      </p:pic>
      <p:pic>
        <p:nvPicPr>
          <p:cNvPr id="46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1224" y="2899792"/>
            <a:ext cx="385192" cy="385192"/>
          </a:xfrm>
          <a:prstGeom prst="rect">
            <a:avLst/>
          </a:prstGeom>
          <a:noFill/>
        </p:spPr>
      </p:pic>
      <p:pic>
        <p:nvPicPr>
          <p:cNvPr id="47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1224" y="3403848"/>
            <a:ext cx="385192" cy="385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67544" y="980728"/>
            <a:ext cx="8496944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sz="900" b="1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611560" y="1052736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Inicio: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619671" y="1052737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355975" y="1052736"/>
            <a:ext cx="170716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  <a:endParaRPr lang="es-ES" sz="1000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683568" y="1444715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Arte: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755576" y="1785010"/>
            <a:ext cx="4608512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11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21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31</a:t>
            </a:r>
          </a:p>
          <a:p>
            <a:pPr lvl="1"/>
            <a:r>
              <a:rPr lang="es-ES" sz="1000" dirty="0" smtClean="0"/>
              <a:t>Arte 5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10</a:t>
            </a:r>
          </a:p>
          <a:p>
            <a:pPr lvl="1"/>
            <a:r>
              <a:rPr lang="es-ES" sz="1000" dirty="0" smtClean="0"/>
              <a:t>Arte 23</a:t>
            </a:r>
          </a:p>
          <a:p>
            <a:pPr lvl="1"/>
            <a:r>
              <a:rPr lang="es-ES" sz="1000" dirty="0" smtClean="0"/>
              <a:t>Arte 232</a:t>
            </a:r>
          </a:p>
          <a:p>
            <a:pPr lvl="1"/>
            <a:r>
              <a:rPr lang="es-ES" sz="1000" dirty="0" smtClean="0"/>
              <a:t>Arte  432</a:t>
            </a:r>
          </a:p>
          <a:p>
            <a:pPr lvl="1"/>
            <a:r>
              <a:rPr lang="es-ES" sz="1000" dirty="0" smtClean="0"/>
              <a:t>ARte232</a:t>
            </a:r>
          </a:p>
          <a:p>
            <a:pPr lvl="1"/>
            <a:r>
              <a:rPr lang="es-ES" sz="1000" dirty="0" smtClean="0"/>
              <a:t>Arte 43332</a:t>
            </a:r>
          </a:p>
          <a:p>
            <a:pPr lvl="1"/>
            <a:r>
              <a:rPr lang="es-ES" sz="1000" dirty="0" smtClean="0"/>
              <a:t>Arte 3234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259632" y="1444715"/>
            <a:ext cx="4032448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Selección </a:t>
            </a:r>
            <a:r>
              <a:rPr lang="es-ES" sz="1200" dirty="0" err="1" smtClean="0"/>
              <a:t>multiple</a:t>
            </a:r>
            <a:r>
              <a:rPr lang="es-ES" sz="1200" dirty="0" smtClean="0"/>
              <a:t> (</a:t>
            </a:r>
            <a:r>
              <a:rPr lang="es-ES" sz="1000" dirty="0" smtClean="0"/>
              <a:t>artes  </a:t>
            </a:r>
            <a:r>
              <a:rPr lang="es-ES" sz="1000" dirty="0" err="1" smtClean="0"/>
              <a:t>empregadas</a:t>
            </a:r>
            <a:r>
              <a:rPr lang="es-ES" sz="1000" dirty="0" smtClean="0"/>
              <a:t>)</a:t>
            </a:r>
            <a:endParaRPr lang="es-ES" sz="1200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1032991"/>
            <a:ext cx="232395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</a:t>
            </a:r>
            <a:r>
              <a:rPr lang="es-ES" sz="1400" b="1" dirty="0" smtClean="0"/>
              <a:t>Fin:</a:t>
            </a:r>
            <a:endParaRPr lang="es-ES" sz="1400" b="1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607" y="1844824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607" y="1988840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34 CuadroTexto"/>
          <p:cNvSpPr txBox="1"/>
          <p:nvPr/>
        </p:nvSpPr>
        <p:spPr>
          <a:xfrm>
            <a:off x="6300192" y="1052737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Barco: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7308303" y="1052738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7" name="36 Flecha derecha"/>
          <p:cNvSpPr/>
          <p:nvPr/>
        </p:nvSpPr>
        <p:spPr>
          <a:xfrm rot="5400000">
            <a:off x="8549713" y="1107470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767" y="1851297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767" y="1995313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139329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83345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6110" y="1844823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6110" y="1988839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111" y="2132855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111" y="2276871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48 CuadroTexto"/>
          <p:cNvSpPr txBox="1"/>
          <p:nvPr/>
        </p:nvSpPr>
        <p:spPr>
          <a:xfrm>
            <a:off x="611560" y="2780928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Especies </a:t>
            </a:r>
            <a:endParaRPr lang="es-ES" sz="1400" b="1" dirty="0" smtClean="0"/>
          </a:p>
        </p:txBody>
      </p:sp>
      <p:sp>
        <p:nvSpPr>
          <p:cNvPr id="50" name="49 CuadroTexto"/>
          <p:cNvSpPr txBox="1"/>
          <p:nvPr/>
        </p:nvSpPr>
        <p:spPr>
          <a:xfrm>
            <a:off x="755576" y="3140968"/>
            <a:ext cx="460851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11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21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31</a:t>
            </a:r>
          </a:p>
          <a:p>
            <a:pPr lvl="1"/>
            <a:r>
              <a:rPr lang="es-ES" sz="1000" dirty="0" smtClean="0"/>
              <a:t>Arte 5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1123</a:t>
            </a:r>
          </a:p>
          <a:p>
            <a:pPr lvl="1"/>
            <a:r>
              <a:rPr lang="es-ES" sz="1000" dirty="0" smtClean="0"/>
              <a:t>Arte 232</a:t>
            </a:r>
          </a:p>
          <a:p>
            <a:pPr lvl="1"/>
            <a:r>
              <a:rPr lang="es-ES" sz="1000" dirty="0" smtClean="0"/>
              <a:t>Arte 3232</a:t>
            </a:r>
          </a:p>
          <a:p>
            <a:pPr lvl="1"/>
            <a:r>
              <a:rPr lang="es-ES" sz="1000" dirty="0" smtClean="0"/>
              <a:t>Arte 3e32</a:t>
            </a:r>
          </a:p>
          <a:p>
            <a:pPr lvl="1"/>
            <a:r>
              <a:rPr lang="es-ES" sz="1000" dirty="0" smtClean="0"/>
              <a:t>Arte 8798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1475656" y="2780928"/>
            <a:ext cx="4793148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Selección </a:t>
            </a:r>
            <a:r>
              <a:rPr lang="es-ES" sz="1200" dirty="0" err="1" smtClean="0"/>
              <a:t>multiple</a:t>
            </a:r>
            <a:r>
              <a:rPr lang="es-ES" sz="1200" dirty="0" smtClean="0"/>
              <a:t> (</a:t>
            </a:r>
            <a:r>
              <a:rPr lang="es-ES" sz="1000" dirty="0" smtClean="0"/>
              <a:t>especies capturadas)</a:t>
            </a:r>
            <a:endParaRPr lang="es-ES" sz="1200" dirty="0" smtClean="0"/>
          </a:p>
        </p:txBody>
      </p:sp>
      <p:sp>
        <p:nvSpPr>
          <p:cNvPr id="53" name="52 CuadroTexto"/>
          <p:cNvSpPr txBox="1"/>
          <p:nvPr/>
        </p:nvSpPr>
        <p:spPr>
          <a:xfrm>
            <a:off x="5580112" y="1772816"/>
            <a:ext cx="3096344" cy="2952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noAutofit/>
          </a:bodyPr>
          <a:lstStyle/>
          <a:p>
            <a:pPr lvl="1"/>
            <a:endParaRPr lang="es-ES" sz="1000" dirty="0" smtClean="0"/>
          </a:p>
        </p:txBody>
      </p:sp>
      <p:sp>
        <p:nvSpPr>
          <p:cNvPr id="56" name="55 CuadroTexto"/>
          <p:cNvSpPr txBox="1"/>
          <p:nvPr/>
        </p:nvSpPr>
        <p:spPr>
          <a:xfrm>
            <a:off x="5570880" y="1393031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Zona:</a:t>
            </a:r>
            <a:endParaRPr lang="es-ES" sz="1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988840"/>
            <a:ext cx="298504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56 CuadroTexto"/>
          <p:cNvSpPr txBox="1"/>
          <p:nvPr/>
        </p:nvSpPr>
        <p:spPr>
          <a:xfrm>
            <a:off x="539552" y="3933056"/>
            <a:ext cx="13681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Meteoroloxía</a:t>
            </a:r>
            <a:endParaRPr lang="es-ES" sz="1400" b="1" dirty="0" smtClean="0"/>
          </a:p>
        </p:txBody>
      </p:sp>
      <p:sp>
        <p:nvSpPr>
          <p:cNvPr id="59" name="58 CuadroTexto"/>
          <p:cNvSpPr txBox="1"/>
          <p:nvPr/>
        </p:nvSpPr>
        <p:spPr>
          <a:xfrm>
            <a:off x="683568" y="4149080"/>
            <a:ext cx="4608512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noAutofit/>
          </a:bodyPr>
          <a:lstStyle/>
          <a:p>
            <a:pPr lvl="1"/>
            <a:endParaRPr lang="es-ES" sz="1000" dirty="0" smtClean="0"/>
          </a:p>
        </p:txBody>
      </p:sp>
      <p:sp>
        <p:nvSpPr>
          <p:cNvPr id="60" name="59 CuadroTexto"/>
          <p:cNvSpPr txBox="1"/>
          <p:nvPr/>
        </p:nvSpPr>
        <p:spPr>
          <a:xfrm>
            <a:off x="683568" y="4293096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Lua</a:t>
            </a:r>
            <a:r>
              <a:rPr lang="es-ES" sz="900" b="1" dirty="0" smtClean="0"/>
              <a:t>:</a:t>
            </a:r>
            <a:endParaRPr lang="es-ES" sz="900" b="1" dirty="0" smtClean="0"/>
          </a:p>
        </p:txBody>
      </p:sp>
      <p:sp>
        <p:nvSpPr>
          <p:cNvPr id="61" name="60 CuadroTexto"/>
          <p:cNvSpPr txBox="1"/>
          <p:nvPr/>
        </p:nvSpPr>
        <p:spPr>
          <a:xfrm>
            <a:off x="1907704" y="4312841"/>
            <a:ext cx="151216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62" name="61 Flecha derecha"/>
          <p:cNvSpPr/>
          <p:nvPr/>
        </p:nvSpPr>
        <p:spPr>
          <a:xfrm rot="5400000">
            <a:off x="3095836" y="432910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683568" y="5517232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. Aire:</a:t>
            </a:r>
            <a:endParaRPr lang="es-ES" sz="900" b="1" dirty="0" smtClean="0"/>
          </a:p>
        </p:txBody>
      </p:sp>
      <p:sp>
        <p:nvSpPr>
          <p:cNvPr id="64" name="63 CuadroTexto"/>
          <p:cNvSpPr txBox="1"/>
          <p:nvPr/>
        </p:nvSpPr>
        <p:spPr>
          <a:xfrm>
            <a:off x="683568" y="4581128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smtClean="0"/>
              <a:t>Estado Mar:</a:t>
            </a:r>
            <a:endParaRPr lang="es-ES" sz="900" b="1" dirty="0" smtClean="0"/>
          </a:p>
        </p:txBody>
      </p:sp>
      <p:sp>
        <p:nvSpPr>
          <p:cNvPr id="65" name="64 CuadroTexto"/>
          <p:cNvSpPr txBox="1"/>
          <p:nvPr/>
        </p:nvSpPr>
        <p:spPr>
          <a:xfrm>
            <a:off x="683568" y="4926360"/>
            <a:ext cx="93610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smtClean="0"/>
              <a:t>Estado Ceo:</a:t>
            </a:r>
            <a:endParaRPr lang="es-ES" sz="900" b="1" dirty="0" smtClean="0"/>
          </a:p>
        </p:txBody>
      </p:sp>
      <p:sp>
        <p:nvSpPr>
          <p:cNvPr id="66" name="65 CuadroTexto"/>
          <p:cNvSpPr txBox="1"/>
          <p:nvPr/>
        </p:nvSpPr>
        <p:spPr>
          <a:xfrm>
            <a:off x="1907704" y="5517232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67" name="66 CuadroTexto"/>
          <p:cNvSpPr txBox="1"/>
          <p:nvPr/>
        </p:nvSpPr>
        <p:spPr>
          <a:xfrm>
            <a:off x="1906688" y="4597896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68" name="67 CuadroTexto"/>
          <p:cNvSpPr txBox="1"/>
          <p:nvPr/>
        </p:nvSpPr>
        <p:spPr>
          <a:xfrm>
            <a:off x="683568" y="5831686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 Superficie:</a:t>
            </a:r>
            <a:endParaRPr lang="es-ES" sz="900" b="1" dirty="0" smtClean="0"/>
          </a:p>
        </p:txBody>
      </p:sp>
      <p:sp>
        <p:nvSpPr>
          <p:cNvPr id="69" name="68 CuadroTexto"/>
          <p:cNvSpPr txBox="1"/>
          <p:nvPr/>
        </p:nvSpPr>
        <p:spPr>
          <a:xfrm>
            <a:off x="1907704" y="5831686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70" name="69 CuadroTexto"/>
          <p:cNvSpPr txBox="1"/>
          <p:nvPr/>
        </p:nvSpPr>
        <p:spPr>
          <a:xfrm>
            <a:off x="683568" y="5214392"/>
            <a:ext cx="122413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Direcion</a:t>
            </a:r>
            <a:r>
              <a:rPr lang="es-ES" sz="900" b="1" dirty="0" smtClean="0"/>
              <a:t>  </a:t>
            </a:r>
            <a:r>
              <a:rPr lang="es-ES" sz="900" b="1" dirty="0" err="1" smtClean="0"/>
              <a:t>Vento</a:t>
            </a:r>
            <a:r>
              <a:rPr lang="es-ES" sz="900" b="1" dirty="0" smtClean="0"/>
              <a:t>:</a:t>
            </a:r>
            <a:endParaRPr lang="es-ES" sz="900" b="1" dirty="0" smtClean="0"/>
          </a:p>
        </p:txBody>
      </p:sp>
      <p:sp>
        <p:nvSpPr>
          <p:cNvPr id="71" name="70 CuadroTexto"/>
          <p:cNvSpPr txBox="1"/>
          <p:nvPr/>
        </p:nvSpPr>
        <p:spPr>
          <a:xfrm>
            <a:off x="1907704" y="5229200"/>
            <a:ext cx="14766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72" name="71 CuadroTexto"/>
          <p:cNvSpPr txBox="1"/>
          <p:nvPr/>
        </p:nvSpPr>
        <p:spPr>
          <a:xfrm>
            <a:off x="1907704" y="6165304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73" name="72 CuadroTexto"/>
          <p:cNvSpPr txBox="1"/>
          <p:nvPr/>
        </p:nvSpPr>
        <p:spPr>
          <a:xfrm>
            <a:off x="683568" y="6165304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 Fondo:</a:t>
            </a:r>
            <a:endParaRPr lang="es-ES" sz="900" b="1" dirty="0" smtClean="0"/>
          </a:p>
        </p:txBody>
      </p:sp>
      <p:sp>
        <p:nvSpPr>
          <p:cNvPr id="76" name="75 Flecha derecha"/>
          <p:cNvSpPr/>
          <p:nvPr/>
        </p:nvSpPr>
        <p:spPr>
          <a:xfrm rot="5400000">
            <a:off x="3094820" y="5284949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77" name="76 Flecha derecha"/>
          <p:cNvSpPr/>
          <p:nvPr/>
        </p:nvSpPr>
        <p:spPr>
          <a:xfrm rot="5400000">
            <a:off x="3095836" y="497717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78" name="77 Flecha derecha"/>
          <p:cNvSpPr/>
          <p:nvPr/>
        </p:nvSpPr>
        <p:spPr>
          <a:xfrm rot="5400000">
            <a:off x="3094820" y="461713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79" name="78 CuadroTexto"/>
          <p:cNvSpPr txBox="1"/>
          <p:nvPr/>
        </p:nvSpPr>
        <p:spPr>
          <a:xfrm>
            <a:off x="1907704" y="4941168"/>
            <a:ext cx="14766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58" name="57 CuadroTexto"/>
          <p:cNvSpPr txBox="1"/>
          <p:nvPr/>
        </p:nvSpPr>
        <p:spPr>
          <a:xfrm>
            <a:off x="5580112" y="476672"/>
            <a:ext cx="115212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Nova Faena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6732240" y="476672"/>
            <a:ext cx="15841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pic>
        <p:nvPicPr>
          <p:cNvPr id="75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  <p:sp>
        <p:nvSpPr>
          <p:cNvPr id="83" name="82 CuadroTexto"/>
          <p:cNvSpPr txBox="1"/>
          <p:nvPr/>
        </p:nvSpPr>
        <p:spPr>
          <a:xfrm>
            <a:off x="5724128" y="5013176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Agrupacion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84" name="83 CuadroTexto"/>
          <p:cNvSpPr txBox="1"/>
          <p:nvPr/>
        </p:nvSpPr>
        <p:spPr>
          <a:xfrm>
            <a:off x="6732239" y="5013177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Dia</a:t>
            </a:r>
            <a:r>
              <a:rPr lang="es-ES" sz="1000" dirty="0" smtClean="0"/>
              <a:t>/ Semana/Mes/Ano</a:t>
            </a:r>
            <a:endParaRPr lang="es-ES" sz="1000" dirty="0" smtClean="0"/>
          </a:p>
        </p:txBody>
      </p:sp>
      <p:sp>
        <p:nvSpPr>
          <p:cNvPr id="85" name="84 Flecha derecha"/>
          <p:cNvSpPr/>
          <p:nvPr/>
        </p:nvSpPr>
        <p:spPr>
          <a:xfrm rot="5400000">
            <a:off x="8044426" y="5029219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5868144" y="836712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Nova Faena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020272" y="83671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7544" y="1484784"/>
            <a:ext cx="8424936" cy="5112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3347864" y="175307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Inicio: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347864" y="2041103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Fin: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355976" y="1814627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4355976" y="2102659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5940152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Hora Inicio: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940152" y="2041103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Hora Fin: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948264" y="174261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6948264" y="2060849"/>
            <a:ext cx="147667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467543" y="3563724"/>
            <a:ext cx="8812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Lance1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67543" y="3923764"/>
            <a:ext cx="8812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Lance2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67543" y="4283804"/>
            <a:ext cx="8812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Lance3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331640" y="3573016"/>
            <a:ext cx="7416824" cy="2952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403649" y="3851756"/>
            <a:ext cx="424847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1979712" y="3923764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3749968" y="3923764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3779912" y="4211796"/>
            <a:ext cx="150591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1259632" y="3563724"/>
            <a:ext cx="234988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Latitude</a:t>
            </a:r>
            <a:r>
              <a:rPr lang="es-ES" sz="1400" b="1" dirty="0" smtClean="0"/>
              <a:t> / </a:t>
            </a:r>
            <a:r>
              <a:rPr lang="es-ES" sz="1400" b="1" dirty="0" err="1" smtClean="0"/>
              <a:t>Lonxitude</a:t>
            </a:r>
            <a:endParaRPr lang="es-ES" sz="1400" b="1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1403648" y="4211796"/>
            <a:ext cx="7343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Final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5284950" y="3832011"/>
            <a:ext cx="3671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W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5292080" y="4192051"/>
            <a:ext cx="3671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W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39552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Aparello</a:t>
            </a:r>
            <a:r>
              <a:rPr lang="es-ES" sz="1400" b="1" dirty="0" smtClean="0"/>
              <a:t>: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1403648" y="1720553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1" name="40 Flecha derecha"/>
          <p:cNvSpPr/>
          <p:nvPr/>
        </p:nvSpPr>
        <p:spPr>
          <a:xfrm rot="5400000">
            <a:off x="2663788" y="1756557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CuadroTexto"/>
          <p:cNvSpPr txBox="1"/>
          <p:nvPr/>
        </p:nvSpPr>
        <p:spPr>
          <a:xfrm>
            <a:off x="1475656" y="4705399"/>
            <a:ext cx="234988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Especie: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475656" y="5013176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5" name="44 Flecha derecha"/>
          <p:cNvSpPr/>
          <p:nvPr/>
        </p:nvSpPr>
        <p:spPr>
          <a:xfrm rot="5400000">
            <a:off x="2737222" y="5047754"/>
            <a:ext cx="216024" cy="14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2987824" y="4705399"/>
            <a:ext cx="66090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Peso:</a:t>
            </a:r>
            <a:endParaRPr lang="es-ES" sz="1400" b="1" dirty="0" smtClean="0"/>
          </a:p>
        </p:txBody>
      </p:sp>
      <p:sp>
        <p:nvSpPr>
          <p:cNvPr id="47" name="46 CuadroTexto"/>
          <p:cNvSpPr txBox="1"/>
          <p:nvPr/>
        </p:nvSpPr>
        <p:spPr>
          <a:xfrm>
            <a:off x="2987824" y="5013176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72" name="71 CuadroTexto"/>
          <p:cNvSpPr txBox="1"/>
          <p:nvPr/>
        </p:nvSpPr>
        <p:spPr>
          <a:xfrm>
            <a:off x="467544" y="4643844"/>
            <a:ext cx="2937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+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467544" y="980728"/>
            <a:ext cx="1152128" cy="49077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Mapa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1619672" y="994008"/>
            <a:ext cx="1152128" cy="490776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Tabla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539552" y="206084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Lua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58" name="57 CuadroTexto"/>
          <p:cNvSpPr txBox="1"/>
          <p:nvPr/>
        </p:nvSpPr>
        <p:spPr>
          <a:xfrm>
            <a:off x="1403648" y="2080593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9" name="58 Flecha derecha"/>
          <p:cNvSpPr/>
          <p:nvPr/>
        </p:nvSpPr>
        <p:spPr>
          <a:xfrm rot="5400000">
            <a:off x="2663788" y="209685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CuadroTexto"/>
          <p:cNvSpPr txBox="1"/>
          <p:nvPr/>
        </p:nvSpPr>
        <p:spPr>
          <a:xfrm>
            <a:off x="1403648" y="3871502"/>
            <a:ext cx="7343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Inicio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1979712" y="4231541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64" name="63 CuadroTexto"/>
          <p:cNvSpPr txBox="1"/>
          <p:nvPr/>
        </p:nvSpPr>
        <p:spPr>
          <a:xfrm>
            <a:off x="3484750" y="3904019"/>
            <a:ext cx="3671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N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3491880" y="4211796"/>
            <a:ext cx="3671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N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67544" y="2473151"/>
            <a:ext cx="23042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Tem</a:t>
            </a:r>
            <a:r>
              <a:rPr lang="es-ES" sz="1400" b="1" dirty="0" smtClean="0"/>
              <a:t>. Aire:</a:t>
            </a:r>
            <a:endParaRPr lang="es-ES" sz="1400" b="1" dirty="0" smtClean="0"/>
          </a:p>
        </p:txBody>
      </p:sp>
      <p:sp>
        <p:nvSpPr>
          <p:cNvPr id="69" name="68 CuadroTexto"/>
          <p:cNvSpPr txBox="1"/>
          <p:nvPr/>
        </p:nvSpPr>
        <p:spPr>
          <a:xfrm>
            <a:off x="467544" y="2761183"/>
            <a:ext cx="23042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Estado Mar:</a:t>
            </a:r>
            <a:endParaRPr lang="es-ES" sz="1400" b="1" dirty="0" smtClean="0"/>
          </a:p>
        </p:txBody>
      </p:sp>
      <p:sp>
        <p:nvSpPr>
          <p:cNvPr id="70" name="69 CuadroTexto"/>
          <p:cNvSpPr txBox="1"/>
          <p:nvPr/>
        </p:nvSpPr>
        <p:spPr>
          <a:xfrm>
            <a:off x="467544" y="3049215"/>
            <a:ext cx="23042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Estado Ceo:</a:t>
            </a:r>
            <a:endParaRPr lang="es-ES" sz="1400" b="1" dirty="0" smtClean="0"/>
          </a:p>
        </p:txBody>
      </p:sp>
      <p:sp>
        <p:nvSpPr>
          <p:cNvPr id="71" name="70 CuadroTexto"/>
          <p:cNvSpPr txBox="1"/>
          <p:nvPr/>
        </p:nvSpPr>
        <p:spPr>
          <a:xfrm>
            <a:off x="1547664" y="2492896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73" name="72 CuadroTexto"/>
          <p:cNvSpPr txBox="1"/>
          <p:nvPr/>
        </p:nvSpPr>
        <p:spPr>
          <a:xfrm>
            <a:off x="1547664" y="3140968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76" name="75 CuadroTexto"/>
          <p:cNvSpPr txBox="1"/>
          <p:nvPr/>
        </p:nvSpPr>
        <p:spPr>
          <a:xfrm>
            <a:off x="1547664" y="2797696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77" name="76 CuadroTexto"/>
          <p:cNvSpPr txBox="1"/>
          <p:nvPr/>
        </p:nvSpPr>
        <p:spPr>
          <a:xfrm>
            <a:off x="3023320" y="2492896"/>
            <a:ext cx="23042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Tem</a:t>
            </a:r>
            <a:r>
              <a:rPr lang="es-ES" sz="1400" b="1" dirty="0" smtClean="0"/>
              <a:t> Superficie:</a:t>
            </a:r>
            <a:endParaRPr lang="es-ES" sz="1400" b="1" dirty="0" smtClean="0"/>
          </a:p>
        </p:txBody>
      </p:sp>
      <p:sp>
        <p:nvSpPr>
          <p:cNvPr id="78" name="77 CuadroTexto"/>
          <p:cNvSpPr txBox="1"/>
          <p:nvPr/>
        </p:nvSpPr>
        <p:spPr>
          <a:xfrm>
            <a:off x="4283968" y="2492896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79" name="78 CuadroTexto"/>
          <p:cNvSpPr txBox="1"/>
          <p:nvPr/>
        </p:nvSpPr>
        <p:spPr>
          <a:xfrm>
            <a:off x="3058816" y="2833191"/>
            <a:ext cx="23042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Direcion</a:t>
            </a:r>
            <a:r>
              <a:rPr lang="es-ES" sz="1400" b="1" dirty="0" smtClean="0"/>
              <a:t>  </a:t>
            </a:r>
            <a:r>
              <a:rPr lang="es-ES" sz="1400" b="1" dirty="0" err="1" smtClean="0"/>
              <a:t>Vento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80" name="79 CuadroTexto"/>
          <p:cNvSpPr txBox="1"/>
          <p:nvPr/>
        </p:nvSpPr>
        <p:spPr>
          <a:xfrm>
            <a:off x="4319464" y="2833191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81" name="80 CuadroTexto"/>
          <p:cNvSpPr txBox="1"/>
          <p:nvPr/>
        </p:nvSpPr>
        <p:spPr>
          <a:xfrm>
            <a:off x="3059832" y="3121223"/>
            <a:ext cx="23042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Velo </a:t>
            </a:r>
            <a:r>
              <a:rPr lang="es-ES" sz="1400" b="1" dirty="0" err="1" smtClean="0"/>
              <a:t>Vento</a:t>
            </a:r>
            <a:r>
              <a:rPr lang="es-ES" sz="1400" b="1" dirty="0" smtClean="0"/>
              <a:t>.</a:t>
            </a:r>
            <a:endParaRPr lang="es-ES" sz="1400" b="1" dirty="0" smtClean="0"/>
          </a:p>
        </p:txBody>
      </p:sp>
      <p:sp>
        <p:nvSpPr>
          <p:cNvPr id="82" name="81 CuadroTexto"/>
          <p:cNvSpPr txBox="1"/>
          <p:nvPr/>
        </p:nvSpPr>
        <p:spPr>
          <a:xfrm>
            <a:off x="4320480" y="3121223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83" name="82 CuadroTexto"/>
          <p:cNvSpPr txBox="1"/>
          <p:nvPr/>
        </p:nvSpPr>
        <p:spPr>
          <a:xfrm>
            <a:off x="5940152" y="2473151"/>
            <a:ext cx="230425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Tem</a:t>
            </a:r>
            <a:r>
              <a:rPr lang="es-ES" sz="1400" b="1" dirty="0" smtClean="0"/>
              <a:t> Fondo:</a:t>
            </a:r>
            <a:endParaRPr lang="es-ES" sz="1400" b="1" dirty="0" smtClean="0"/>
          </a:p>
        </p:txBody>
      </p:sp>
      <p:sp>
        <p:nvSpPr>
          <p:cNvPr id="84" name="83 CuadroTexto"/>
          <p:cNvSpPr txBox="1"/>
          <p:nvPr/>
        </p:nvSpPr>
        <p:spPr>
          <a:xfrm>
            <a:off x="7200800" y="2473151"/>
            <a:ext cx="1476672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85" name="84 CuadroTexto"/>
          <p:cNvSpPr txBox="1"/>
          <p:nvPr/>
        </p:nvSpPr>
        <p:spPr>
          <a:xfrm>
            <a:off x="467544" y="2348880"/>
            <a:ext cx="8424936" cy="10801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86" name="85 CuadroTexto"/>
          <p:cNvSpPr txBox="1"/>
          <p:nvPr/>
        </p:nvSpPr>
        <p:spPr>
          <a:xfrm>
            <a:off x="3923928" y="4705399"/>
            <a:ext cx="66090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Ud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87" name="86 CuadroTexto"/>
          <p:cNvSpPr txBox="1"/>
          <p:nvPr/>
        </p:nvSpPr>
        <p:spPr>
          <a:xfrm>
            <a:off x="3923928" y="5013177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90" name="89 CuadroTexto"/>
          <p:cNvSpPr txBox="1"/>
          <p:nvPr/>
        </p:nvSpPr>
        <p:spPr>
          <a:xfrm>
            <a:off x="4572000" y="4725144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P. Descarte</a:t>
            </a:r>
            <a:endParaRPr lang="es-ES" sz="1400" b="1" dirty="0" smtClean="0"/>
          </a:p>
        </p:txBody>
      </p:sp>
      <p:sp>
        <p:nvSpPr>
          <p:cNvPr id="91" name="90 CuadroTexto"/>
          <p:cNvSpPr txBox="1"/>
          <p:nvPr/>
        </p:nvSpPr>
        <p:spPr>
          <a:xfrm>
            <a:off x="4644008" y="5013177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98" name="97 CuadroTexto"/>
          <p:cNvSpPr txBox="1"/>
          <p:nvPr/>
        </p:nvSpPr>
        <p:spPr>
          <a:xfrm>
            <a:off x="5652120" y="5013176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01" name="100 CuadroTexto"/>
          <p:cNvSpPr txBox="1"/>
          <p:nvPr/>
        </p:nvSpPr>
        <p:spPr>
          <a:xfrm>
            <a:off x="5580112" y="4725144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Ud.</a:t>
            </a:r>
            <a:r>
              <a:rPr lang="es-ES" sz="1400" b="1" dirty="0" smtClean="0"/>
              <a:t> Descarte</a:t>
            </a:r>
            <a:endParaRPr lang="es-ES" sz="1400" b="1" dirty="0" smtClean="0"/>
          </a:p>
        </p:txBody>
      </p:sp>
      <p:sp>
        <p:nvSpPr>
          <p:cNvPr id="102" name="101 CuadroTexto"/>
          <p:cNvSpPr txBox="1"/>
          <p:nvPr/>
        </p:nvSpPr>
        <p:spPr>
          <a:xfrm>
            <a:off x="1475656" y="5229200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03" name="102 Flecha derecha"/>
          <p:cNvSpPr/>
          <p:nvPr/>
        </p:nvSpPr>
        <p:spPr>
          <a:xfrm rot="5400000">
            <a:off x="2737222" y="5263778"/>
            <a:ext cx="216024" cy="14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uadroTexto"/>
          <p:cNvSpPr txBox="1"/>
          <p:nvPr/>
        </p:nvSpPr>
        <p:spPr>
          <a:xfrm>
            <a:off x="2987824" y="5229200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05" name="104 CuadroTexto"/>
          <p:cNvSpPr txBox="1"/>
          <p:nvPr/>
        </p:nvSpPr>
        <p:spPr>
          <a:xfrm>
            <a:off x="3923928" y="5229201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06" name="105 CuadroTexto"/>
          <p:cNvSpPr txBox="1"/>
          <p:nvPr/>
        </p:nvSpPr>
        <p:spPr>
          <a:xfrm>
            <a:off x="4644008" y="5229201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07" name="106 CuadroTexto"/>
          <p:cNvSpPr txBox="1"/>
          <p:nvPr/>
        </p:nvSpPr>
        <p:spPr>
          <a:xfrm>
            <a:off x="5652120" y="5229200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09" name="108 CuadroTexto"/>
          <p:cNvSpPr txBox="1"/>
          <p:nvPr/>
        </p:nvSpPr>
        <p:spPr>
          <a:xfrm>
            <a:off x="1475656" y="5445224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10" name="109 Flecha derecha"/>
          <p:cNvSpPr/>
          <p:nvPr/>
        </p:nvSpPr>
        <p:spPr>
          <a:xfrm rot="5400000">
            <a:off x="2737222" y="5479802"/>
            <a:ext cx="216024" cy="14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110 CuadroTexto"/>
          <p:cNvSpPr txBox="1"/>
          <p:nvPr/>
        </p:nvSpPr>
        <p:spPr>
          <a:xfrm>
            <a:off x="2987824" y="5445224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12" name="111 CuadroTexto"/>
          <p:cNvSpPr txBox="1"/>
          <p:nvPr/>
        </p:nvSpPr>
        <p:spPr>
          <a:xfrm>
            <a:off x="3923928" y="5445225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13" name="112 CuadroTexto"/>
          <p:cNvSpPr txBox="1"/>
          <p:nvPr/>
        </p:nvSpPr>
        <p:spPr>
          <a:xfrm>
            <a:off x="4644008" y="5445225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14" name="113 CuadroTexto"/>
          <p:cNvSpPr txBox="1"/>
          <p:nvPr/>
        </p:nvSpPr>
        <p:spPr>
          <a:xfrm>
            <a:off x="5652120" y="5445224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16" name="115 CuadroTexto"/>
          <p:cNvSpPr txBox="1"/>
          <p:nvPr/>
        </p:nvSpPr>
        <p:spPr>
          <a:xfrm>
            <a:off x="1475656" y="5661248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17" name="116 Flecha derecha"/>
          <p:cNvSpPr/>
          <p:nvPr/>
        </p:nvSpPr>
        <p:spPr>
          <a:xfrm rot="5400000">
            <a:off x="2737222" y="5695826"/>
            <a:ext cx="216024" cy="14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117 CuadroTexto"/>
          <p:cNvSpPr txBox="1"/>
          <p:nvPr/>
        </p:nvSpPr>
        <p:spPr>
          <a:xfrm>
            <a:off x="2987824" y="5661248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19" name="118 CuadroTexto"/>
          <p:cNvSpPr txBox="1"/>
          <p:nvPr/>
        </p:nvSpPr>
        <p:spPr>
          <a:xfrm>
            <a:off x="3923928" y="5661249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20" name="119 CuadroTexto"/>
          <p:cNvSpPr txBox="1"/>
          <p:nvPr/>
        </p:nvSpPr>
        <p:spPr>
          <a:xfrm>
            <a:off x="4644008" y="5661249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21" name="120 CuadroTexto"/>
          <p:cNvSpPr txBox="1"/>
          <p:nvPr/>
        </p:nvSpPr>
        <p:spPr>
          <a:xfrm>
            <a:off x="5652120" y="5661248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23" name="122 CuadroTexto"/>
          <p:cNvSpPr txBox="1"/>
          <p:nvPr/>
        </p:nvSpPr>
        <p:spPr>
          <a:xfrm>
            <a:off x="1462823" y="5949280"/>
            <a:ext cx="1813033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u="sng" dirty="0" smtClean="0">
                <a:solidFill>
                  <a:schemeClr val="tx2"/>
                </a:solidFill>
              </a:rPr>
              <a:t>Agregar  Fila</a:t>
            </a:r>
            <a:endParaRPr lang="es-ES" sz="1400" b="1" u="sng" dirty="0" smtClean="0">
              <a:solidFill>
                <a:schemeClr val="tx2"/>
              </a:solidFill>
            </a:endParaRPr>
          </a:p>
        </p:txBody>
      </p:sp>
      <p:sp>
        <p:nvSpPr>
          <p:cNvPr id="124" name="123 Flecha derecha"/>
          <p:cNvSpPr/>
          <p:nvPr/>
        </p:nvSpPr>
        <p:spPr>
          <a:xfrm rot="5400000">
            <a:off x="5544108" y="317697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124 Flecha derecha"/>
          <p:cNvSpPr/>
          <p:nvPr/>
        </p:nvSpPr>
        <p:spPr>
          <a:xfrm rot="5400000">
            <a:off x="5544108" y="288894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125 Flecha derecha"/>
          <p:cNvSpPr/>
          <p:nvPr/>
        </p:nvSpPr>
        <p:spPr>
          <a:xfrm rot="5400000">
            <a:off x="2735796" y="317697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126 Flecha derecha"/>
          <p:cNvSpPr/>
          <p:nvPr/>
        </p:nvSpPr>
        <p:spPr>
          <a:xfrm rot="5400000">
            <a:off x="2735796" y="281693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Login</a:t>
            </a:r>
            <a:r>
              <a:rPr lang="es-ES" dirty="0" smtClean="0"/>
              <a:t> como “Administración”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300192" y="47667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pic>
        <p:nvPicPr>
          <p:cNvPr id="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611560" y="1052736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Inicio: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619671" y="1052737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355975" y="1052736"/>
            <a:ext cx="170716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  <a:endParaRPr lang="es-ES" sz="1000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3275856" y="1032991"/>
            <a:ext cx="232395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</a:t>
            </a:r>
            <a:r>
              <a:rPr lang="es-ES" sz="1400" b="1" dirty="0" smtClean="0"/>
              <a:t>Fin:</a:t>
            </a:r>
            <a:endParaRPr lang="es-ES" sz="1400" b="1" dirty="0" smtClean="0"/>
          </a:p>
        </p:txBody>
      </p:sp>
      <p:sp>
        <p:nvSpPr>
          <p:cNvPr id="26" name="25 CuadroTexto"/>
          <p:cNvSpPr txBox="1"/>
          <p:nvPr/>
        </p:nvSpPr>
        <p:spPr>
          <a:xfrm>
            <a:off x="6300192" y="1052737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Agrupacion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7308303" y="1052738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Dia</a:t>
            </a:r>
            <a:r>
              <a:rPr lang="es-ES" sz="1000" dirty="0" smtClean="0"/>
              <a:t>/ Semana/Mes/Ano</a:t>
            </a:r>
            <a:endParaRPr lang="es-ES" sz="1000" dirty="0" smtClean="0"/>
          </a:p>
        </p:txBody>
      </p:sp>
      <p:sp>
        <p:nvSpPr>
          <p:cNvPr id="28" name="27 Flecha derecha"/>
          <p:cNvSpPr/>
          <p:nvPr/>
        </p:nvSpPr>
        <p:spPr>
          <a:xfrm rot="5400000">
            <a:off x="8692499" y="1107470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683568" y="1772816"/>
            <a:ext cx="7992888" cy="230425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noAutofit/>
          </a:bodyPr>
          <a:lstStyle/>
          <a:p>
            <a:pPr lvl="1"/>
            <a:endParaRPr lang="es-ES" sz="1000" dirty="0" smtClean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844824"/>
            <a:ext cx="773757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59 CuadroTexto"/>
          <p:cNvSpPr txBox="1"/>
          <p:nvPr/>
        </p:nvSpPr>
        <p:spPr>
          <a:xfrm>
            <a:off x="4716016" y="476672"/>
            <a:ext cx="15841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 smtClean="0"/>
              <a:t>Busqueda</a:t>
            </a:r>
            <a:r>
              <a:rPr lang="es-ES" sz="1400" dirty="0" smtClean="0"/>
              <a:t> Rápida</a:t>
            </a:r>
            <a:endParaRPr lang="es-ES" sz="1400" dirty="0" smtClean="0"/>
          </a:p>
        </p:txBody>
      </p:sp>
      <p:sp>
        <p:nvSpPr>
          <p:cNvPr id="61" name="60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Buscar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611560" y="1393031"/>
            <a:ext cx="2900014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Zona administrativa</a:t>
            </a:r>
            <a:endParaRPr lang="es-ES" sz="1400" b="1" dirty="0" smtClean="0"/>
          </a:p>
        </p:txBody>
      </p:sp>
      <p:sp>
        <p:nvSpPr>
          <p:cNvPr id="64" name="63 CuadroTexto"/>
          <p:cNvSpPr txBox="1"/>
          <p:nvPr/>
        </p:nvSpPr>
        <p:spPr>
          <a:xfrm>
            <a:off x="2195735" y="1393032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Mariñas/….</a:t>
            </a:r>
            <a:endParaRPr lang="es-ES" sz="1000" dirty="0" smtClean="0"/>
          </a:p>
        </p:txBody>
      </p:sp>
      <p:sp>
        <p:nvSpPr>
          <p:cNvPr id="65" name="64 Flecha derecha"/>
          <p:cNvSpPr/>
          <p:nvPr/>
        </p:nvSpPr>
        <p:spPr>
          <a:xfrm rot="5400000">
            <a:off x="3437145" y="1447764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300192" y="47667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pic>
        <p:nvPicPr>
          <p:cNvPr id="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683568" y="1124744"/>
            <a:ext cx="7992888" cy="52565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noAutofit/>
          </a:bodyPr>
          <a:lstStyle/>
          <a:p>
            <a:pPr lvl="1"/>
            <a:endParaRPr lang="es-ES" sz="1000" dirty="0" smtClean="0"/>
          </a:p>
        </p:txBody>
      </p:sp>
      <p:sp>
        <p:nvSpPr>
          <p:cNvPr id="60" name="59 CuadroTexto"/>
          <p:cNvSpPr txBox="1"/>
          <p:nvPr/>
        </p:nvSpPr>
        <p:spPr>
          <a:xfrm>
            <a:off x="4716016" y="476672"/>
            <a:ext cx="15841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 smtClean="0"/>
              <a:t>Busqueda</a:t>
            </a:r>
            <a:r>
              <a:rPr lang="es-ES" sz="1400" dirty="0" smtClean="0"/>
              <a:t> Rápida</a:t>
            </a:r>
            <a:endParaRPr lang="es-ES" sz="14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1268760"/>
            <a:ext cx="234988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Especie: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043608" y="1576537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2555776" y="1268760"/>
            <a:ext cx="66090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Peso:</a:t>
            </a:r>
            <a:endParaRPr lang="es-ES" sz="1400" b="1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2555776" y="1576537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3491880" y="1268760"/>
            <a:ext cx="66090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Ud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576538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4139952" y="128850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P. Descarte</a:t>
            </a:r>
            <a:endParaRPr lang="es-ES" sz="1400" b="1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4211960" y="1576538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5220072" y="1576537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5148064" y="128850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Ud.</a:t>
            </a:r>
            <a:r>
              <a:rPr lang="es-ES" sz="1400" b="1" dirty="0" smtClean="0"/>
              <a:t> Descarte</a:t>
            </a:r>
            <a:endParaRPr lang="es-ES" sz="1400" b="1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1043608" y="1792561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2555776" y="1792561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3491880" y="1792562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4211960" y="1792562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5220072" y="1792561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1043608" y="2008585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8" name="37 CuadroTexto"/>
          <p:cNvSpPr txBox="1"/>
          <p:nvPr/>
        </p:nvSpPr>
        <p:spPr>
          <a:xfrm>
            <a:off x="2555776" y="2008585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3491880" y="2008586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3" name="42 CuadroTexto"/>
          <p:cNvSpPr txBox="1"/>
          <p:nvPr/>
        </p:nvSpPr>
        <p:spPr>
          <a:xfrm>
            <a:off x="4211960" y="2008586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5220072" y="2008585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1043608" y="2224609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6" name="45 CuadroTexto"/>
          <p:cNvSpPr txBox="1"/>
          <p:nvPr/>
        </p:nvSpPr>
        <p:spPr>
          <a:xfrm>
            <a:off x="2555776" y="2224609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7" name="46 CuadroTexto"/>
          <p:cNvSpPr txBox="1"/>
          <p:nvPr/>
        </p:nvSpPr>
        <p:spPr>
          <a:xfrm>
            <a:off x="3491880" y="2224610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8" name="47 CuadroTexto"/>
          <p:cNvSpPr txBox="1"/>
          <p:nvPr/>
        </p:nvSpPr>
        <p:spPr>
          <a:xfrm>
            <a:off x="4211960" y="2224610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9" name="48 CuadroTexto"/>
          <p:cNvSpPr txBox="1"/>
          <p:nvPr/>
        </p:nvSpPr>
        <p:spPr>
          <a:xfrm>
            <a:off x="5220072" y="2224609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0" name="49 CuadroTexto"/>
          <p:cNvSpPr txBox="1"/>
          <p:nvPr/>
        </p:nvSpPr>
        <p:spPr>
          <a:xfrm>
            <a:off x="6228184" y="1576537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1" name="50 CuadroTexto"/>
          <p:cNvSpPr txBox="1"/>
          <p:nvPr/>
        </p:nvSpPr>
        <p:spPr>
          <a:xfrm>
            <a:off x="6228184" y="1792561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2" name="51 CuadroTexto"/>
          <p:cNvSpPr txBox="1"/>
          <p:nvPr/>
        </p:nvSpPr>
        <p:spPr>
          <a:xfrm>
            <a:off x="6228184" y="2008585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3" name="52 CuadroTexto"/>
          <p:cNvSpPr txBox="1"/>
          <p:nvPr/>
        </p:nvSpPr>
        <p:spPr>
          <a:xfrm>
            <a:off x="6228184" y="2224609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6215351" y="128850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Cuadrante</a:t>
            </a:r>
            <a:endParaRPr lang="es-ES" sz="1400" b="1" dirty="0" smtClean="0"/>
          </a:p>
        </p:txBody>
      </p:sp>
      <p:sp>
        <p:nvSpPr>
          <p:cNvPr id="55" name="54 CuadroTexto"/>
          <p:cNvSpPr txBox="1"/>
          <p:nvPr/>
        </p:nvSpPr>
        <p:spPr>
          <a:xfrm>
            <a:off x="7236296" y="1556792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6" name="55 CuadroTexto"/>
          <p:cNvSpPr txBox="1"/>
          <p:nvPr/>
        </p:nvSpPr>
        <p:spPr>
          <a:xfrm>
            <a:off x="7236296" y="1772816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7" name="56 CuadroTexto"/>
          <p:cNvSpPr txBox="1"/>
          <p:nvPr/>
        </p:nvSpPr>
        <p:spPr>
          <a:xfrm>
            <a:off x="7236296" y="1988840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8" name="57 CuadroTexto"/>
          <p:cNvSpPr txBox="1"/>
          <p:nvPr/>
        </p:nvSpPr>
        <p:spPr>
          <a:xfrm>
            <a:off x="7236296" y="2204864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9" name="58 CuadroTexto"/>
          <p:cNvSpPr txBox="1"/>
          <p:nvPr/>
        </p:nvSpPr>
        <p:spPr>
          <a:xfrm>
            <a:off x="7223463" y="124901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</a:t>
            </a:r>
            <a:endParaRPr lang="es-E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611560" y="1052736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Inicio: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619671" y="1052737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355975" y="1052736"/>
            <a:ext cx="170716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DD/MM/YYYY</a:t>
            </a:r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683568" y="1444715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Arte: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55576" y="1785010"/>
            <a:ext cx="4608512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11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21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31</a:t>
            </a:r>
          </a:p>
          <a:p>
            <a:pPr lvl="1"/>
            <a:r>
              <a:rPr lang="es-ES" sz="1000" dirty="0" smtClean="0"/>
              <a:t>Arte 5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10</a:t>
            </a:r>
          </a:p>
          <a:p>
            <a:pPr lvl="1"/>
            <a:r>
              <a:rPr lang="es-ES" sz="1000" dirty="0" smtClean="0"/>
              <a:t>Arte 23</a:t>
            </a:r>
          </a:p>
          <a:p>
            <a:pPr lvl="1"/>
            <a:r>
              <a:rPr lang="es-ES" sz="1000" dirty="0" smtClean="0"/>
              <a:t>Arte 232</a:t>
            </a:r>
          </a:p>
          <a:p>
            <a:pPr lvl="1"/>
            <a:r>
              <a:rPr lang="es-ES" sz="1000" dirty="0" smtClean="0"/>
              <a:t>Arte  432</a:t>
            </a:r>
          </a:p>
          <a:p>
            <a:pPr lvl="1"/>
            <a:r>
              <a:rPr lang="es-ES" sz="1000" dirty="0" smtClean="0"/>
              <a:t>ARte232</a:t>
            </a:r>
          </a:p>
          <a:p>
            <a:pPr lvl="1"/>
            <a:r>
              <a:rPr lang="es-ES" sz="1000" dirty="0" smtClean="0"/>
              <a:t>Arte 43332</a:t>
            </a:r>
          </a:p>
          <a:p>
            <a:pPr lvl="1"/>
            <a:r>
              <a:rPr lang="es-ES" sz="1000" dirty="0" smtClean="0"/>
              <a:t>Arte 3234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259632" y="1444715"/>
            <a:ext cx="4032448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Selección </a:t>
            </a:r>
            <a:r>
              <a:rPr lang="es-ES" sz="1200" dirty="0" err="1" smtClean="0"/>
              <a:t>multiple</a:t>
            </a:r>
            <a:r>
              <a:rPr lang="es-ES" sz="1200" dirty="0" smtClean="0"/>
              <a:t> (</a:t>
            </a:r>
            <a:r>
              <a:rPr lang="es-ES" sz="1000" dirty="0" smtClean="0"/>
              <a:t>artes  </a:t>
            </a:r>
            <a:r>
              <a:rPr lang="es-ES" sz="1000" dirty="0" err="1" smtClean="0"/>
              <a:t>empregadas</a:t>
            </a:r>
            <a:r>
              <a:rPr lang="es-ES" sz="1000" dirty="0" smtClean="0"/>
              <a:t>)</a:t>
            </a:r>
            <a:endParaRPr lang="es-ES" sz="1200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3275856" y="1032991"/>
            <a:ext cx="232395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 </a:t>
            </a:r>
            <a:r>
              <a:rPr lang="es-ES" sz="1400" b="1" dirty="0" smtClean="0"/>
              <a:t>Fin:</a:t>
            </a:r>
            <a:endParaRPr lang="es-ES" sz="1400" b="1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607" y="1844824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607" y="1988840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32856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6300192" y="1052737"/>
            <a:ext cx="232395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Agrupacion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7308303" y="1052738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Dia</a:t>
            </a:r>
            <a:r>
              <a:rPr lang="es-ES" sz="1000" dirty="0" smtClean="0"/>
              <a:t>/ Semana/Mes</a:t>
            </a:r>
            <a:endParaRPr lang="es-ES" sz="1000" dirty="0" smtClean="0"/>
          </a:p>
        </p:txBody>
      </p:sp>
      <p:sp>
        <p:nvSpPr>
          <p:cNvPr id="28" name="27 Flecha derecha"/>
          <p:cNvSpPr/>
          <p:nvPr/>
        </p:nvSpPr>
        <p:spPr>
          <a:xfrm rot="5400000">
            <a:off x="8549713" y="1107470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9767" y="1851297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9767" y="1995313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139329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83345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6110" y="1844823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6110" y="1988839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111" y="2132855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111" y="2276871"/>
            <a:ext cx="235850" cy="2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36 CuadroTexto"/>
          <p:cNvSpPr txBox="1"/>
          <p:nvPr/>
        </p:nvSpPr>
        <p:spPr>
          <a:xfrm>
            <a:off x="611560" y="2780928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Especies </a:t>
            </a:r>
            <a:endParaRPr lang="es-ES" sz="1400" b="1" dirty="0" smtClean="0"/>
          </a:p>
        </p:txBody>
      </p:sp>
      <p:sp>
        <p:nvSpPr>
          <p:cNvPr id="38" name="37 CuadroTexto"/>
          <p:cNvSpPr txBox="1"/>
          <p:nvPr/>
        </p:nvSpPr>
        <p:spPr>
          <a:xfrm>
            <a:off x="755576" y="3140968"/>
            <a:ext cx="460851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spAutoFit/>
          </a:bodyPr>
          <a:lstStyle/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11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21</a:t>
            </a:r>
            <a:endParaRPr lang="es-ES" sz="1000" dirty="0" smtClean="0"/>
          </a:p>
          <a:p>
            <a:pPr lvl="1"/>
            <a:r>
              <a:rPr lang="es-ES" sz="1000" dirty="0" smtClean="0"/>
              <a:t>Arte </a:t>
            </a:r>
            <a:r>
              <a:rPr lang="es-ES" sz="1000" dirty="0" smtClean="0"/>
              <a:t>31</a:t>
            </a:r>
          </a:p>
          <a:p>
            <a:pPr lvl="1"/>
            <a:r>
              <a:rPr lang="es-ES" sz="1000" dirty="0" smtClean="0"/>
              <a:t>Arte 5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6</a:t>
            </a:r>
          </a:p>
          <a:p>
            <a:pPr lvl="1"/>
            <a:r>
              <a:rPr lang="es-ES" sz="1000" dirty="0" smtClean="0"/>
              <a:t>Arte 9</a:t>
            </a:r>
          </a:p>
          <a:p>
            <a:pPr lvl="1"/>
            <a:r>
              <a:rPr lang="es-ES" sz="1000" dirty="0" smtClean="0"/>
              <a:t>Arte 1123</a:t>
            </a:r>
          </a:p>
          <a:p>
            <a:pPr lvl="1"/>
            <a:r>
              <a:rPr lang="es-ES" sz="1000" dirty="0" smtClean="0"/>
              <a:t>Arte 232</a:t>
            </a:r>
          </a:p>
          <a:p>
            <a:pPr lvl="1"/>
            <a:r>
              <a:rPr lang="es-ES" sz="1000" dirty="0" smtClean="0"/>
              <a:t>Arte 3232</a:t>
            </a:r>
          </a:p>
          <a:p>
            <a:pPr lvl="1"/>
            <a:r>
              <a:rPr lang="es-ES" sz="1000" dirty="0" smtClean="0"/>
              <a:t>Arte 3e32</a:t>
            </a:r>
          </a:p>
          <a:p>
            <a:pPr lvl="1"/>
            <a:r>
              <a:rPr lang="es-ES" sz="1000" dirty="0" smtClean="0"/>
              <a:t>Arte 8798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475656" y="2780928"/>
            <a:ext cx="4793148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Selección </a:t>
            </a:r>
            <a:r>
              <a:rPr lang="es-ES" sz="1200" dirty="0" err="1" smtClean="0"/>
              <a:t>multiple</a:t>
            </a:r>
            <a:r>
              <a:rPr lang="es-ES" sz="1200" dirty="0" smtClean="0"/>
              <a:t> (</a:t>
            </a:r>
            <a:r>
              <a:rPr lang="es-ES" sz="1000" dirty="0" smtClean="0"/>
              <a:t>especies capturadas)</a:t>
            </a:r>
            <a:endParaRPr lang="es-ES" sz="1200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5580112" y="1772816"/>
            <a:ext cx="3096344" cy="29523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noAutofit/>
          </a:bodyPr>
          <a:lstStyle/>
          <a:p>
            <a:pPr lvl="1"/>
            <a:endParaRPr lang="es-ES" sz="1000" dirty="0" smtClean="0"/>
          </a:p>
        </p:txBody>
      </p:sp>
      <p:sp>
        <p:nvSpPr>
          <p:cNvPr id="41" name="40 CuadroTexto"/>
          <p:cNvSpPr txBox="1"/>
          <p:nvPr/>
        </p:nvSpPr>
        <p:spPr>
          <a:xfrm>
            <a:off x="5570880" y="1393031"/>
            <a:ext cx="10893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Zona:</a:t>
            </a:r>
            <a:endParaRPr lang="es-ES" sz="1400" b="1" dirty="0" smtClean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988840"/>
            <a:ext cx="298504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42 CuadroTexto"/>
          <p:cNvSpPr txBox="1"/>
          <p:nvPr/>
        </p:nvSpPr>
        <p:spPr>
          <a:xfrm>
            <a:off x="539552" y="3933056"/>
            <a:ext cx="136815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Meteoroloxía</a:t>
            </a:r>
            <a:endParaRPr lang="es-ES" sz="1400" b="1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683568" y="4293096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Lua</a:t>
            </a:r>
            <a:r>
              <a:rPr lang="es-ES" sz="900" b="1" dirty="0" smtClean="0"/>
              <a:t>:</a:t>
            </a:r>
            <a:endParaRPr lang="es-ES" sz="900" b="1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1907704" y="4312841"/>
            <a:ext cx="151216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46" name="45 Flecha derecha"/>
          <p:cNvSpPr/>
          <p:nvPr/>
        </p:nvSpPr>
        <p:spPr>
          <a:xfrm rot="5400000">
            <a:off x="3095836" y="432910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CuadroTexto"/>
          <p:cNvSpPr txBox="1"/>
          <p:nvPr/>
        </p:nvSpPr>
        <p:spPr>
          <a:xfrm>
            <a:off x="683568" y="5517232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. Aire:</a:t>
            </a:r>
            <a:endParaRPr lang="es-ES" sz="900" b="1" dirty="0" smtClean="0"/>
          </a:p>
        </p:txBody>
      </p:sp>
      <p:sp>
        <p:nvSpPr>
          <p:cNvPr id="48" name="47 CuadroTexto"/>
          <p:cNvSpPr txBox="1"/>
          <p:nvPr/>
        </p:nvSpPr>
        <p:spPr>
          <a:xfrm>
            <a:off x="683568" y="4581128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smtClean="0"/>
              <a:t>Estado Mar:</a:t>
            </a:r>
            <a:endParaRPr lang="es-ES" sz="900" b="1" dirty="0" smtClean="0"/>
          </a:p>
        </p:txBody>
      </p:sp>
      <p:sp>
        <p:nvSpPr>
          <p:cNvPr id="49" name="48 CuadroTexto"/>
          <p:cNvSpPr txBox="1"/>
          <p:nvPr/>
        </p:nvSpPr>
        <p:spPr>
          <a:xfrm>
            <a:off x="683568" y="4926360"/>
            <a:ext cx="93610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smtClean="0"/>
              <a:t>Estado Ceo:</a:t>
            </a:r>
            <a:endParaRPr lang="es-ES" sz="900" b="1" dirty="0" smtClean="0"/>
          </a:p>
        </p:txBody>
      </p:sp>
      <p:sp>
        <p:nvSpPr>
          <p:cNvPr id="50" name="49 CuadroTexto"/>
          <p:cNvSpPr txBox="1"/>
          <p:nvPr/>
        </p:nvSpPr>
        <p:spPr>
          <a:xfrm>
            <a:off x="1907704" y="5517232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51" name="50 CuadroTexto"/>
          <p:cNvSpPr txBox="1"/>
          <p:nvPr/>
        </p:nvSpPr>
        <p:spPr>
          <a:xfrm>
            <a:off x="1906688" y="4597896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52" name="51 CuadroTexto"/>
          <p:cNvSpPr txBox="1"/>
          <p:nvPr/>
        </p:nvSpPr>
        <p:spPr>
          <a:xfrm>
            <a:off x="683568" y="5831686"/>
            <a:ext cx="230425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Tem</a:t>
            </a:r>
            <a:r>
              <a:rPr lang="es-ES" sz="900" b="1" dirty="0" smtClean="0"/>
              <a:t> Superficie:</a:t>
            </a:r>
            <a:endParaRPr lang="es-ES" sz="900" b="1" dirty="0" smtClean="0"/>
          </a:p>
        </p:txBody>
      </p:sp>
      <p:sp>
        <p:nvSpPr>
          <p:cNvPr id="53" name="52 CuadroTexto"/>
          <p:cNvSpPr txBox="1"/>
          <p:nvPr/>
        </p:nvSpPr>
        <p:spPr>
          <a:xfrm>
            <a:off x="1907704" y="5831686"/>
            <a:ext cx="1476672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1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683568" y="5214392"/>
            <a:ext cx="1224136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900" b="1" dirty="0" err="1" smtClean="0"/>
              <a:t>Direcion</a:t>
            </a:r>
            <a:r>
              <a:rPr lang="es-ES" sz="900" b="1" dirty="0" smtClean="0"/>
              <a:t>  </a:t>
            </a:r>
            <a:r>
              <a:rPr lang="es-ES" sz="900" b="1" dirty="0" err="1" smtClean="0"/>
              <a:t>Vento</a:t>
            </a:r>
            <a:r>
              <a:rPr lang="es-ES" sz="900" b="1" dirty="0" smtClean="0"/>
              <a:t>:</a:t>
            </a:r>
            <a:endParaRPr lang="es-ES" sz="900" b="1" dirty="0" smtClean="0"/>
          </a:p>
        </p:txBody>
      </p:sp>
      <p:sp>
        <p:nvSpPr>
          <p:cNvPr id="55" name="54 CuadroTexto"/>
          <p:cNvSpPr txBox="1"/>
          <p:nvPr/>
        </p:nvSpPr>
        <p:spPr>
          <a:xfrm>
            <a:off x="1907704" y="5229200"/>
            <a:ext cx="14766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56" name="55 Flecha derecha"/>
          <p:cNvSpPr/>
          <p:nvPr/>
        </p:nvSpPr>
        <p:spPr>
          <a:xfrm rot="5400000">
            <a:off x="3094820" y="5284949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7" name="56 Flecha derecha"/>
          <p:cNvSpPr/>
          <p:nvPr/>
        </p:nvSpPr>
        <p:spPr>
          <a:xfrm rot="5400000">
            <a:off x="3095836" y="497717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58" name="57 Flecha derecha"/>
          <p:cNvSpPr/>
          <p:nvPr/>
        </p:nvSpPr>
        <p:spPr>
          <a:xfrm rot="5400000">
            <a:off x="3094820" y="461713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59" name="58 CuadroTexto"/>
          <p:cNvSpPr txBox="1"/>
          <p:nvPr/>
        </p:nvSpPr>
        <p:spPr>
          <a:xfrm>
            <a:off x="1907704" y="4941168"/>
            <a:ext cx="1476672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900" dirty="0" smtClean="0"/>
          </a:p>
        </p:txBody>
      </p:sp>
      <p:sp>
        <p:nvSpPr>
          <p:cNvPr id="61" name="60 CuadroTexto"/>
          <p:cNvSpPr txBox="1"/>
          <p:nvPr/>
        </p:nvSpPr>
        <p:spPr>
          <a:xfrm>
            <a:off x="6300192" y="476672"/>
            <a:ext cx="15841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716016" y="47667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 smtClean="0"/>
              <a:t>Busqueda</a:t>
            </a:r>
            <a:r>
              <a:rPr lang="es-ES" sz="1400" dirty="0" smtClean="0"/>
              <a:t> Rápida</a:t>
            </a:r>
            <a:endParaRPr lang="es-ES" sz="1400" dirty="0" smtClean="0"/>
          </a:p>
        </p:txBody>
      </p:sp>
      <p:sp>
        <p:nvSpPr>
          <p:cNvPr id="63" name="62 CuadroTexto"/>
          <p:cNvSpPr txBox="1"/>
          <p:nvPr/>
        </p:nvSpPr>
        <p:spPr>
          <a:xfrm>
            <a:off x="4932040" y="4869161"/>
            <a:ext cx="2900014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Zona administrativa</a:t>
            </a:r>
            <a:endParaRPr lang="es-ES" sz="1400" b="1" dirty="0" smtClean="0"/>
          </a:p>
        </p:txBody>
      </p:sp>
      <p:sp>
        <p:nvSpPr>
          <p:cNvPr id="64" name="63 CuadroTexto"/>
          <p:cNvSpPr txBox="1"/>
          <p:nvPr/>
        </p:nvSpPr>
        <p:spPr>
          <a:xfrm>
            <a:off x="6516215" y="4869162"/>
            <a:ext cx="15250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Mariñas/….</a:t>
            </a:r>
            <a:endParaRPr lang="es-ES" sz="1000" dirty="0" smtClean="0"/>
          </a:p>
        </p:txBody>
      </p:sp>
      <p:sp>
        <p:nvSpPr>
          <p:cNvPr id="65" name="64 Flecha derecha"/>
          <p:cNvSpPr/>
          <p:nvPr/>
        </p:nvSpPr>
        <p:spPr>
          <a:xfrm rot="5400000">
            <a:off x="7757625" y="4923894"/>
            <a:ext cx="254715" cy="145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Buscar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Reset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300192" y="476672"/>
            <a:ext cx="15841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Buscar Faenas</a:t>
            </a:r>
          </a:p>
        </p:txBody>
      </p:sp>
      <p:pic>
        <p:nvPicPr>
          <p:cNvPr id="8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432047" cy="432048"/>
          </a:xfrm>
          <a:prstGeom prst="rect">
            <a:avLst/>
          </a:prstGeom>
          <a:noFill/>
        </p:spPr>
      </p:pic>
      <p:sp>
        <p:nvSpPr>
          <p:cNvPr id="40" name="39 CuadroTexto"/>
          <p:cNvSpPr txBox="1"/>
          <p:nvPr/>
        </p:nvSpPr>
        <p:spPr>
          <a:xfrm>
            <a:off x="683568" y="1124744"/>
            <a:ext cx="7992888" cy="52565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>
            <a:noAutofit/>
          </a:bodyPr>
          <a:lstStyle/>
          <a:p>
            <a:pPr lvl="1"/>
            <a:endParaRPr lang="es-ES" sz="1000" dirty="0" smtClean="0"/>
          </a:p>
        </p:txBody>
      </p:sp>
      <p:sp>
        <p:nvSpPr>
          <p:cNvPr id="60" name="59 CuadroTexto"/>
          <p:cNvSpPr txBox="1"/>
          <p:nvPr/>
        </p:nvSpPr>
        <p:spPr>
          <a:xfrm>
            <a:off x="4716016" y="476672"/>
            <a:ext cx="158417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 smtClean="0"/>
              <a:t>Busqueda</a:t>
            </a:r>
            <a:r>
              <a:rPr lang="es-ES" sz="1400" dirty="0" smtClean="0"/>
              <a:t> Rápida</a:t>
            </a:r>
            <a:endParaRPr lang="es-ES" sz="14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1268760"/>
            <a:ext cx="234988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Especie: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043608" y="1576537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0" name="19 CuadroTexto"/>
          <p:cNvSpPr txBox="1"/>
          <p:nvPr/>
        </p:nvSpPr>
        <p:spPr>
          <a:xfrm>
            <a:off x="2555776" y="1268760"/>
            <a:ext cx="66090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Peso:</a:t>
            </a:r>
            <a:endParaRPr lang="es-ES" sz="1400" b="1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2555776" y="1576537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3" name="22 CuadroTexto"/>
          <p:cNvSpPr txBox="1"/>
          <p:nvPr/>
        </p:nvSpPr>
        <p:spPr>
          <a:xfrm>
            <a:off x="3491880" y="1268760"/>
            <a:ext cx="66090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Ud</a:t>
            </a:r>
            <a:r>
              <a:rPr lang="es-ES" sz="1400" b="1" dirty="0" smtClean="0"/>
              <a:t>:</a:t>
            </a:r>
            <a:endParaRPr lang="es-ES" sz="1400" b="1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576538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4139952" y="128850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P. Descarte</a:t>
            </a:r>
            <a:endParaRPr lang="es-ES" sz="1400" b="1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4211960" y="1576538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5220072" y="1576537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5148064" y="128850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Ud.</a:t>
            </a:r>
            <a:r>
              <a:rPr lang="es-ES" sz="1400" b="1" dirty="0" smtClean="0"/>
              <a:t> Descarte</a:t>
            </a:r>
            <a:endParaRPr lang="es-ES" sz="1400" b="1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1043608" y="1792561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2555776" y="1792561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3491880" y="1792562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4211960" y="1792562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5220072" y="1792561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1043608" y="2008585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8" name="37 CuadroTexto"/>
          <p:cNvSpPr txBox="1"/>
          <p:nvPr/>
        </p:nvSpPr>
        <p:spPr>
          <a:xfrm>
            <a:off x="2555776" y="2008585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3491880" y="2008586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3" name="42 CuadroTexto"/>
          <p:cNvSpPr txBox="1"/>
          <p:nvPr/>
        </p:nvSpPr>
        <p:spPr>
          <a:xfrm>
            <a:off x="4211960" y="2008586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5220072" y="2008585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1043608" y="2224609"/>
            <a:ext cx="1542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6" name="45 CuadroTexto"/>
          <p:cNvSpPr txBox="1"/>
          <p:nvPr/>
        </p:nvSpPr>
        <p:spPr>
          <a:xfrm>
            <a:off x="2555776" y="2224609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7" name="46 CuadroTexto"/>
          <p:cNvSpPr txBox="1"/>
          <p:nvPr/>
        </p:nvSpPr>
        <p:spPr>
          <a:xfrm>
            <a:off x="3491880" y="2224610"/>
            <a:ext cx="72008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8" name="47 CuadroTexto"/>
          <p:cNvSpPr txBox="1"/>
          <p:nvPr/>
        </p:nvSpPr>
        <p:spPr>
          <a:xfrm>
            <a:off x="4211960" y="2224610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49" name="48 CuadroTexto"/>
          <p:cNvSpPr txBox="1"/>
          <p:nvPr/>
        </p:nvSpPr>
        <p:spPr>
          <a:xfrm>
            <a:off x="5220072" y="2224609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0" name="49 CuadroTexto"/>
          <p:cNvSpPr txBox="1"/>
          <p:nvPr/>
        </p:nvSpPr>
        <p:spPr>
          <a:xfrm>
            <a:off x="6228184" y="1576537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1" name="50 CuadroTexto"/>
          <p:cNvSpPr txBox="1"/>
          <p:nvPr/>
        </p:nvSpPr>
        <p:spPr>
          <a:xfrm>
            <a:off x="6228184" y="1792561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2" name="51 CuadroTexto"/>
          <p:cNvSpPr txBox="1"/>
          <p:nvPr/>
        </p:nvSpPr>
        <p:spPr>
          <a:xfrm>
            <a:off x="6228184" y="2008585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3" name="52 CuadroTexto"/>
          <p:cNvSpPr txBox="1"/>
          <p:nvPr/>
        </p:nvSpPr>
        <p:spPr>
          <a:xfrm>
            <a:off x="6228184" y="2224609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6215351" y="128850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Cuadrante</a:t>
            </a:r>
            <a:endParaRPr lang="es-ES" sz="1400" b="1" dirty="0" smtClean="0"/>
          </a:p>
        </p:txBody>
      </p:sp>
      <p:sp>
        <p:nvSpPr>
          <p:cNvPr id="55" name="54 CuadroTexto"/>
          <p:cNvSpPr txBox="1"/>
          <p:nvPr/>
        </p:nvSpPr>
        <p:spPr>
          <a:xfrm>
            <a:off x="7236296" y="1556792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6" name="55 CuadroTexto"/>
          <p:cNvSpPr txBox="1"/>
          <p:nvPr/>
        </p:nvSpPr>
        <p:spPr>
          <a:xfrm>
            <a:off x="7236296" y="1772816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7" name="56 CuadroTexto"/>
          <p:cNvSpPr txBox="1"/>
          <p:nvPr/>
        </p:nvSpPr>
        <p:spPr>
          <a:xfrm>
            <a:off x="7236296" y="1988840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8" name="57 CuadroTexto"/>
          <p:cNvSpPr txBox="1"/>
          <p:nvPr/>
        </p:nvSpPr>
        <p:spPr>
          <a:xfrm>
            <a:off x="7236296" y="2204864"/>
            <a:ext cx="100811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59" name="58 CuadroTexto"/>
          <p:cNvSpPr txBox="1"/>
          <p:nvPr/>
        </p:nvSpPr>
        <p:spPr>
          <a:xfrm>
            <a:off x="7223463" y="1249015"/>
            <a:ext cx="123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Data</a:t>
            </a:r>
            <a:endParaRPr lang="es-E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772400" cy="1362075"/>
          </a:xfrm>
        </p:spPr>
        <p:txBody>
          <a:bodyPr/>
          <a:lstStyle/>
          <a:p>
            <a:r>
              <a:rPr lang="es-ES" dirty="0" smtClean="0"/>
              <a:t>Inicio sesión como “Administrador”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Editar información </a:t>
            </a:r>
            <a:r>
              <a:rPr lang="es-ES" dirty="0" err="1" smtClean="0"/>
              <a:t>persoal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Común a todo os actores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95536" y="1628800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Gardar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331640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Usuario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195736" y="1742619"/>
            <a:ext cx="4032448" cy="2462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Xerardo.gomez</a:t>
            </a:r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1403648" y="2843643"/>
            <a:ext cx="79208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2195736" y="3151420"/>
            <a:ext cx="4032448" cy="2462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Gomez</a:t>
            </a:r>
            <a:r>
              <a:rPr lang="es-ES" sz="1000" dirty="0" smtClean="0"/>
              <a:t> </a:t>
            </a:r>
            <a:r>
              <a:rPr lang="es-ES" sz="1000" dirty="0" err="1" smtClean="0"/>
              <a:t>Lopez</a:t>
            </a:r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1187624" y="3151421"/>
            <a:ext cx="8640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Apelidos</a:t>
            </a:r>
            <a:endParaRPr lang="es-ES" sz="1400" b="1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2195736" y="3511460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2195736" y="2791380"/>
            <a:ext cx="4032448" cy="2462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Xerado</a:t>
            </a:r>
            <a:endParaRPr lang="es-ES" sz="1000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71600" y="3491715"/>
            <a:ext cx="115212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Contrasinal</a:t>
            </a:r>
            <a:endParaRPr lang="es-ES" sz="1400" b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2195736" y="3871500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395536" y="3841303"/>
            <a:ext cx="17281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Repetir </a:t>
            </a:r>
            <a:r>
              <a:rPr lang="es-ES" sz="1400" b="1" dirty="0" err="1" smtClean="0"/>
              <a:t>Contrasinal</a:t>
            </a:r>
            <a:endParaRPr lang="es-ES" sz="1400" b="1" dirty="0" smtClean="0"/>
          </a:p>
        </p:txBody>
      </p:sp>
      <p:sp>
        <p:nvSpPr>
          <p:cNvPr id="38" name="37 CuadroTexto"/>
          <p:cNvSpPr txBox="1"/>
          <p:nvPr/>
        </p:nvSpPr>
        <p:spPr>
          <a:xfrm>
            <a:off x="899592" y="211311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Tipo  Usuario</a:t>
            </a:r>
          </a:p>
        </p:txBody>
      </p:sp>
      <p:pic>
        <p:nvPicPr>
          <p:cNvPr id="41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424" y="836712"/>
            <a:ext cx="432047" cy="432048"/>
          </a:xfrm>
          <a:prstGeom prst="rect">
            <a:avLst/>
          </a:prstGeom>
          <a:noFill/>
        </p:spPr>
      </p:pic>
      <p:sp>
        <p:nvSpPr>
          <p:cNvPr id="23" name="22 CuadroTexto"/>
          <p:cNvSpPr txBox="1"/>
          <p:nvPr/>
        </p:nvSpPr>
        <p:spPr>
          <a:xfrm>
            <a:off x="2195736" y="2060848"/>
            <a:ext cx="4032448" cy="6924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1300" dirty="0" smtClean="0"/>
              <a:t>Armador</a:t>
            </a:r>
          </a:p>
          <a:p>
            <a:pPr lvl="1">
              <a:buFont typeface="Arial" pitchFamily="34" charset="0"/>
              <a:buChar char="•"/>
            </a:pPr>
            <a:r>
              <a:rPr lang="es-ES" sz="1300" dirty="0" smtClean="0"/>
              <a:t>Administrador</a:t>
            </a:r>
          </a:p>
          <a:p>
            <a:pPr lvl="1">
              <a:buFont typeface="Arial" pitchFamily="34" charset="0"/>
              <a:buChar char="•"/>
            </a:pPr>
            <a:r>
              <a:rPr lang="es-ES" sz="1300" dirty="0" err="1" smtClean="0"/>
              <a:t>Entidade</a:t>
            </a:r>
            <a:r>
              <a:rPr lang="es-ES" sz="1300" dirty="0" smtClean="0"/>
              <a:t> Pública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755576" y="26064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Editar información </a:t>
            </a:r>
            <a:r>
              <a:rPr lang="es-ES" dirty="0" err="1" smtClean="0"/>
              <a:t>persoal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27584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Tipo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174261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175307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4067944" y="179488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Gardar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Flecha derecha"/>
          <p:cNvSpPr/>
          <p:nvPr/>
        </p:nvSpPr>
        <p:spPr>
          <a:xfrm rot="5400000">
            <a:off x="3095836" y="180882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827584" y="2348880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Outros</a:t>
            </a:r>
            <a:r>
              <a:rPr lang="es-ES" sz="1400" b="1" dirty="0" smtClean="0"/>
              <a:t> Datos: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99592" y="2708920"/>
            <a:ext cx="734481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sz="1000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323528" y="1556792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971600" y="1988840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Administrador	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267744" y="1988841"/>
            <a:ext cx="16561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Ataulfo.gomez</a:t>
            </a:r>
            <a:endParaRPr lang="es-ES" sz="1000" dirty="0" smtClean="0"/>
          </a:p>
        </p:txBody>
      </p:sp>
      <p:pic>
        <p:nvPicPr>
          <p:cNvPr id="18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1224" y="1916832"/>
            <a:ext cx="385192" cy="385192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971600" y="2467744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Armador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267744" y="2467745"/>
            <a:ext cx="16561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Ramon.cambados</a:t>
            </a:r>
            <a:endParaRPr lang="es-ES" sz="1000" dirty="0" smtClean="0"/>
          </a:p>
        </p:txBody>
      </p:sp>
      <p:pic>
        <p:nvPicPr>
          <p:cNvPr id="21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1224" y="2395736"/>
            <a:ext cx="385192" cy="385192"/>
          </a:xfrm>
          <a:prstGeom prst="rect">
            <a:avLst/>
          </a:prstGeom>
          <a:noFill/>
        </p:spPr>
      </p:pic>
      <p:sp>
        <p:nvSpPr>
          <p:cNvPr id="22" name="21 CuadroTexto"/>
          <p:cNvSpPr txBox="1"/>
          <p:nvPr/>
        </p:nvSpPr>
        <p:spPr>
          <a:xfrm>
            <a:off x="971600" y="2971800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Patrón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267744" y="2971803"/>
            <a:ext cx="16561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Luis.costa</a:t>
            </a:r>
            <a:endParaRPr lang="es-ES" sz="1000" dirty="0" smtClean="0"/>
          </a:p>
        </p:txBody>
      </p:sp>
      <p:pic>
        <p:nvPicPr>
          <p:cNvPr id="24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1224" y="2899792"/>
            <a:ext cx="385192" cy="385192"/>
          </a:xfrm>
          <a:prstGeom prst="rect">
            <a:avLst/>
          </a:prstGeom>
          <a:noFill/>
        </p:spPr>
      </p:pic>
      <p:sp>
        <p:nvSpPr>
          <p:cNvPr id="25" name="24 CuadroTexto"/>
          <p:cNvSpPr txBox="1"/>
          <p:nvPr/>
        </p:nvSpPr>
        <p:spPr>
          <a:xfrm>
            <a:off x="971600" y="1547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Tipo</a:t>
            </a:r>
            <a:endParaRPr lang="es-ES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79512" y="908721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Usuario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434499" y="908720"/>
            <a:ext cx="141742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Usuarios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860564" y="908720"/>
            <a:ext cx="115970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</a:t>
            </a:r>
            <a:r>
              <a:rPr lang="es-ES" sz="1200" dirty="0" err="1" smtClean="0"/>
              <a:t>Aparello</a:t>
            </a:r>
            <a:endParaRPr lang="es-ES" sz="1200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7035432" y="908721"/>
            <a:ext cx="1569016" cy="288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</a:t>
            </a:r>
            <a:r>
              <a:rPr lang="es-ES" sz="1200" dirty="0" err="1" smtClean="0"/>
              <a:t>Aparellos</a:t>
            </a:r>
            <a:endParaRPr lang="es-ES" sz="12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233975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Login</a:t>
            </a:r>
            <a:endParaRPr lang="es-ES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995936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Nome</a:t>
            </a:r>
            <a:endParaRPr lang="es-ES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923928" y="1988840"/>
            <a:ext cx="37444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Ataulfo</a:t>
            </a:r>
            <a:r>
              <a:rPr lang="es-ES" sz="1000" dirty="0" smtClean="0"/>
              <a:t> </a:t>
            </a:r>
            <a:r>
              <a:rPr lang="es-ES" sz="1000" dirty="0" err="1" smtClean="0"/>
              <a:t>Gomez</a:t>
            </a:r>
            <a:r>
              <a:rPr lang="es-ES" sz="1000" dirty="0" smtClean="0"/>
              <a:t> </a:t>
            </a:r>
            <a:r>
              <a:rPr lang="es-ES" sz="1000" dirty="0" err="1" smtClean="0"/>
              <a:t>Sinde</a:t>
            </a:r>
            <a:endParaRPr lang="es-ES" sz="1000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3923928" y="2966755"/>
            <a:ext cx="37444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Luis Costa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23928" y="2462699"/>
            <a:ext cx="37444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Ramon</a:t>
            </a:r>
            <a:r>
              <a:rPr lang="es-ES" sz="1000" dirty="0" smtClean="0"/>
              <a:t> Cambados Zapatero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1259632" y="908720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Buscar  Usuario</a:t>
            </a:r>
          </a:p>
        </p:txBody>
      </p:sp>
      <p:pic>
        <p:nvPicPr>
          <p:cNvPr id="3074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449" y="836712"/>
            <a:ext cx="432047" cy="432048"/>
          </a:xfrm>
          <a:prstGeom prst="rect">
            <a:avLst/>
          </a:prstGeom>
          <a:noFill/>
        </p:spPr>
      </p:pic>
      <p:sp>
        <p:nvSpPr>
          <p:cNvPr id="35" name="34 CuadroTexto"/>
          <p:cNvSpPr txBox="1"/>
          <p:nvPr/>
        </p:nvSpPr>
        <p:spPr>
          <a:xfrm>
            <a:off x="3851920" y="908720"/>
            <a:ext cx="10081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Nova Especie</a:t>
            </a:r>
            <a:endParaRPr lang="es-ES" sz="12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4788024" y="908720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 Especies</a:t>
            </a: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95536" y="1628800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3491880" y="342900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Buscar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076056" y="342900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Volver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331640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Usuario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195736" y="1742619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1403648" y="2905199"/>
            <a:ext cx="79208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2195736" y="2924944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8" name="37 CuadroTexto"/>
          <p:cNvSpPr txBox="1"/>
          <p:nvPr/>
        </p:nvSpPr>
        <p:spPr>
          <a:xfrm>
            <a:off x="899592" y="211311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Tipo  Usuario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2195736" y="2060848"/>
            <a:ext cx="4032448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1300" dirty="0" smtClean="0"/>
              <a:t>Armador</a:t>
            </a:r>
          </a:p>
          <a:p>
            <a:pPr lvl="1">
              <a:buFont typeface="Arial" pitchFamily="34" charset="0"/>
              <a:buChar char="•"/>
            </a:pPr>
            <a:r>
              <a:rPr lang="es-ES" sz="1300" dirty="0" smtClean="0"/>
              <a:t>Administrador</a:t>
            </a:r>
          </a:p>
          <a:p>
            <a:pPr lvl="1">
              <a:buFont typeface="Arial" pitchFamily="34" charset="0"/>
              <a:buChar char="•"/>
            </a:pPr>
            <a:r>
              <a:rPr lang="es-ES" sz="1300" dirty="0" err="1" smtClean="0"/>
              <a:t>Entidade</a:t>
            </a:r>
            <a:r>
              <a:rPr lang="es-ES" sz="1300" dirty="0" smtClean="0"/>
              <a:t> Pública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6"/>
            <a:ext cx="238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330971"/>
            <a:ext cx="238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546995"/>
            <a:ext cx="238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CuadroTexto"/>
          <p:cNvSpPr txBox="1"/>
          <p:nvPr/>
        </p:nvSpPr>
        <p:spPr>
          <a:xfrm>
            <a:off x="179512" y="908721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Usuario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434499" y="908720"/>
            <a:ext cx="141742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Usuarios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5860564" y="908720"/>
            <a:ext cx="115970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</a:t>
            </a:r>
            <a:r>
              <a:rPr lang="es-ES" sz="1200" dirty="0" err="1" smtClean="0"/>
              <a:t>Aparello</a:t>
            </a:r>
            <a:endParaRPr lang="es-ES" sz="1200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7035432" y="908721"/>
            <a:ext cx="1569016" cy="288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</a:t>
            </a:r>
            <a:r>
              <a:rPr lang="es-ES" sz="1200" dirty="0" err="1" smtClean="0"/>
              <a:t>Aparellos</a:t>
            </a:r>
            <a:endParaRPr lang="es-ES" sz="1200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1259632" y="908720"/>
            <a:ext cx="1152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Buscar  Usuario</a:t>
            </a:r>
          </a:p>
        </p:txBody>
      </p:sp>
      <p:pic>
        <p:nvPicPr>
          <p:cNvPr id="36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449" y="836712"/>
            <a:ext cx="432047" cy="432048"/>
          </a:xfrm>
          <a:prstGeom prst="rect">
            <a:avLst/>
          </a:prstGeom>
          <a:noFill/>
        </p:spPr>
      </p:pic>
      <p:sp>
        <p:nvSpPr>
          <p:cNvPr id="37" name="36 CuadroTexto"/>
          <p:cNvSpPr txBox="1"/>
          <p:nvPr/>
        </p:nvSpPr>
        <p:spPr>
          <a:xfrm>
            <a:off x="3851920" y="908720"/>
            <a:ext cx="10081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Nova </a:t>
            </a:r>
            <a:r>
              <a:rPr lang="es-ES" sz="1200" dirty="0" err="1" smtClean="0"/>
              <a:t>Epecie</a:t>
            </a:r>
            <a:endParaRPr lang="es-ES" sz="1200" dirty="0" smtClean="0"/>
          </a:p>
        </p:txBody>
      </p:sp>
      <p:sp>
        <p:nvSpPr>
          <p:cNvPr id="41" name="40 CuadroTexto"/>
          <p:cNvSpPr txBox="1"/>
          <p:nvPr/>
        </p:nvSpPr>
        <p:spPr>
          <a:xfrm>
            <a:off x="4788024" y="908720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 Especies</a:t>
            </a: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95536" y="1628800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Gardar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331640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Usuario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195736" y="1742619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1403648" y="2843643"/>
            <a:ext cx="79208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2195736" y="3151420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1187624" y="3151421"/>
            <a:ext cx="86409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Apelidos</a:t>
            </a:r>
            <a:endParaRPr lang="es-ES" sz="1400" b="1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2195736" y="3511460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2195736" y="2791380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5" name="34 CuadroTexto"/>
          <p:cNvSpPr txBox="1"/>
          <p:nvPr/>
        </p:nvSpPr>
        <p:spPr>
          <a:xfrm>
            <a:off x="971600" y="3491715"/>
            <a:ext cx="115212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Contrasinal</a:t>
            </a:r>
            <a:endParaRPr lang="es-ES" sz="1400" b="1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2195736" y="3871500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395536" y="3841303"/>
            <a:ext cx="172819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Repetir </a:t>
            </a:r>
            <a:r>
              <a:rPr lang="es-ES" sz="1400" b="1" dirty="0" err="1" smtClean="0"/>
              <a:t>Contrasinal</a:t>
            </a:r>
            <a:endParaRPr lang="es-ES" sz="1400" b="1" dirty="0" smtClean="0"/>
          </a:p>
        </p:txBody>
      </p:sp>
      <p:sp>
        <p:nvSpPr>
          <p:cNvPr id="38" name="37 CuadroTexto"/>
          <p:cNvSpPr txBox="1"/>
          <p:nvPr/>
        </p:nvSpPr>
        <p:spPr>
          <a:xfrm>
            <a:off x="899592" y="211311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Tipo  Usuario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195736" y="2060848"/>
            <a:ext cx="4032448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s-ES" sz="1300" dirty="0" smtClean="0"/>
              <a:t>Armador</a:t>
            </a:r>
          </a:p>
          <a:p>
            <a:pPr lvl="1">
              <a:buFont typeface="Arial" pitchFamily="34" charset="0"/>
              <a:buChar char="•"/>
            </a:pPr>
            <a:r>
              <a:rPr lang="es-ES" sz="1300" dirty="0" smtClean="0"/>
              <a:t>Administrador</a:t>
            </a:r>
          </a:p>
          <a:p>
            <a:pPr lvl="1">
              <a:buFont typeface="Arial" pitchFamily="34" charset="0"/>
              <a:buChar char="•"/>
            </a:pPr>
            <a:r>
              <a:rPr lang="es-ES" sz="1300" dirty="0" err="1" smtClean="0"/>
              <a:t>Entidade</a:t>
            </a:r>
            <a:r>
              <a:rPr lang="es-ES" sz="1300" dirty="0" smtClean="0"/>
              <a:t> Pública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132856"/>
            <a:ext cx="238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330971"/>
            <a:ext cx="238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546995"/>
            <a:ext cx="238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CuadroTexto"/>
          <p:cNvSpPr txBox="1"/>
          <p:nvPr/>
        </p:nvSpPr>
        <p:spPr>
          <a:xfrm>
            <a:off x="179512" y="908721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Usuario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2434499" y="908720"/>
            <a:ext cx="141742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Usuarios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860564" y="908720"/>
            <a:ext cx="115970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</a:t>
            </a:r>
            <a:r>
              <a:rPr lang="es-ES" sz="1200" dirty="0" err="1" smtClean="0"/>
              <a:t>Aparello</a:t>
            </a:r>
            <a:endParaRPr lang="es-ES" sz="12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7035432" y="908721"/>
            <a:ext cx="1569016" cy="288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</a:t>
            </a:r>
            <a:r>
              <a:rPr lang="es-ES" sz="1200" dirty="0" err="1" smtClean="0"/>
              <a:t>Aparellos</a:t>
            </a:r>
            <a:endParaRPr lang="es-ES" sz="12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1259632" y="908720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Buscar  Usuario</a:t>
            </a:r>
          </a:p>
        </p:txBody>
      </p:sp>
      <p:pic>
        <p:nvPicPr>
          <p:cNvPr id="46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449" y="836712"/>
            <a:ext cx="432047" cy="432048"/>
          </a:xfrm>
          <a:prstGeom prst="rect">
            <a:avLst/>
          </a:prstGeom>
          <a:noFill/>
        </p:spPr>
      </p:pic>
      <p:sp>
        <p:nvSpPr>
          <p:cNvPr id="47" name="46 CuadroTexto"/>
          <p:cNvSpPr txBox="1"/>
          <p:nvPr/>
        </p:nvSpPr>
        <p:spPr>
          <a:xfrm>
            <a:off x="3851920" y="908720"/>
            <a:ext cx="10081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Nova </a:t>
            </a:r>
            <a:r>
              <a:rPr lang="es-ES" sz="1200" dirty="0" err="1" smtClean="0"/>
              <a:t>Epecie</a:t>
            </a:r>
            <a:endParaRPr lang="es-ES" sz="1200" dirty="0" smtClean="0"/>
          </a:p>
        </p:txBody>
      </p:sp>
      <p:sp>
        <p:nvSpPr>
          <p:cNvPr id="48" name="47 CuadroTexto"/>
          <p:cNvSpPr txBox="1"/>
          <p:nvPr/>
        </p:nvSpPr>
        <p:spPr>
          <a:xfrm>
            <a:off x="4788024" y="908720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 Especies</a:t>
            </a: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95536" y="1556792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827584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Disciplina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835696" y="174261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899592" y="2185119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1979712" y="2174667"/>
            <a:ext cx="4248472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Gardar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 rot="5400000">
            <a:off x="3095836" y="173681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827584" y="2761183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Descripción: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899592" y="3212976"/>
            <a:ext cx="734481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sz="1000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3707904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Tipo: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16016" y="174261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7" name="26 Flecha derecha"/>
          <p:cNvSpPr/>
          <p:nvPr/>
        </p:nvSpPr>
        <p:spPr>
          <a:xfrm rot="5400000">
            <a:off x="5976156" y="173681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179512" y="908721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Usuario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2434499" y="908720"/>
            <a:ext cx="141742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Usuarios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5860564" y="908720"/>
            <a:ext cx="115970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</a:t>
            </a:r>
            <a:r>
              <a:rPr lang="es-ES" sz="1200" dirty="0" err="1" smtClean="0"/>
              <a:t>Aparello</a:t>
            </a:r>
            <a:endParaRPr lang="es-ES" sz="1200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7035432" y="908721"/>
            <a:ext cx="1569016" cy="288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</a:t>
            </a:r>
            <a:r>
              <a:rPr lang="es-ES" sz="1200" dirty="0" err="1" smtClean="0"/>
              <a:t>Aparellos</a:t>
            </a:r>
            <a:endParaRPr lang="es-ES" sz="1200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1259632" y="908720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Buscar  Usuario</a:t>
            </a:r>
          </a:p>
        </p:txBody>
      </p:sp>
      <p:pic>
        <p:nvPicPr>
          <p:cNvPr id="35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9" y="836712"/>
            <a:ext cx="432047" cy="432048"/>
          </a:xfrm>
          <a:prstGeom prst="rect">
            <a:avLst/>
          </a:prstGeom>
          <a:noFill/>
        </p:spPr>
      </p:pic>
      <p:sp>
        <p:nvSpPr>
          <p:cNvPr id="36" name="35 CuadroTexto"/>
          <p:cNvSpPr txBox="1"/>
          <p:nvPr/>
        </p:nvSpPr>
        <p:spPr>
          <a:xfrm>
            <a:off x="3851920" y="908720"/>
            <a:ext cx="10081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Nova </a:t>
            </a:r>
            <a:r>
              <a:rPr lang="es-ES" sz="1200" dirty="0" err="1" smtClean="0"/>
              <a:t>Epecie</a:t>
            </a:r>
            <a:endParaRPr lang="es-ES" sz="1200" dirty="0" smtClean="0"/>
          </a:p>
        </p:txBody>
      </p:sp>
      <p:sp>
        <p:nvSpPr>
          <p:cNvPr id="37" name="36 CuadroTexto"/>
          <p:cNvSpPr txBox="1"/>
          <p:nvPr/>
        </p:nvSpPr>
        <p:spPr>
          <a:xfrm>
            <a:off x="4788024" y="908720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 Especies</a:t>
            </a: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95536" y="1556792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827584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/>
              <a:t>Tipo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835696" y="1742619"/>
            <a:ext cx="151216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3491880" y="1753071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19" name="18 CuadroTexto"/>
          <p:cNvSpPr txBox="1"/>
          <p:nvPr/>
        </p:nvSpPr>
        <p:spPr>
          <a:xfrm>
            <a:off x="4067944" y="1794882"/>
            <a:ext cx="19442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Gardar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 rot="5400000">
            <a:off x="3095836" y="180882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827584" y="2348880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Outros</a:t>
            </a:r>
            <a:r>
              <a:rPr lang="es-ES" sz="1400" b="1" dirty="0" smtClean="0"/>
              <a:t> Datos: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899592" y="2708920"/>
            <a:ext cx="734481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sz="1000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323528" y="1556792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33" name="32 CuadroTexto"/>
          <p:cNvSpPr txBox="1"/>
          <p:nvPr/>
        </p:nvSpPr>
        <p:spPr>
          <a:xfrm>
            <a:off x="971600" y="1988840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Pesca	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267744" y="1988841"/>
            <a:ext cx="16561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err="1" smtClean="0"/>
              <a:t>Anzol</a:t>
            </a:r>
            <a:endParaRPr lang="es-ES" sz="1000" dirty="0" smtClean="0"/>
          </a:p>
        </p:txBody>
      </p:sp>
      <p:pic>
        <p:nvPicPr>
          <p:cNvPr id="35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1224" y="1916832"/>
            <a:ext cx="385192" cy="385192"/>
          </a:xfrm>
          <a:prstGeom prst="rect">
            <a:avLst/>
          </a:prstGeom>
          <a:noFill/>
        </p:spPr>
      </p:pic>
      <p:sp>
        <p:nvSpPr>
          <p:cNvPr id="36" name="35 CuadroTexto"/>
          <p:cNvSpPr txBox="1"/>
          <p:nvPr/>
        </p:nvSpPr>
        <p:spPr>
          <a:xfrm>
            <a:off x="971600" y="2467744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Marisqueo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267744" y="2467745"/>
            <a:ext cx="16561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Desde Embarcación</a:t>
            </a:r>
          </a:p>
        </p:txBody>
      </p:sp>
      <p:pic>
        <p:nvPicPr>
          <p:cNvPr id="38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1224" y="2395736"/>
            <a:ext cx="385192" cy="385192"/>
          </a:xfrm>
          <a:prstGeom prst="rect">
            <a:avLst/>
          </a:prstGeom>
          <a:noFill/>
        </p:spPr>
      </p:pic>
      <p:sp>
        <p:nvSpPr>
          <p:cNvPr id="39" name="38 CuadroTexto"/>
          <p:cNvSpPr txBox="1"/>
          <p:nvPr/>
        </p:nvSpPr>
        <p:spPr>
          <a:xfrm>
            <a:off x="971600" y="2971800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Pesca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2267744" y="2971803"/>
            <a:ext cx="16561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O Cerco</a:t>
            </a:r>
          </a:p>
        </p:txBody>
      </p:sp>
      <p:pic>
        <p:nvPicPr>
          <p:cNvPr id="41" name="Picture 2" descr="http://www.factoressencial.com/uploads/RTEmagicC_EliminarPag_10.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1224" y="2899792"/>
            <a:ext cx="385192" cy="385192"/>
          </a:xfrm>
          <a:prstGeom prst="rect">
            <a:avLst/>
          </a:prstGeom>
          <a:noFill/>
        </p:spPr>
      </p:pic>
      <p:sp>
        <p:nvSpPr>
          <p:cNvPr id="42" name="41 CuadroTexto"/>
          <p:cNvSpPr txBox="1"/>
          <p:nvPr/>
        </p:nvSpPr>
        <p:spPr>
          <a:xfrm>
            <a:off x="971600" y="1547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Disciplina</a:t>
            </a:r>
            <a:endParaRPr lang="es-ES" b="1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33975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Tipo</a:t>
            </a:r>
            <a:endParaRPr lang="es-ES" b="1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995936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Nome</a:t>
            </a:r>
            <a:endParaRPr lang="es-ES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923928" y="1988840"/>
            <a:ext cx="37444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A </a:t>
            </a:r>
            <a:r>
              <a:rPr lang="es-ES" sz="1000" dirty="0" err="1" smtClean="0"/>
              <a:t>liña</a:t>
            </a:r>
            <a:r>
              <a:rPr lang="es-ES" sz="1000" dirty="0" smtClean="0"/>
              <a:t> </a:t>
            </a:r>
            <a:r>
              <a:rPr lang="es-ES" sz="1000" dirty="0" err="1" smtClean="0"/>
              <a:t>ou</a:t>
            </a:r>
            <a:r>
              <a:rPr lang="es-ES" sz="1000" dirty="0" smtClean="0"/>
              <a:t> Cordel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3923928" y="2966755"/>
            <a:ext cx="37444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O cerco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3923928" y="2462699"/>
            <a:ext cx="374441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Os  raños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179512" y="908721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Usuario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2434499" y="908720"/>
            <a:ext cx="141742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Usuarios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5860564" y="908720"/>
            <a:ext cx="115970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</a:t>
            </a:r>
            <a:r>
              <a:rPr lang="es-ES" sz="1200" dirty="0" err="1" smtClean="0"/>
              <a:t>Aparello</a:t>
            </a:r>
            <a:endParaRPr lang="es-ES" sz="12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7035432" y="908721"/>
            <a:ext cx="1569016" cy="288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</a:t>
            </a:r>
            <a:r>
              <a:rPr lang="es-ES" sz="1200" dirty="0" err="1" smtClean="0"/>
              <a:t>Aparellos</a:t>
            </a:r>
            <a:endParaRPr lang="es-ES" sz="1200" dirty="0" smtClean="0"/>
          </a:p>
        </p:txBody>
      </p:sp>
      <p:sp>
        <p:nvSpPr>
          <p:cNvPr id="55" name="54 CuadroTexto"/>
          <p:cNvSpPr txBox="1"/>
          <p:nvPr/>
        </p:nvSpPr>
        <p:spPr>
          <a:xfrm>
            <a:off x="1259632" y="908720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Buscar  Usuario</a:t>
            </a:r>
          </a:p>
        </p:txBody>
      </p:sp>
      <p:pic>
        <p:nvPicPr>
          <p:cNvPr id="56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9" y="836712"/>
            <a:ext cx="432047" cy="432048"/>
          </a:xfrm>
          <a:prstGeom prst="rect">
            <a:avLst/>
          </a:prstGeom>
          <a:noFill/>
        </p:spPr>
      </p:pic>
      <p:sp>
        <p:nvSpPr>
          <p:cNvPr id="57" name="56 CuadroTexto"/>
          <p:cNvSpPr txBox="1"/>
          <p:nvPr/>
        </p:nvSpPr>
        <p:spPr>
          <a:xfrm>
            <a:off x="3851920" y="908720"/>
            <a:ext cx="10081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Nova </a:t>
            </a:r>
            <a:r>
              <a:rPr lang="es-ES" sz="1200" dirty="0" err="1" smtClean="0"/>
              <a:t>Epecie</a:t>
            </a:r>
            <a:endParaRPr lang="es-ES" sz="1200" dirty="0" smtClean="0"/>
          </a:p>
        </p:txBody>
      </p:sp>
      <p:sp>
        <p:nvSpPr>
          <p:cNvPr id="58" name="57 CuadroTexto"/>
          <p:cNvSpPr txBox="1"/>
          <p:nvPr/>
        </p:nvSpPr>
        <p:spPr>
          <a:xfrm>
            <a:off x="4788024" y="908720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 Especies</a:t>
            </a: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395536" y="1628800"/>
            <a:ext cx="8424936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s-ES" b="1" dirty="0" smtClean="0"/>
          </a:p>
        </p:txBody>
      </p:sp>
      <p:sp>
        <p:nvSpPr>
          <p:cNvPr id="20" name="19 Rectángulo"/>
          <p:cNvSpPr/>
          <p:nvPr/>
        </p:nvSpPr>
        <p:spPr>
          <a:xfrm>
            <a:off x="5652120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Gardar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236296" y="5589240"/>
            <a:ext cx="136815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331640" y="1700808"/>
            <a:ext cx="230425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400" b="1" dirty="0" smtClean="0"/>
          </a:p>
        </p:txBody>
      </p:sp>
      <p:sp>
        <p:nvSpPr>
          <p:cNvPr id="30" name="29 CuadroTexto"/>
          <p:cNvSpPr txBox="1"/>
          <p:nvPr/>
        </p:nvSpPr>
        <p:spPr>
          <a:xfrm>
            <a:off x="1403648" y="1907539"/>
            <a:ext cx="792088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endParaRPr lang="es-ES" sz="1400" b="1" dirty="0" smtClean="0"/>
          </a:p>
        </p:txBody>
      </p:sp>
      <p:sp>
        <p:nvSpPr>
          <p:cNvPr id="31" name="30 CuadroTexto"/>
          <p:cNvSpPr txBox="1"/>
          <p:nvPr/>
        </p:nvSpPr>
        <p:spPr>
          <a:xfrm>
            <a:off x="2195736" y="2215316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32" name="31 CuadroTexto"/>
          <p:cNvSpPr txBox="1"/>
          <p:nvPr/>
        </p:nvSpPr>
        <p:spPr>
          <a:xfrm>
            <a:off x="611560" y="2215317"/>
            <a:ext cx="144016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 smtClean="0"/>
              <a:t>Nome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Cientifico</a:t>
            </a:r>
            <a:endParaRPr lang="es-ES" sz="1400" b="1" dirty="0" smtClean="0"/>
          </a:p>
        </p:txBody>
      </p:sp>
      <p:sp>
        <p:nvSpPr>
          <p:cNvPr id="34" name="33 CuadroTexto"/>
          <p:cNvSpPr txBox="1"/>
          <p:nvPr/>
        </p:nvSpPr>
        <p:spPr>
          <a:xfrm>
            <a:off x="2195736" y="1855276"/>
            <a:ext cx="403244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1000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79512" y="908721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Usuario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2434499" y="908720"/>
            <a:ext cx="141742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Usuarios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860564" y="908720"/>
            <a:ext cx="115970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Novo </a:t>
            </a:r>
            <a:r>
              <a:rPr lang="es-ES" sz="1200" dirty="0" err="1" smtClean="0"/>
              <a:t>Aparello</a:t>
            </a:r>
            <a:endParaRPr lang="es-ES" sz="12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7035432" y="908721"/>
            <a:ext cx="1569016" cy="288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Listado de </a:t>
            </a:r>
            <a:r>
              <a:rPr lang="es-ES" sz="1200" dirty="0" err="1" smtClean="0"/>
              <a:t>Aparellos</a:t>
            </a:r>
            <a:endParaRPr lang="es-ES" sz="12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1259632" y="908720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Buscar  Usuario</a:t>
            </a:r>
          </a:p>
        </p:txBody>
      </p:sp>
      <p:pic>
        <p:nvPicPr>
          <p:cNvPr id="46" name="Picture 2" descr="http://www.derecho.unal.edu.co/images/icon-perf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9" y="836712"/>
            <a:ext cx="432047" cy="432048"/>
          </a:xfrm>
          <a:prstGeom prst="rect">
            <a:avLst/>
          </a:prstGeom>
          <a:noFill/>
        </p:spPr>
      </p:pic>
      <p:sp>
        <p:nvSpPr>
          <p:cNvPr id="47" name="46 CuadroTexto"/>
          <p:cNvSpPr txBox="1"/>
          <p:nvPr/>
        </p:nvSpPr>
        <p:spPr>
          <a:xfrm>
            <a:off x="3851920" y="908720"/>
            <a:ext cx="10081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Nova Especie</a:t>
            </a:r>
            <a:endParaRPr lang="es-ES" sz="1200" dirty="0" smtClean="0"/>
          </a:p>
        </p:txBody>
      </p:sp>
      <p:sp>
        <p:nvSpPr>
          <p:cNvPr id="48" name="47 CuadroTexto"/>
          <p:cNvSpPr txBox="1"/>
          <p:nvPr/>
        </p:nvSpPr>
        <p:spPr>
          <a:xfrm>
            <a:off x="4788024" y="908720"/>
            <a:ext cx="108012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Lista Especies</a:t>
            </a:r>
            <a:endParaRPr lang="es-E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1042</Words>
  <Application>Microsoft Office PowerPoint</Application>
  <PresentationFormat>Presentación en pantalla (4:3)</PresentationFormat>
  <Paragraphs>515</Paragraphs>
  <Slides>31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Xeolocalización de Capturas </vt:lpstr>
      <vt:lpstr>Ventana Login</vt:lpstr>
      <vt:lpstr>Inicio sesión como “Administrador”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Inicio sesión como “Armador”</vt:lpstr>
      <vt:lpstr>Diapositiva 12</vt:lpstr>
      <vt:lpstr>Diapositiva 13</vt:lpstr>
      <vt:lpstr>Diapositiva 14</vt:lpstr>
      <vt:lpstr>Novo Barco</vt:lpstr>
      <vt:lpstr>Listado de Barcos</vt:lpstr>
      <vt:lpstr>Detalle Barco</vt:lpstr>
      <vt:lpstr>Diapositiva 18</vt:lpstr>
      <vt:lpstr>Listado de patróns</vt:lpstr>
      <vt:lpstr>Inicio sesión como “Patrón”</vt:lpstr>
      <vt:lpstr>Diapositiva 21</vt:lpstr>
      <vt:lpstr>Diapositiva 22</vt:lpstr>
      <vt:lpstr>Diapositiva 23</vt:lpstr>
      <vt:lpstr>Diapositiva 24</vt:lpstr>
      <vt:lpstr>Login como “Administración”</vt:lpstr>
      <vt:lpstr>Diapositiva 26</vt:lpstr>
      <vt:lpstr>Diapositiva 27</vt:lpstr>
      <vt:lpstr>Diapositiva 28</vt:lpstr>
      <vt:lpstr>Diapositiva 29</vt:lpstr>
      <vt:lpstr>Editar información persoal</vt:lpstr>
      <vt:lpstr>Diapositiva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Ventanas</dc:title>
  <dc:creator>mng</dc:creator>
  <cp:lastModifiedBy>mng</cp:lastModifiedBy>
  <cp:revision>159</cp:revision>
  <dcterms:created xsi:type="dcterms:W3CDTF">2012-05-29T18:08:57Z</dcterms:created>
  <dcterms:modified xsi:type="dcterms:W3CDTF">2012-06-11T19:49:29Z</dcterms:modified>
</cp:coreProperties>
</file>