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996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H</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312220769</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702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39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0608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800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104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702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996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996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702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3773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80999"/>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RMX1921</dc:creator>
  <dcterms:created xsi:type="dcterms:W3CDTF">2024-08-30T11:03:30Z</dcterms:created>
  <dcterms:modified xsi:type="dcterms:W3CDTF">2024-08-30T11:03:30Z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1bd38be143f442b78c9b192dfbe8f3dc</vt:lpwstr>
  </property>
</Properties>
</file>