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0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B77A40-D37E-46B3-A343-8118320BD26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599CA0-D4E2-4139-94D6-59ECCE4112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40B0-F978-4B47-A0E3-3EBAAE67C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80DB7-1BCB-4C56-A658-71DF56A8B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FFT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23338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4559-205E-45CE-8100-6B939166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D96-AB25-4558-8DFF-3939471E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 FFT</a:t>
            </a:r>
          </a:p>
        </p:txBody>
      </p:sp>
    </p:spTree>
    <p:extLst>
      <p:ext uri="{BB962C8B-B14F-4D97-AF65-F5344CB8AC3E}">
        <p14:creationId xmlns:p14="http://schemas.microsoft.com/office/powerpoint/2010/main" val="63800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BE92-126E-45A0-B384-8A0C4FF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141F-7D82-4D77-8E81-1FF552D6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isolated per thread</a:t>
            </a:r>
          </a:p>
          <a:p>
            <a:pPr lvl="1"/>
            <a:r>
              <a:rPr lang="en-US" dirty="0"/>
              <a:t>Only the rows/cols that it needs to operate on</a:t>
            </a:r>
          </a:p>
          <a:p>
            <a:r>
              <a:rPr lang="en-US" dirty="0"/>
              <a:t>Only worker threads perform FFT</a:t>
            </a:r>
          </a:p>
          <a:p>
            <a:pPr lvl="1"/>
            <a:r>
              <a:rPr lang="en-US" dirty="0"/>
              <a:t>Main thread distributes input and aggregates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F9DF-10CD-44E7-8FCE-BD27EB42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8C4A2-7009-4B0F-B78D-7B24F5D3C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72860"/>
              </p:ext>
            </p:extLst>
          </p:nvPr>
        </p:nvGraphicFramePr>
        <p:xfrm>
          <a:off x="1023938" y="2286000"/>
          <a:ext cx="9720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93052965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46336226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07850903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9669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FFT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1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6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 x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8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1,048,576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 x 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8,388,608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7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0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75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CS597: Concurrency And Algorithms</vt:lpstr>
      <vt:lpstr>Objectives</vt:lpstr>
      <vt:lpstr>Approach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8</cp:revision>
  <dcterms:created xsi:type="dcterms:W3CDTF">2018-11-12T23:05:55Z</dcterms:created>
  <dcterms:modified xsi:type="dcterms:W3CDTF">2018-11-12T23:36:52Z</dcterms:modified>
</cp:coreProperties>
</file>