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4AA9-8495-46B7-B8BD-6F4E4BA72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CS597: Concurrency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B4D5C-BDBD-4FED-82B5-BFB582B47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FFT Compute Shader</a:t>
            </a:r>
          </a:p>
          <a:p>
            <a:endParaRPr lang="en-US" dirty="0"/>
          </a:p>
          <a:p>
            <a:r>
              <a:rPr lang="en-US" dirty="0"/>
              <a:t>Francis Joseph Serina</a:t>
            </a:r>
          </a:p>
        </p:txBody>
      </p:sp>
    </p:spTree>
    <p:extLst>
      <p:ext uri="{BB962C8B-B14F-4D97-AF65-F5344CB8AC3E}">
        <p14:creationId xmlns:p14="http://schemas.microsoft.com/office/powerpoint/2010/main" val="299019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2B40-02BC-42B3-8DC3-4FBA7C23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EE94-A0E1-4277-B61E-AF67A6F1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Parallel FFT to GPU</a:t>
            </a:r>
          </a:p>
        </p:txBody>
      </p:sp>
    </p:spTree>
    <p:extLst>
      <p:ext uri="{BB962C8B-B14F-4D97-AF65-F5344CB8AC3E}">
        <p14:creationId xmlns:p14="http://schemas.microsoft.com/office/powerpoint/2010/main" val="82744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FF9A-12DF-4441-A6CA-7BD9299F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284E-D4AA-4669-B91C-34D07D1F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C++ to </a:t>
            </a:r>
            <a:r>
              <a:rPr lang="en-US" dirty="0" err="1"/>
              <a:t>DirectCompute</a:t>
            </a:r>
            <a:r>
              <a:rPr lang="en-US" dirty="0"/>
              <a:t> with a similar approach</a:t>
            </a:r>
          </a:p>
          <a:p>
            <a:r>
              <a:rPr lang="en-US" dirty="0"/>
              <a:t>CPU Approach</a:t>
            </a:r>
          </a:p>
          <a:p>
            <a:pPr lvl="1"/>
            <a:r>
              <a:rPr lang="en-US" dirty="0"/>
              <a:t>Slice image horizontally for worker threads</a:t>
            </a:r>
          </a:p>
          <a:p>
            <a:pPr lvl="1"/>
            <a:r>
              <a:rPr lang="en-US" dirty="0"/>
              <a:t>Each worker performs FFT by row on their assigned rows</a:t>
            </a:r>
          </a:p>
          <a:p>
            <a:pPr lvl="1"/>
            <a:r>
              <a:rPr lang="en-US" dirty="0"/>
              <a:t>Main thread aggregates transformed rows and repeats by column</a:t>
            </a:r>
          </a:p>
          <a:p>
            <a:r>
              <a:rPr lang="en-US" dirty="0"/>
              <a:t>GPU Approach</a:t>
            </a:r>
          </a:p>
          <a:p>
            <a:pPr lvl="1"/>
            <a:r>
              <a:rPr lang="en-US" dirty="0"/>
              <a:t>Pass whole image to the GPU</a:t>
            </a:r>
          </a:p>
          <a:p>
            <a:pPr lvl="1"/>
            <a:r>
              <a:rPr lang="en-US" dirty="0"/>
              <a:t>Each thread is assigned 1 row to transform</a:t>
            </a:r>
          </a:p>
          <a:p>
            <a:pPr lvl="1"/>
            <a:r>
              <a:rPr lang="en-US" dirty="0"/>
              <a:t>When all rows are done, repeat process by column</a:t>
            </a:r>
          </a:p>
        </p:txBody>
      </p:sp>
    </p:spTree>
    <p:extLst>
      <p:ext uri="{BB962C8B-B14F-4D97-AF65-F5344CB8AC3E}">
        <p14:creationId xmlns:p14="http://schemas.microsoft.com/office/powerpoint/2010/main" val="145694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065D-E0D1-4AAA-8B74-38D621A8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F259-954F-4FEF-9E88-E41CA49E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Easy to implement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There are pixels that are ‘waiting’</a:t>
            </a:r>
          </a:p>
        </p:txBody>
      </p:sp>
    </p:spTree>
    <p:extLst>
      <p:ext uri="{BB962C8B-B14F-4D97-AF65-F5344CB8AC3E}">
        <p14:creationId xmlns:p14="http://schemas.microsoft.com/office/powerpoint/2010/main" val="5067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2C18-4487-4D6C-A5B6-3C1D1086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14F8-79DA-41AC-AA48-CBFB0442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Thread Per Pixel</a:t>
            </a:r>
          </a:p>
          <a:p>
            <a:r>
              <a:rPr lang="en-US" dirty="0"/>
              <a:t>Inspiration: </a:t>
            </a:r>
            <a:r>
              <a:rPr lang="en-US" dirty="0" err="1"/>
              <a:t>Bitonic</a:t>
            </a:r>
            <a:r>
              <a:rPr lang="en-US" dirty="0"/>
              <a:t> Sorting</a:t>
            </a:r>
          </a:p>
          <a:p>
            <a:endParaRPr lang="en-US" dirty="0"/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No idle pixels</a:t>
            </a:r>
          </a:p>
          <a:p>
            <a:pPr lvl="1"/>
            <a:r>
              <a:rPr lang="en-US" dirty="0"/>
              <a:t>No loops in GPU, all kernels have a fixed running time</a:t>
            </a:r>
          </a:p>
          <a:p>
            <a:pPr lvl="1"/>
            <a:endParaRPr lang="en-US" dirty="0"/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Completely different implementation</a:t>
            </a:r>
          </a:p>
          <a:p>
            <a:pPr lvl="1"/>
            <a:r>
              <a:rPr lang="en-US" dirty="0"/>
              <a:t>Butterfly network stages are dispatched/blocked by the CPU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4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CB67-62BD-4BB2-85C8-2A1B3291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B52D8B-0E12-4D4B-9D7C-0B4C1131B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601"/>
              </p:ext>
            </p:extLst>
          </p:nvPr>
        </p:nvGraphicFramePr>
        <p:xfrm>
          <a:off x="1023938" y="2286000"/>
          <a:ext cx="9720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>
                  <a:extLst>
                    <a:ext uri="{9D8B030D-6E8A-4147-A177-3AD203B41FA5}">
                      <a16:colId xmlns:a16="http://schemas.microsoft.com/office/drawing/2014/main" val="3481615377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354984721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3098428101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3719075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CPU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Compute Shader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2048x1024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2,097,152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4096x2048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8,388,608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~180s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8539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312743-D738-417B-883D-857E5675A58B}"/>
              </a:ext>
            </a:extLst>
          </p:cNvPr>
          <p:cNvSpPr txBox="1">
            <a:spLocks/>
          </p:cNvSpPr>
          <p:nvPr/>
        </p:nvSpPr>
        <p:spPr>
          <a:xfrm>
            <a:off x="1024128" y="3859480"/>
            <a:ext cx="9720073" cy="2449879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may be skewed because these are 2 different languages (systems)</a:t>
            </a:r>
          </a:p>
          <a:p>
            <a:r>
              <a:rPr lang="en-US" dirty="0"/>
              <a:t>CPU: Intel Core i7-7700, 8 Cores</a:t>
            </a:r>
          </a:p>
          <a:p>
            <a:r>
              <a:rPr lang="en-US" dirty="0"/>
              <a:t>GPU: Nvidia GTX 1070 </a:t>
            </a:r>
            <a:r>
              <a:rPr lang="en-US" dirty="0" err="1"/>
              <a:t>Ti</a:t>
            </a:r>
            <a:endParaRPr lang="en-US" dirty="0"/>
          </a:p>
          <a:p>
            <a:r>
              <a:rPr lang="en-US" dirty="0"/>
              <a:t>The following are ignored</a:t>
            </a:r>
          </a:p>
          <a:p>
            <a:pPr lvl="1"/>
            <a:r>
              <a:rPr lang="en-US" dirty="0"/>
              <a:t>Loading image to memory</a:t>
            </a:r>
          </a:p>
          <a:p>
            <a:pPr lvl="1"/>
            <a:r>
              <a:rPr lang="en-US" dirty="0"/>
              <a:t>Saving image</a:t>
            </a:r>
          </a:p>
        </p:txBody>
      </p:sp>
    </p:spTree>
    <p:extLst>
      <p:ext uri="{BB962C8B-B14F-4D97-AF65-F5344CB8AC3E}">
        <p14:creationId xmlns:p14="http://schemas.microsoft.com/office/powerpoint/2010/main" val="417517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BD97-53E5-4C65-999F-832B728A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D173-2A76-4775-AB09-CD245478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Compute Shaders as State Machines</a:t>
            </a:r>
          </a:p>
          <a:p>
            <a:r>
              <a:rPr lang="en-US" dirty="0"/>
              <a:t>Have a class represent the Compute Shader</a:t>
            </a:r>
          </a:p>
          <a:p>
            <a:pPr lvl="1"/>
            <a:r>
              <a:rPr lang="en-US" dirty="0"/>
              <a:t>Internally handle Double Buffer</a:t>
            </a:r>
          </a:p>
          <a:p>
            <a:pPr lvl="1"/>
            <a:r>
              <a:rPr lang="en-US" dirty="0"/>
              <a:t>1 Method per Kernel</a:t>
            </a:r>
          </a:p>
          <a:p>
            <a:r>
              <a:rPr lang="en-US" dirty="0"/>
              <a:t>Extra Care when declaring data types</a:t>
            </a:r>
          </a:p>
          <a:p>
            <a:pPr lvl="1"/>
            <a:r>
              <a:rPr lang="en-US" dirty="0"/>
              <a:t>All Data Types should match EXACTLY in the CPU and the GPU</a:t>
            </a:r>
          </a:p>
          <a:p>
            <a:pPr lvl="1"/>
            <a:r>
              <a:rPr lang="en-US" dirty="0" err="1"/>
              <a:t>Uint</a:t>
            </a:r>
            <a:r>
              <a:rPr lang="en-US" dirty="0"/>
              <a:t> division is different from </a:t>
            </a:r>
            <a:r>
              <a:rPr lang="en-US" dirty="0" err="1"/>
              <a:t>int</a:t>
            </a:r>
            <a:r>
              <a:rPr lang="en-US" dirty="0"/>
              <a:t> division</a:t>
            </a:r>
          </a:p>
          <a:p>
            <a:pPr lvl="1"/>
            <a:r>
              <a:rPr lang="en-US" dirty="0"/>
              <a:t>Conversion does not occur when transferring data</a:t>
            </a:r>
          </a:p>
        </p:txBody>
      </p:sp>
    </p:spTree>
    <p:extLst>
      <p:ext uri="{BB962C8B-B14F-4D97-AF65-F5344CB8AC3E}">
        <p14:creationId xmlns:p14="http://schemas.microsoft.com/office/powerpoint/2010/main" val="319183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E7F5-23DC-4531-A6F3-D280B9F8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4AA17-E9F2-471F-84E0-20BF1B695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424" y="2286000"/>
            <a:ext cx="5967289" cy="4022725"/>
          </a:xfrm>
        </p:spPr>
      </p:pic>
    </p:spTree>
    <p:extLst>
      <p:ext uri="{BB962C8B-B14F-4D97-AF65-F5344CB8AC3E}">
        <p14:creationId xmlns:p14="http://schemas.microsoft.com/office/powerpoint/2010/main" val="1696639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115</TotalTime>
  <Words>248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CS597: Concurrency and Algorithms</vt:lpstr>
      <vt:lpstr>Objectives</vt:lpstr>
      <vt:lpstr>Approach 1</vt:lpstr>
      <vt:lpstr>Assessment of Approach 1</vt:lpstr>
      <vt:lpstr>Approach 2</vt:lpstr>
      <vt:lpstr>Results</vt:lpstr>
      <vt:lpstr>Techniques</vt:lpstr>
      <vt:lpstr>Sample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CS597: Concurrency and Algorithms</dc:title>
  <dc:creator>Francis Joseph Seri�a</dc:creator>
  <cp:lastModifiedBy>Francis Joseph Seri�a</cp:lastModifiedBy>
  <cp:revision>10</cp:revision>
  <dcterms:created xsi:type="dcterms:W3CDTF">2018-12-03T01:56:23Z</dcterms:created>
  <dcterms:modified xsi:type="dcterms:W3CDTF">2018-12-03T03:53:27Z</dcterms:modified>
</cp:coreProperties>
</file>